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 Kim (CELA)" initials="SK(" lastIdx="7" clrIdx="0">
    <p:extLst>
      <p:ext uri="{19B8F6BF-5375-455C-9EA6-DF929625EA0E}">
        <p15:presenceInfo xmlns:p15="http://schemas.microsoft.com/office/powerpoint/2012/main" userId="S-1-5-21-2127521184-1604012920-1887927527-24903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4" autoAdjust="0"/>
    <p:restoredTop sz="69620" autoAdjust="0"/>
  </p:normalViewPr>
  <p:slideViewPr>
    <p:cSldViewPr snapToGrid="0">
      <p:cViewPr varScale="1">
        <p:scale>
          <a:sx n="81" d="100"/>
          <a:sy n="81" d="100"/>
        </p:scale>
        <p:origin x="96" y="1104"/>
      </p:cViewPr>
      <p:guideLst>
        <p:guide orient="horz" pos="2160"/>
        <p:guide pos="3840"/>
        <p:guide pos="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D579C5-FA28-4614-8BF5-285D41B2BDFE}"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D72EE-6396-496C-95C7-B6C4EA3F4389}" type="slidenum">
              <a:rPr lang="en-US" smtClean="0"/>
              <a:t>‹#›</a:t>
            </a:fld>
            <a:endParaRPr lang="en-US"/>
          </a:p>
        </p:txBody>
      </p:sp>
    </p:spTree>
    <p:extLst>
      <p:ext uri="{BB962C8B-B14F-4D97-AF65-F5344CB8AC3E}">
        <p14:creationId xmlns:p14="http://schemas.microsoft.com/office/powerpoint/2010/main" val="523807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FA5347-B4C6-4A44-BFFE-7A302C6AC1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6307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720344" y="736518"/>
            <a:ext cx="10751313" cy="2695311"/>
          </a:xfrm>
        </p:spPr>
        <p:txBody>
          <a:bodyPr anchor="b" anchorCtr="0">
            <a:noAutofit/>
          </a:bodyPr>
          <a:lstStyle>
            <a:lvl1pPr algn="l">
              <a:defRPr sz="7200">
                <a:solidFill>
                  <a:schemeClr val="bg1"/>
                </a:solidFill>
              </a:defRPr>
            </a:lvl1pPr>
          </a:lstStyle>
          <a:p>
            <a:r>
              <a:rPr lang="en-US" dirty="0"/>
              <a:t>Click to edit title</a:t>
            </a:r>
          </a:p>
        </p:txBody>
      </p:sp>
      <p:sp>
        <p:nvSpPr>
          <p:cNvPr id="3" name="Subtitle 2"/>
          <p:cNvSpPr>
            <a:spLocks noGrp="1"/>
          </p:cNvSpPr>
          <p:nvPr userDrawn="1">
            <p:ph type="subTitle" idx="1" hasCustomPrompt="1"/>
          </p:nvPr>
        </p:nvSpPr>
        <p:spPr>
          <a:xfrm>
            <a:off x="728296" y="3431828"/>
            <a:ext cx="7608765" cy="2238552"/>
          </a:xfrm>
        </p:spPr>
        <p:txBody>
          <a:bodyPr/>
          <a:lstStyle>
            <a:lvl1pPr marL="0" indent="0" algn="l">
              <a:spcBef>
                <a:spcPts val="800"/>
              </a:spcBef>
              <a:buNone/>
              <a:defRPr sz="3733">
                <a:solidFill>
                  <a:schemeClr val="bg1"/>
                </a:solidFill>
                <a:latin typeface="+mj-lt"/>
              </a:defRPr>
            </a:lvl1pPr>
            <a:lvl2pPr marL="457178" indent="0" algn="ctr">
              <a:buNone/>
              <a:defRPr sz="2000"/>
            </a:lvl2pPr>
            <a:lvl3pPr marL="914354" indent="0" algn="ctr">
              <a:buNone/>
              <a:defRPr sz="1867"/>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subtitle</a:t>
            </a:r>
          </a:p>
        </p:txBody>
      </p:sp>
      <p:grpSp>
        <p:nvGrpSpPr>
          <p:cNvPr id="18" name="Group 17"/>
          <p:cNvGrpSpPr/>
          <p:nvPr userDrawn="1"/>
        </p:nvGrpSpPr>
        <p:grpSpPr>
          <a:xfrm>
            <a:off x="9406401" y="5861707"/>
            <a:ext cx="2343449" cy="513900"/>
            <a:chOff x="3484562" y="4392613"/>
            <a:chExt cx="6862764" cy="1504950"/>
          </a:xfrm>
          <a:solidFill>
            <a:schemeClr val="bg1"/>
          </a:solidFill>
        </p:grpSpPr>
        <p:sp>
          <p:nvSpPr>
            <p:cNvPr id="6" name="Freeform 6"/>
            <p:cNvSpPr>
              <a:spLocks/>
            </p:cNvSpPr>
            <p:nvPr userDrawn="1"/>
          </p:nvSpPr>
          <p:spPr bwMode="auto">
            <a:xfrm>
              <a:off x="4151313" y="4392613"/>
              <a:ext cx="838200" cy="739775"/>
            </a:xfrm>
            <a:custGeom>
              <a:avLst/>
              <a:gdLst>
                <a:gd name="T0" fmla="*/ 0 w 528"/>
                <a:gd name="T1" fmla="*/ 466 h 466"/>
                <a:gd name="T2" fmla="*/ 528 w 528"/>
                <a:gd name="T3" fmla="*/ 466 h 466"/>
                <a:gd name="T4" fmla="*/ 528 w 528"/>
                <a:gd name="T5" fmla="*/ 0 h 466"/>
                <a:gd name="T6" fmla="*/ 0 w 528"/>
                <a:gd name="T7" fmla="*/ 74 h 466"/>
                <a:gd name="T8" fmla="*/ 0 w 528"/>
                <a:gd name="T9" fmla="*/ 466 h 466"/>
              </a:gdLst>
              <a:ahLst/>
              <a:cxnLst>
                <a:cxn ang="0">
                  <a:pos x="T0" y="T1"/>
                </a:cxn>
                <a:cxn ang="0">
                  <a:pos x="T2" y="T3"/>
                </a:cxn>
                <a:cxn ang="0">
                  <a:pos x="T4" y="T5"/>
                </a:cxn>
                <a:cxn ang="0">
                  <a:pos x="T6" y="T7"/>
                </a:cxn>
                <a:cxn ang="0">
                  <a:pos x="T8" y="T9"/>
                </a:cxn>
              </a:cxnLst>
              <a:rect l="0" t="0" r="r" b="b"/>
              <a:pathLst>
                <a:path w="528" h="466">
                  <a:moveTo>
                    <a:pt x="0" y="466"/>
                  </a:moveTo>
                  <a:lnTo>
                    <a:pt x="528" y="466"/>
                  </a:lnTo>
                  <a:lnTo>
                    <a:pt x="528" y="0"/>
                  </a:lnTo>
                  <a:lnTo>
                    <a:pt x="0" y="74"/>
                  </a:lnTo>
                  <a:lnTo>
                    <a:pt x="0" y="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7" name="Freeform 7"/>
            <p:cNvSpPr>
              <a:spLocks/>
            </p:cNvSpPr>
            <p:nvPr userDrawn="1"/>
          </p:nvSpPr>
          <p:spPr bwMode="auto">
            <a:xfrm>
              <a:off x="3484562" y="4513263"/>
              <a:ext cx="642938" cy="619125"/>
            </a:xfrm>
            <a:custGeom>
              <a:avLst/>
              <a:gdLst>
                <a:gd name="T0" fmla="*/ 405 w 405"/>
                <a:gd name="T1" fmla="*/ 390 h 390"/>
                <a:gd name="T2" fmla="*/ 405 w 405"/>
                <a:gd name="T3" fmla="*/ 0 h 390"/>
                <a:gd name="T4" fmla="*/ 0 w 405"/>
                <a:gd name="T5" fmla="*/ 56 h 390"/>
                <a:gd name="T6" fmla="*/ 0 w 405"/>
                <a:gd name="T7" fmla="*/ 390 h 390"/>
                <a:gd name="T8" fmla="*/ 405 w 405"/>
                <a:gd name="T9" fmla="*/ 390 h 390"/>
              </a:gdLst>
              <a:ahLst/>
              <a:cxnLst>
                <a:cxn ang="0">
                  <a:pos x="T0" y="T1"/>
                </a:cxn>
                <a:cxn ang="0">
                  <a:pos x="T2" y="T3"/>
                </a:cxn>
                <a:cxn ang="0">
                  <a:pos x="T4" y="T5"/>
                </a:cxn>
                <a:cxn ang="0">
                  <a:pos x="T6" y="T7"/>
                </a:cxn>
                <a:cxn ang="0">
                  <a:pos x="T8" y="T9"/>
                </a:cxn>
              </a:cxnLst>
              <a:rect l="0" t="0" r="r" b="b"/>
              <a:pathLst>
                <a:path w="405" h="390">
                  <a:moveTo>
                    <a:pt x="405" y="390"/>
                  </a:moveTo>
                  <a:lnTo>
                    <a:pt x="405" y="0"/>
                  </a:lnTo>
                  <a:lnTo>
                    <a:pt x="0" y="56"/>
                  </a:lnTo>
                  <a:lnTo>
                    <a:pt x="0" y="390"/>
                  </a:lnTo>
                  <a:lnTo>
                    <a:pt x="405" y="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8" name="Freeform 8"/>
            <p:cNvSpPr>
              <a:spLocks/>
            </p:cNvSpPr>
            <p:nvPr userDrawn="1"/>
          </p:nvSpPr>
          <p:spPr bwMode="auto">
            <a:xfrm>
              <a:off x="3484562" y="5157788"/>
              <a:ext cx="642938" cy="617538"/>
            </a:xfrm>
            <a:custGeom>
              <a:avLst/>
              <a:gdLst>
                <a:gd name="T0" fmla="*/ 405 w 405"/>
                <a:gd name="T1" fmla="*/ 0 h 389"/>
                <a:gd name="T2" fmla="*/ 0 w 405"/>
                <a:gd name="T3" fmla="*/ 0 h 389"/>
                <a:gd name="T4" fmla="*/ 0 w 405"/>
                <a:gd name="T5" fmla="*/ 333 h 389"/>
                <a:gd name="T6" fmla="*/ 405 w 405"/>
                <a:gd name="T7" fmla="*/ 389 h 389"/>
                <a:gd name="T8" fmla="*/ 405 w 405"/>
                <a:gd name="T9" fmla="*/ 0 h 389"/>
              </a:gdLst>
              <a:ahLst/>
              <a:cxnLst>
                <a:cxn ang="0">
                  <a:pos x="T0" y="T1"/>
                </a:cxn>
                <a:cxn ang="0">
                  <a:pos x="T2" y="T3"/>
                </a:cxn>
                <a:cxn ang="0">
                  <a:pos x="T4" y="T5"/>
                </a:cxn>
                <a:cxn ang="0">
                  <a:pos x="T6" y="T7"/>
                </a:cxn>
                <a:cxn ang="0">
                  <a:pos x="T8" y="T9"/>
                </a:cxn>
              </a:cxnLst>
              <a:rect l="0" t="0" r="r" b="b"/>
              <a:pathLst>
                <a:path w="405" h="389">
                  <a:moveTo>
                    <a:pt x="405" y="0"/>
                  </a:moveTo>
                  <a:lnTo>
                    <a:pt x="0" y="0"/>
                  </a:lnTo>
                  <a:lnTo>
                    <a:pt x="0" y="333"/>
                  </a:lnTo>
                  <a:lnTo>
                    <a:pt x="405" y="389"/>
                  </a:lnTo>
                  <a:lnTo>
                    <a:pt x="40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9" name="Freeform 9"/>
            <p:cNvSpPr>
              <a:spLocks/>
            </p:cNvSpPr>
            <p:nvPr userDrawn="1"/>
          </p:nvSpPr>
          <p:spPr bwMode="auto">
            <a:xfrm>
              <a:off x="4151313" y="5157788"/>
              <a:ext cx="838200" cy="739775"/>
            </a:xfrm>
            <a:custGeom>
              <a:avLst/>
              <a:gdLst>
                <a:gd name="T0" fmla="*/ 0 w 528"/>
                <a:gd name="T1" fmla="*/ 0 h 466"/>
                <a:gd name="T2" fmla="*/ 0 w 528"/>
                <a:gd name="T3" fmla="*/ 392 h 466"/>
                <a:gd name="T4" fmla="*/ 528 w 528"/>
                <a:gd name="T5" fmla="*/ 466 h 466"/>
                <a:gd name="T6" fmla="*/ 528 w 528"/>
                <a:gd name="T7" fmla="*/ 0 h 466"/>
                <a:gd name="T8" fmla="*/ 0 w 528"/>
                <a:gd name="T9" fmla="*/ 0 h 466"/>
              </a:gdLst>
              <a:ahLst/>
              <a:cxnLst>
                <a:cxn ang="0">
                  <a:pos x="T0" y="T1"/>
                </a:cxn>
                <a:cxn ang="0">
                  <a:pos x="T2" y="T3"/>
                </a:cxn>
                <a:cxn ang="0">
                  <a:pos x="T4" y="T5"/>
                </a:cxn>
                <a:cxn ang="0">
                  <a:pos x="T6" y="T7"/>
                </a:cxn>
                <a:cxn ang="0">
                  <a:pos x="T8" y="T9"/>
                </a:cxn>
              </a:cxnLst>
              <a:rect l="0" t="0" r="r" b="b"/>
              <a:pathLst>
                <a:path w="528" h="466">
                  <a:moveTo>
                    <a:pt x="0" y="0"/>
                  </a:moveTo>
                  <a:lnTo>
                    <a:pt x="0" y="392"/>
                  </a:lnTo>
                  <a:lnTo>
                    <a:pt x="528" y="466"/>
                  </a:lnTo>
                  <a:lnTo>
                    <a:pt x="52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0" name="Freeform 10"/>
            <p:cNvSpPr>
              <a:spLocks/>
            </p:cNvSpPr>
            <p:nvPr userDrawn="1"/>
          </p:nvSpPr>
          <p:spPr bwMode="auto">
            <a:xfrm>
              <a:off x="6681788" y="4673600"/>
              <a:ext cx="136525" cy="133350"/>
            </a:xfrm>
            <a:custGeom>
              <a:avLst/>
              <a:gdLst>
                <a:gd name="T0" fmla="*/ 78 w 78"/>
                <a:gd name="T1" fmla="*/ 38 h 77"/>
                <a:gd name="T2" fmla="*/ 66 w 78"/>
                <a:gd name="T3" fmla="*/ 66 h 77"/>
                <a:gd name="T4" fmla="*/ 39 w 78"/>
                <a:gd name="T5" fmla="*/ 77 h 77"/>
                <a:gd name="T6" fmla="*/ 11 w 78"/>
                <a:gd name="T7" fmla="*/ 66 h 77"/>
                <a:gd name="T8" fmla="*/ 0 w 78"/>
                <a:gd name="T9" fmla="*/ 38 h 77"/>
                <a:gd name="T10" fmla="*/ 11 w 78"/>
                <a:gd name="T11" fmla="*/ 11 h 77"/>
                <a:gd name="T12" fmla="*/ 39 w 78"/>
                <a:gd name="T13" fmla="*/ 0 h 77"/>
                <a:gd name="T14" fmla="*/ 67 w 78"/>
                <a:gd name="T15" fmla="*/ 11 h 77"/>
                <a:gd name="T16" fmla="*/ 78 w 78"/>
                <a:gd name="T17"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77">
                  <a:moveTo>
                    <a:pt x="78" y="38"/>
                  </a:moveTo>
                  <a:cubicBezTo>
                    <a:pt x="78" y="49"/>
                    <a:pt x="74" y="59"/>
                    <a:pt x="66" y="66"/>
                  </a:cubicBezTo>
                  <a:cubicBezTo>
                    <a:pt x="58" y="73"/>
                    <a:pt x="49" y="77"/>
                    <a:pt x="39" y="77"/>
                  </a:cubicBezTo>
                  <a:cubicBezTo>
                    <a:pt x="28" y="77"/>
                    <a:pt x="19" y="73"/>
                    <a:pt x="11" y="66"/>
                  </a:cubicBezTo>
                  <a:cubicBezTo>
                    <a:pt x="4" y="59"/>
                    <a:pt x="0" y="50"/>
                    <a:pt x="0" y="38"/>
                  </a:cubicBezTo>
                  <a:cubicBezTo>
                    <a:pt x="0" y="28"/>
                    <a:pt x="4" y="19"/>
                    <a:pt x="11" y="11"/>
                  </a:cubicBezTo>
                  <a:cubicBezTo>
                    <a:pt x="18" y="4"/>
                    <a:pt x="28" y="0"/>
                    <a:pt x="39" y="0"/>
                  </a:cubicBezTo>
                  <a:cubicBezTo>
                    <a:pt x="50" y="0"/>
                    <a:pt x="59" y="4"/>
                    <a:pt x="67" y="11"/>
                  </a:cubicBezTo>
                  <a:cubicBezTo>
                    <a:pt x="74" y="19"/>
                    <a:pt x="78" y="28"/>
                    <a:pt x="78"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1" name="Freeform 11"/>
            <p:cNvSpPr>
              <a:spLocks/>
            </p:cNvSpPr>
            <p:nvPr userDrawn="1"/>
          </p:nvSpPr>
          <p:spPr bwMode="auto">
            <a:xfrm>
              <a:off x="5440363" y="4692650"/>
              <a:ext cx="1173163" cy="903288"/>
            </a:xfrm>
            <a:custGeom>
              <a:avLst/>
              <a:gdLst>
                <a:gd name="T0" fmla="*/ 739 w 739"/>
                <a:gd name="T1" fmla="*/ 0 h 569"/>
                <a:gd name="T2" fmla="*/ 578 w 739"/>
                <a:gd name="T3" fmla="*/ 569 h 569"/>
                <a:gd name="T4" fmla="*/ 500 w 739"/>
                <a:gd name="T5" fmla="*/ 569 h 569"/>
                <a:gd name="T6" fmla="*/ 373 w 739"/>
                <a:gd name="T7" fmla="*/ 118 h 569"/>
                <a:gd name="T8" fmla="*/ 372 w 739"/>
                <a:gd name="T9" fmla="*/ 118 h 569"/>
                <a:gd name="T10" fmla="*/ 244 w 739"/>
                <a:gd name="T11" fmla="*/ 569 h 569"/>
                <a:gd name="T12" fmla="*/ 167 w 739"/>
                <a:gd name="T13" fmla="*/ 569 h 569"/>
                <a:gd name="T14" fmla="*/ 0 w 739"/>
                <a:gd name="T15" fmla="*/ 0 h 569"/>
                <a:gd name="T16" fmla="*/ 73 w 739"/>
                <a:gd name="T17" fmla="*/ 0 h 569"/>
                <a:gd name="T18" fmla="*/ 205 w 739"/>
                <a:gd name="T19" fmla="*/ 475 h 569"/>
                <a:gd name="T20" fmla="*/ 207 w 739"/>
                <a:gd name="T21" fmla="*/ 475 h 569"/>
                <a:gd name="T22" fmla="*/ 344 w 739"/>
                <a:gd name="T23" fmla="*/ 0 h 569"/>
                <a:gd name="T24" fmla="*/ 408 w 739"/>
                <a:gd name="T25" fmla="*/ 0 h 569"/>
                <a:gd name="T26" fmla="*/ 538 w 739"/>
                <a:gd name="T27" fmla="*/ 477 h 569"/>
                <a:gd name="T28" fmla="*/ 541 w 739"/>
                <a:gd name="T29" fmla="*/ 477 h 569"/>
                <a:gd name="T30" fmla="*/ 667 w 739"/>
                <a:gd name="T31" fmla="*/ 0 h 569"/>
                <a:gd name="T32" fmla="*/ 739 w 739"/>
                <a:gd name="T33" fmla="*/ 0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9" h="569">
                  <a:moveTo>
                    <a:pt x="739" y="0"/>
                  </a:moveTo>
                  <a:lnTo>
                    <a:pt x="578" y="569"/>
                  </a:lnTo>
                  <a:lnTo>
                    <a:pt x="500" y="569"/>
                  </a:lnTo>
                  <a:lnTo>
                    <a:pt x="373" y="118"/>
                  </a:lnTo>
                  <a:lnTo>
                    <a:pt x="372" y="118"/>
                  </a:lnTo>
                  <a:lnTo>
                    <a:pt x="244" y="569"/>
                  </a:lnTo>
                  <a:lnTo>
                    <a:pt x="167" y="569"/>
                  </a:lnTo>
                  <a:lnTo>
                    <a:pt x="0" y="0"/>
                  </a:lnTo>
                  <a:lnTo>
                    <a:pt x="73" y="0"/>
                  </a:lnTo>
                  <a:lnTo>
                    <a:pt x="205" y="475"/>
                  </a:lnTo>
                  <a:lnTo>
                    <a:pt x="207" y="475"/>
                  </a:lnTo>
                  <a:lnTo>
                    <a:pt x="344" y="0"/>
                  </a:lnTo>
                  <a:lnTo>
                    <a:pt x="408" y="0"/>
                  </a:lnTo>
                  <a:lnTo>
                    <a:pt x="538" y="477"/>
                  </a:lnTo>
                  <a:lnTo>
                    <a:pt x="541" y="477"/>
                  </a:lnTo>
                  <a:lnTo>
                    <a:pt x="667" y="0"/>
                  </a:lnTo>
                  <a:lnTo>
                    <a:pt x="73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2" name="Rectangle 12"/>
            <p:cNvSpPr>
              <a:spLocks noChangeArrowheads="1"/>
            </p:cNvSpPr>
            <p:nvPr userDrawn="1"/>
          </p:nvSpPr>
          <p:spPr bwMode="auto">
            <a:xfrm>
              <a:off x="6699250" y="4949825"/>
              <a:ext cx="103188" cy="6461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3" name="Freeform 13"/>
            <p:cNvSpPr>
              <a:spLocks/>
            </p:cNvSpPr>
            <p:nvPr userDrawn="1"/>
          </p:nvSpPr>
          <p:spPr bwMode="auto">
            <a:xfrm>
              <a:off x="6956425" y="4933950"/>
              <a:ext cx="536575" cy="661988"/>
            </a:xfrm>
            <a:custGeom>
              <a:avLst/>
              <a:gdLst>
                <a:gd name="T0" fmla="*/ 308 w 308"/>
                <a:gd name="T1" fmla="*/ 380 h 380"/>
                <a:gd name="T2" fmla="*/ 249 w 308"/>
                <a:gd name="T3" fmla="*/ 380 h 380"/>
                <a:gd name="T4" fmla="*/ 249 w 308"/>
                <a:gd name="T5" fmla="*/ 169 h 380"/>
                <a:gd name="T6" fmla="*/ 163 w 308"/>
                <a:gd name="T7" fmla="*/ 51 h 380"/>
                <a:gd name="T8" fmla="*/ 89 w 308"/>
                <a:gd name="T9" fmla="*/ 84 h 380"/>
                <a:gd name="T10" fmla="*/ 60 w 308"/>
                <a:gd name="T11" fmla="*/ 169 h 380"/>
                <a:gd name="T12" fmla="*/ 60 w 308"/>
                <a:gd name="T13" fmla="*/ 380 h 380"/>
                <a:gd name="T14" fmla="*/ 0 w 308"/>
                <a:gd name="T15" fmla="*/ 380 h 380"/>
                <a:gd name="T16" fmla="*/ 0 w 308"/>
                <a:gd name="T17" fmla="*/ 9 h 380"/>
                <a:gd name="T18" fmla="*/ 60 w 308"/>
                <a:gd name="T19" fmla="*/ 9 h 380"/>
                <a:gd name="T20" fmla="*/ 60 w 308"/>
                <a:gd name="T21" fmla="*/ 71 h 380"/>
                <a:gd name="T22" fmla="*/ 61 w 308"/>
                <a:gd name="T23" fmla="*/ 71 h 380"/>
                <a:gd name="T24" fmla="*/ 183 w 308"/>
                <a:gd name="T25" fmla="*/ 0 h 380"/>
                <a:gd name="T26" fmla="*/ 276 w 308"/>
                <a:gd name="T27" fmla="*/ 40 h 380"/>
                <a:gd name="T28" fmla="*/ 308 w 308"/>
                <a:gd name="T29" fmla="*/ 153 h 380"/>
                <a:gd name="T30" fmla="*/ 308 w 308"/>
                <a:gd name="T31" fmla="*/ 38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8" h="380">
                  <a:moveTo>
                    <a:pt x="308" y="380"/>
                  </a:moveTo>
                  <a:cubicBezTo>
                    <a:pt x="249" y="380"/>
                    <a:pt x="249" y="380"/>
                    <a:pt x="249" y="380"/>
                  </a:cubicBezTo>
                  <a:cubicBezTo>
                    <a:pt x="249" y="169"/>
                    <a:pt x="249" y="169"/>
                    <a:pt x="249" y="169"/>
                  </a:cubicBezTo>
                  <a:cubicBezTo>
                    <a:pt x="249" y="90"/>
                    <a:pt x="220" y="51"/>
                    <a:pt x="163" y="51"/>
                  </a:cubicBezTo>
                  <a:cubicBezTo>
                    <a:pt x="133" y="51"/>
                    <a:pt x="109" y="62"/>
                    <a:pt x="89" y="84"/>
                  </a:cubicBezTo>
                  <a:cubicBezTo>
                    <a:pt x="70" y="106"/>
                    <a:pt x="60" y="134"/>
                    <a:pt x="60" y="169"/>
                  </a:cubicBezTo>
                  <a:cubicBezTo>
                    <a:pt x="60" y="380"/>
                    <a:pt x="60" y="380"/>
                    <a:pt x="60" y="380"/>
                  </a:cubicBezTo>
                  <a:cubicBezTo>
                    <a:pt x="0" y="380"/>
                    <a:pt x="0" y="380"/>
                    <a:pt x="0" y="380"/>
                  </a:cubicBezTo>
                  <a:cubicBezTo>
                    <a:pt x="0" y="9"/>
                    <a:pt x="0" y="9"/>
                    <a:pt x="0" y="9"/>
                  </a:cubicBezTo>
                  <a:cubicBezTo>
                    <a:pt x="60" y="9"/>
                    <a:pt x="60" y="9"/>
                    <a:pt x="60" y="9"/>
                  </a:cubicBezTo>
                  <a:cubicBezTo>
                    <a:pt x="60" y="71"/>
                    <a:pt x="60" y="71"/>
                    <a:pt x="60" y="71"/>
                  </a:cubicBezTo>
                  <a:cubicBezTo>
                    <a:pt x="61" y="71"/>
                    <a:pt x="61" y="71"/>
                    <a:pt x="61" y="71"/>
                  </a:cubicBezTo>
                  <a:cubicBezTo>
                    <a:pt x="89" y="24"/>
                    <a:pt x="129" y="0"/>
                    <a:pt x="183" y="0"/>
                  </a:cubicBezTo>
                  <a:cubicBezTo>
                    <a:pt x="224" y="0"/>
                    <a:pt x="255" y="14"/>
                    <a:pt x="276" y="40"/>
                  </a:cubicBezTo>
                  <a:cubicBezTo>
                    <a:pt x="297" y="67"/>
                    <a:pt x="308" y="104"/>
                    <a:pt x="308" y="153"/>
                  </a:cubicBezTo>
                  <a:lnTo>
                    <a:pt x="308" y="3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4" name="Freeform 14"/>
            <p:cNvSpPr>
              <a:spLocks noEditPoints="1"/>
            </p:cNvSpPr>
            <p:nvPr userDrawn="1"/>
          </p:nvSpPr>
          <p:spPr bwMode="auto">
            <a:xfrm>
              <a:off x="7610475" y="4640263"/>
              <a:ext cx="595313" cy="971550"/>
            </a:xfrm>
            <a:custGeom>
              <a:avLst/>
              <a:gdLst>
                <a:gd name="T0" fmla="*/ 342 w 342"/>
                <a:gd name="T1" fmla="*/ 549 h 558"/>
                <a:gd name="T2" fmla="*/ 283 w 342"/>
                <a:gd name="T3" fmla="*/ 549 h 558"/>
                <a:gd name="T4" fmla="*/ 283 w 342"/>
                <a:gd name="T5" fmla="*/ 486 h 558"/>
                <a:gd name="T6" fmla="*/ 281 w 342"/>
                <a:gd name="T7" fmla="*/ 486 h 558"/>
                <a:gd name="T8" fmla="*/ 154 w 342"/>
                <a:gd name="T9" fmla="*/ 558 h 558"/>
                <a:gd name="T10" fmla="*/ 42 w 342"/>
                <a:gd name="T11" fmla="*/ 508 h 558"/>
                <a:gd name="T12" fmla="*/ 0 w 342"/>
                <a:gd name="T13" fmla="*/ 373 h 558"/>
                <a:gd name="T14" fmla="*/ 46 w 342"/>
                <a:gd name="T15" fmla="*/ 225 h 558"/>
                <a:gd name="T16" fmla="*/ 170 w 342"/>
                <a:gd name="T17" fmla="*/ 169 h 558"/>
                <a:gd name="T18" fmla="*/ 281 w 342"/>
                <a:gd name="T19" fmla="*/ 229 h 558"/>
                <a:gd name="T20" fmla="*/ 283 w 342"/>
                <a:gd name="T21" fmla="*/ 229 h 558"/>
                <a:gd name="T22" fmla="*/ 283 w 342"/>
                <a:gd name="T23" fmla="*/ 0 h 558"/>
                <a:gd name="T24" fmla="*/ 342 w 342"/>
                <a:gd name="T25" fmla="*/ 0 h 558"/>
                <a:gd name="T26" fmla="*/ 342 w 342"/>
                <a:gd name="T27" fmla="*/ 549 h 558"/>
                <a:gd name="T28" fmla="*/ 283 w 342"/>
                <a:gd name="T29" fmla="*/ 381 h 558"/>
                <a:gd name="T30" fmla="*/ 283 w 342"/>
                <a:gd name="T31" fmla="*/ 327 h 558"/>
                <a:gd name="T32" fmla="*/ 252 w 342"/>
                <a:gd name="T33" fmla="*/ 250 h 558"/>
                <a:gd name="T34" fmla="*/ 178 w 342"/>
                <a:gd name="T35" fmla="*/ 220 h 558"/>
                <a:gd name="T36" fmla="*/ 93 w 342"/>
                <a:gd name="T37" fmla="*/ 260 h 558"/>
                <a:gd name="T38" fmla="*/ 61 w 342"/>
                <a:gd name="T39" fmla="*/ 369 h 558"/>
                <a:gd name="T40" fmla="*/ 91 w 342"/>
                <a:gd name="T41" fmla="*/ 470 h 558"/>
                <a:gd name="T42" fmla="*/ 171 w 342"/>
                <a:gd name="T43" fmla="*/ 507 h 558"/>
                <a:gd name="T44" fmla="*/ 251 w 342"/>
                <a:gd name="T45" fmla="*/ 472 h 558"/>
                <a:gd name="T46" fmla="*/ 283 w 342"/>
                <a:gd name="T47" fmla="*/ 381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2" h="558">
                  <a:moveTo>
                    <a:pt x="342" y="549"/>
                  </a:moveTo>
                  <a:cubicBezTo>
                    <a:pt x="283" y="549"/>
                    <a:pt x="283" y="549"/>
                    <a:pt x="283" y="549"/>
                  </a:cubicBezTo>
                  <a:cubicBezTo>
                    <a:pt x="283" y="486"/>
                    <a:pt x="283" y="486"/>
                    <a:pt x="283" y="486"/>
                  </a:cubicBezTo>
                  <a:cubicBezTo>
                    <a:pt x="281" y="486"/>
                    <a:pt x="281" y="486"/>
                    <a:pt x="281" y="486"/>
                  </a:cubicBezTo>
                  <a:cubicBezTo>
                    <a:pt x="254" y="534"/>
                    <a:pt x="211" y="558"/>
                    <a:pt x="154" y="558"/>
                  </a:cubicBezTo>
                  <a:cubicBezTo>
                    <a:pt x="107" y="558"/>
                    <a:pt x="70" y="541"/>
                    <a:pt x="42" y="508"/>
                  </a:cubicBezTo>
                  <a:cubicBezTo>
                    <a:pt x="14" y="474"/>
                    <a:pt x="0" y="429"/>
                    <a:pt x="0" y="373"/>
                  </a:cubicBezTo>
                  <a:cubicBezTo>
                    <a:pt x="0" y="311"/>
                    <a:pt x="16" y="262"/>
                    <a:pt x="46" y="225"/>
                  </a:cubicBezTo>
                  <a:cubicBezTo>
                    <a:pt x="77" y="188"/>
                    <a:pt x="118" y="169"/>
                    <a:pt x="170" y="169"/>
                  </a:cubicBezTo>
                  <a:cubicBezTo>
                    <a:pt x="221" y="169"/>
                    <a:pt x="258" y="189"/>
                    <a:pt x="281" y="229"/>
                  </a:cubicBezTo>
                  <a:cubicBezTo>
                    <a:pt x="283" y="229"/>
                    <a:pt x="283" y="229"/>
                    <a:pt x="283" y="229"/>
                  </a:cubicBezTo>
                  <a:cubicBezTo>
                    <a:pt x="283" y="0"/>
                    <a:pt x="283" y="0"/>
                    <a:pt x="283" y="0"/>
                  </a:cubicBezTo>
                  <a:cubicBezTo>
                    <a:pt x="342" y="0"/>
                    <a:pt x="342" y="0"/>
                    <a:pt x="342" y="0"/>
                  </a:cubicBezTo>
                  <a:lnTo>
                    <a:pt x="342" y="549"/>
                  </a:lnTo>
                  <a:close/>
                  <a:moveTo>
                    <a:pt x="283" y="381"/>
                  </a:moveTo>
                  <a:cubicBezTo>
                    <a:pt x="283" y="327"/>
                    <a:pt x="283" y="327"/>
                    <a:pt x="283" y="327"/>
                  </a:cubicBezTo>
                  <a:cubicBezTo>
                    <a:pt x="283" y="296"/>
                    <a:pt x="272" y="271"/>
                    <a:pt x="252" y="250"/>
                  </a:cubicBezTo>
                  <a:cubicBezTo>
                    <a:pt x="232" y="230"/>
                    <a:pt x="207" y="220"/>
                    <a:pt x="178" y="220"/>
                  </a:cubicBezTo>
                  <a:cubicBezTo>
                    <a:pt x="142" y="220"/>
                    <a:pt x="114" y="233"/>
                    <a:pt x="93" y="260"/>
                  </a:cubicBezTo>
                  <a:cubicBezTo>
                    <a:pt x="72" y="286"/>
                    <a:pt x="61" y="323"/>
                    <a:pt x="61" y="369"/>
                  </a:cubicBezTo>
                  <a:cubicBezTo>
                    <a:pt x="61" y="412"/>
                    <a:pt x="71" y="446"/>
                    <a:pt x="91" y="470"/>
                  </a:cubicBezTo>
                  <a:cubicBezTo>
                    <a:pt x="111" y="495"/>
                    <a:pt x="137" y="507"/>
                    <a:pt x="171" y="507"/>
                  </a:cubicBezTo>
                  <a:cubicBezTo>
                    <a:pt x="203" y="507"/>
                    <a:pt x="230" y="496"/>
                    <a:pt x="251" y="472"/>
                  </a:cubicBezTo>
                  <a:cubicBezTo>
                    <a:pt x="272" y="448"/>
                    <a:pt x="283" y="418"/>
                    <a:pt x="283" y="3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5" name="Freeform 15"/>
            <p:cNvSpPr>
              <a:spLocks noEditPoints="1"/>
            </p:cNvSpPr>
            <p:nvPr userDrawn="1"/>
          </p:nvSpPr>
          <p:spPr bwMode="auto">
            <a:xfrm>
              <a:off x="8337550" y="4933950"/>
              <a:ext cx="635000" cy="677863"/>
            </a:xfrm>
            <a:custGeom>
              <a:avLst/>
              <a:gdLst>
                <a:gd name="T0" fmla="*/ 364 w 364"/>
                <a:gd name="T1" fmla="*/ 193 h 389"/>
                <a:gd name="T2" fmla="*/ 314 w 364"/>
                <a:gd name="T3" fmla="*/ 335 h 389"/>
                <a:gd name="T4" fmla="*/ 180 w 364"/>
                <a:gd name="T5" fmla="*/ 389 h 389"/>
                <a:gd name="T6" fmla="*/ 49 w 364"/>
                <a:gd name="T7" fmla="*/ 337 h 389"/>
                <a:gd name="T8" fmla="*/ 0 w 364"/>
                <a:gd name="T9" fmla="*/ 199 h 389"/>
                <a:gd name="T10" fmla="*/ 50 w 364"/>
                <a:gd name="T11" fmla="*/ 54 h 389"/>
                <a:gd name="T12" fmla="*/ 188 w 364"/>
                <a:gd name="T13" fmla="*/ 0 h 389"/>
                <a:gd name="T14" fmla="*/ 318 w 364"/>
                <a:gd name="T15" fmla="*/ 52 h 389"/>
                <a:gd name="T16" fmla="*/ 364 w 364"/>
                <a:gd name="T17" fmla="*/ 193 h 389"/>
                <a:gd name="T18" fmla="*/ 303 w 364"/>
                <a:gd name="T19" fmla="*/ 195 h 389"/>
                <a:gd name="T20" fmla="*/ 273 w 364"/>
                <a:gd name="T21" fmla="*/ 88 h 389"/>
                <a:gd name="T22" fmla="*/ 184 w 364"/>
                <a:gd name="T23" fmla="*/ 51 h 389"/>
                <a:gd name="T24" fmla="*/ 94 w 364"/>
                <a:gd name="T25" fmla="*/ 89 h 389"/>
                <a:gd name="T26" fmla="*/ 60 w 364"/>
                <a:gd name="T27" fmla="*/ 197 h 389"/>
                <a:gd name="T28" fmla="*/ 94 w 364"/>
                <a:gd name="T29" fmla="*/ 301 h 389"/>
                <a:gd name="T30" fmla="*/ 184 w 364"/>
                <a:gd name="T31" fmla="*/ 338 h 389"/>
                <a:gd name="T32" fmla="*/ 273 w 364"/>
                <a:gd name="T33" fmla="*/ 301 h 389"/>
                <a:gd name="T34" fmla="*/ 303 w 364"/>
                <a:gd name="T35" fmla="*/ 195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4" h="389">
                  <a:moveTo>
                    <a:pt x="364" y="193"/>
                  </a:moveTo>
                  <a:cubicBezTo>
                    <a:pt x="364" y="252"/>
                    <a:pt x="348" y="299"/>
                    <a:pt x="314" y="335"/>
                  </a:cubicBezTo>
                  <a:cubicBezTo>
                    <a:pt x="281" y="371"/>
                    <a:pt x="236" y="389"/>
                    <a:pt x="180" y="389"/>
                  </a:cubicBezTo>
                  <a:cubicBezTo>
                    <a:pt x="125" y="389"/>
                    <a:pt x="81" y="372"/>
                    <a:pt x="49" y="337"/>
                  </a:cubicBezTo>
                  <a:cubicBezTo>
                    <a:pt x="16" y="302"/>
                    <a:pt x="0" y="256"/>
                    <a:pt x="0" y="199"/>
                  </a:cubicBezTo>
                  <a:cubicBezTo>
                    <a:pt x="0" y="138"/>
                    <a:pt x="16" y="89"/>
                    <a:pt x="50" y="54"/>
                  </a:cubicBezTo>
                  <a:cubicBezTo>
                    <a:pt x="83" y="18"/>
                    <a:pt x="130" y="0"/>
                    <a:pt x="188" y="0"/>
                  </a:cubicBezTo>
                  <a:cubicBezTo>
                    <a:pt x="243" y="0"/>
                    <a:pt x="286" y="18"/>
                    <a:pt x="318" y="52"/>
                  </a:cubicBezTo>
                  <a:cubicBezTo>
                    <a:pt x="349" y="86"/>
                    <a:pt x="364" y="133"/>
                    <a:pt x="364" y="193"/>
                  </a:cubicBezTo>
                  <a:close/>
                  <a:moveTo>
                    <a:pt x="303" y="195"/>
                  </a:moveTo>
                  <a:cubicBezTo>
                    <a:pt x="303" y="149"/>
                    <a:pt x="293" y="113"/>
                    <a:pt x="273" y="88"/>
                  </a:cubicBezTo>
                  <a:cubicBezTo>
                    <a:pt x="252" y="63"/>
                    <a:pt x="222" y="51"/>
                    <a:pt x="184" y="51"/>
                  </a:cubicBezTo>
                  <a:cubicBezTo>
                    <a:pt x="146" y="51"/>
                    <a:pt x="116" y="64"/>
                    <a:pt x="94" y="89"/>
                  </a:cubicBezTo>
                  <a:cubicBezTo>
                    <a:pt x="71" y="115"/>
                    <a:pt x="60" y="151"/>
                    <a:pt x="60" y="197"/>
                  </a:cubicBezTo>
                  <a:cubicBezTo>
                    <a:pt x="60" y="241"/>
                    <a:pt x="71" y="276"/>
                    <a:pt x="94" y="301"/>
                  </a:cubicBezTo>
                  <a:cubicBezTo>
                    <a:pt x="116" y="326"/>
                    <a:pt x="146" y="338"/>
                    <a:pt x="184" y="338"/>
                  </a:cubicBezTo>
                  <a:cubicBezTo>
                    <a:pt x="223" y="338"/>
                    <a:pt x="252" y="326"/>
                    <a:pt x="273" y="301"/>
                  </a:cubicBezTo>
                  <a:cubicBezTo>
                    <a:pt x="293" y="277"/>
                    <a:pt x="303" y="241"/>
                    <a:pt x="303"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6" name="Freeform 16"/>
            <p:cNvSpPr>
              <a:spLocks/>
            </p:cNvSpPr>
            <p:nvPr userDrawn="1"/>
          </p:nvSpPr>
          <p:spPr bwMode="auto">
            <a:xfrm>
              <a:off x="9009063" y="4949825"/>
              <a:ext cx="901700" cy="646113"/>
            </a:xfrm>
            <a:custGeom>
              <a:avLst/>
              <a:gdLst>
                <a:gd name="T0" fmla="*/ 568 w 568"/>
                <a:gd name="T1" fmla="*/ 0 h 407"/>
                <a:gd name="T2" fmla="*/ 446 w 568"/>
                <a:gd name="T3" fmla="*/ 407 h 407"/>
                <a:gd name="T4" fmla="*/ 378 w 568"/>
                <a:gd name="T5" fmla="*/ 407 h 407"/>
                <a:gd name="T6" fmla="*/ 288 w 568"/>
                <a:gd name="T7" fmla="*/ 91 h 407"/>
                <a:gd name="T8" fmla="*/ 286 w 568"/>
                <a:gd name="T9" fmla="*/ 91 h 407"/>
                <a:gd name="T10" fmla="*/ 187 w 568"/>
                <a:gd name="T11" fmla="*/ 407 h 407"/>
                <a:gd name="T12" fmla="*/ 122 w 568"/>
                <a:gd name="T13" fmla="*/ 407 h 407"/>
                <a:gd name="T14" fmla="*/ 0 w 568"/>
                <a:gd name="T15" fmla="*/ 0 h 407"/>
                <a:gd name="T16" fmla="*/ 68 w 568"/>
                <a:gd name="T17" fmla="*/ 0 h 407"/>
                <a:gd name="T18" fmla="*/ 158 w 568"/>
                <a:gd name="T19" fmla="*/ 328 h 407"/>
                <a:gd name="T20" fmla="*/ 161 w 568"/>
                <a:gd name="T21" fmla="*/ 328 h 407"/>
                <a:gd name="T22" fmla="*/ 262 w 568"/>
                <a:gd name="T23" fmla="*/ 0 h 407"/>
                <a:gd name="T24" fmla="*/ 321 w 568"/>
                <a:gd name="T25" fmla="*/ 0 h 407"/>
                <a:gd name="T26" fmla="*/ 411 w 568"/>
                <a:gd name="T27" fmla="*/ 328 h 407"/>
                <a:gd name="T28" fmla="*/ 414 w 568"/>
                <a:gd name="T29" fmla="*/ 328 h 407"/>
                <a:gd name="T30" fmla="*/ 503 w 568"/>
                <a:gd name="T31" fmla="*/ 0 h 407"/>
                <a:gd name="T32" fmla="*/ 568 w 568"/>
                <a:gd name="T33"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8" h="407">
                  <a:moveTo>
                    <a:pt x="568" y="0"/>
                  </a:moveTo>
                  <a:lnTo>
                    <a:pt x="446" y="407"/>
                  </a:lnTo>
                  <a:lnTo>
                    <a:pt x="378" y="407"/>
                  </a:lnTo>
                  <a:lnTo>
                    <a:pt x="288" y="91"/>
                  </a:lnTo>
                  <a:lnTo>
                    <a:pt x="286" y="91"/>
                  </a:lnTo>
                  <a:lnTo>
                    <a:pt x="187" y="407"/>
                  </a:lnTo>
                  <a:lnTo>
                    <a:pt x="122" y="407"/>
                  </a:lnTo>
                  <a:lnTo>
                    <a:pt x="0" y="0"/>
                  </a:lnTo>
                  <a:lnTo>
                    <a:pt x="68" y="0"/>
                  </a:lnTo>
                  <a:lnTo>
                    <a:pt x="158" y="328"/>
                  </a:lnTo>
                  <a:lnTo>
                    <a:pt x="161" y="328"/>
                  </a:lnTo>
                  <a:lnTo>
                    <a:pt x="262" y="0"/>
                  </a:lnTo>
                  <a:lnTo>
                    <a:pt x="321" y="0"/>
                  </a:lnTo>
                  <a:lnTo>
                    <a:pt x="411" y="328"/>
                  </a:lnTo>
                  <a:lnTo>
                    <a:pt x="414" y="328"/>
                  </a:lnTo>
                  <a:lnTo>
                    <a:pt x="503" y="0"/>
                  </a:lnTo>
                  <a:lnTo>
                    <a:pt x="56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7" name="Freeform 17"/>
            <p:cNvSpPr>
              <a:spLocks/>
            </p:cNvSpPr>
            <p:nvPr userDrawn="1"/>
          </p:nvSpPr>
          <p:spPr bwMode="auto">
            <a:xfrm>
              <a:off x="9952038" y="4933950"/>
              <a:ext cx="395288" cy="677863"/>
            </a:xfrm>
            <a:custGeom>
              <a:avLst/>
              <a:gdLst>
                <a:gd name="T0" fmla="*/ 227 w 227"/>
                <a:gd name="T1" fmla="*/ 281 h 389"/>
                <a:gd name="T2" fmla="*/ 190 w 227"/>
                <a:gd name="T3" fmla="*/ 359 h 389"/>
                <a:gd name="T4" fmla="*/ 92 w 227"/>
                <a:gd name="T5" fmla="*/ 389 h 389"/>
                <a:gd name="T6" fmla="*/ 0 w 227"/>
                <a:gd name="T7" fmla="*/ 367 h 389"/>
                <a:gd name="T8" fmla="*/ 0 w 227"/>
                <a:gd name="T9" fmla="*/ 303 h 389"/>
                <a:gd name="T10" fmla="*/ 96 w 227"/>
                <a:gd name="T11" fmla="*/ 338 h 389"/>
                <a:gd name="T12" fmla="*/ 167 w 227"/>
                <a:gd name="T13" fmla="*/ 287 h 389"/>
                <a:gd name="T14" fmla="*/ 153 w 227"/>
                <a:gd name="T15" fmla="*/ 252 h 389"/>
                <a:gd name="T16" fmla="*/ 90 w 227"/>
                <a:gd name="T17" fmla="*/ 217 h 389"/>
                <a:gd name="T18" fmla="*/ 21 w 227"/>
                <a:gd name="T19" fmla="*/ 172 h 389"/>
                <a:gd name="T20" fmla="*/ 1 w 227"/>
                <a:gd name="T21" fmla="*/ 108 h 389"/>
                <a:gd name="T22" fmla="*/ 37 w 227"/>
                <a:gd name="T23" fmla="*/ 31 h 389"/>
                <a:gd name="T24" fmla="*/ 131 w 227"/>
                <a:gd name="T25" fmla="*/ 0 h 389"/>
                <a:gd name="T26" fmla="*/ 210 w 227"/>
                <a:gd name="T27" fmla="*/ 18 h 389"/>
                <a:gd name="T28" fmla="*/ 210 w 227"/>
                <a:gd name="T29" fmla="*/ 77 h 389"/>
                <a:gd name="T30" fmla="*/ 126 w 227"/>
                <a:gd name="T31" fmla="*/ 51 h 389"/>
                <a:gd name="T32" fmla="*/ 79 w 227"/>
                <a:gd name="T33" fmla="*/ 66 h 389"/>
                <a:gd name="T34" fmla="*/ 61 w 227"/>
                <a:gd name="T35" fmla="*/ 103 h 389"/>
                <a:gd name="T36" fmla="*/ 75 w 227"/>
                <a:gd name="T37" fmla="*/ 141 h 389"/>
                <a:gd name="T38" fmla="*/ 132 w 227"/>
                <a:gd name="T39" fmla="*/ 172 h 389"/>
                <a:gd name="T40" fmla="*/ 206 w 227"/>
                <a:gd name="T41" fmla="*/ 219 h 389"/>
                <a:gd name="T42" fmla="*/ 227 w 227"/>
                <a:gd name="T43" fmla="*/ 281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389">
                  <a:moveTo>
                    <a:pt x="227" y="281"/>
                  </a:moveTo>
                  <a:cubicBezTo>
                    <a:pt x="227" y="313"/>
                    <a:pt x="215" y="339"/>
                    <a:pt x="190" y="359"/>
                  </a:cubicBezTo>
                  <a:cubicBezTo>
                    <a:pt x="166" y="379"/>
                    <a:pt x="133" y="389"/>
                    <a:pt x="92" y="389"/>
                  </a:cubicBezTo>
                  <a:cubicBezTo>
                    <a:pt x="57" y="389"/>
                    <a:pt x="26" y="382"/>
                    <a:pt x="0" y="367"/>
                  </a:cubicBezTo>
                  <a:cubicBezTo>
                    <a:pt x="0" y="303"/>
                    <a:pt x="0" y="303"/>
                    <a:pt x="0" y="303"/>
                  </a:cubicBezTo>
                  <a:cubicBezTo>
                    <a:pt x="29" y="327"/>
                    <a:pt x="61" y="338"/>
                    <a:pt x="96" y="338"/>
                  </a:cubicBezTo>
                  <a:cubicBezTo>
                    <a:pt x="143" y="338"/>
                    <a:pt x="167" y="321"/>
                    <a:pt x="167" y="287"/>
                  </a:cubicBezTo>
                  <a:cubicBezTo>
                    <a:pt x="167" y="273"/>
                    <a:pt x="162" y="261"/>
                    <a:pt x="153" y="252"/>
                  </a:cubicBezTo>
                  <a:cubicBezTo>
                    <a:pt x="144" y="244"/>
                    <a:pt x="123" y="232"/>
                    <a:pt x="90" y="217"/>
                  </a:cubicBezTo>
                  <a:cubicBezTo>
                    <a:pt x="58" y="203"/>
                    <a:pt x="34" y="188"/>
                    <a:pt x="21" y="172"/>
                  </a:cubicBezTo>
                  <a:cubicBezTo>
                    <a:pt x="7" y="156"/>
                    <a:pt x="1" y="134"/>
                    <a:pt x="1" y="108"/>
                  </a:cubicBezTo>
                  <a:cubicBezTo>
                    <a:pt x="1" y="77"/>
                    <a:pt x="13" y="52"/>
                    <a:pt x="37" y="31"/>
                  </a:cubicBezTo>
                  <a:cubicBezTo>
                    <a:pt x="62" y="11"/>
                    <a:pt x="93" y="0"/>
                    <a:pt x="131" y="0"/>
                  </a:cubicBezTo>
                  <a:cubicBezTo>
                    <a:pt x="160" y="0"/>
                    <a:pt x="187" y="6"/>
                    <a:pt x="210" y="18"/>
                  </a:cubicBezTo>
                  <a:cubicBezTo>
                    <a:pt x="210" y="77"/>
                    <a:pt x="210" y="77"/>
                    <a:pt x="210" y="77"/>
                  </a:cubicBezTo>
                  <a:cubicBezTo>
                    <a:pt x="186" y="60"/>
                    <a:pt x="158" y="51"/>
                    <a:pt x="126" y="51"/>
                  </a:cubicBezTo>
                  <a:cubicBezTo>
                    <a:pt x="107" y="51"/>
                    <a:pt x="91" y="56"/>
                    <a:pt x="79" y="66"/>
                  </a:cubicBezTo>
                  <a:cubicBezTo>
                    <a:pt x="67" y="75"/>
                    <a:pt x="61" y="88"/>
                    <a:pt x="61" y="103"/>
                  </a:cubicBezTo>
                  <a:cubicBezTo>
                    <a:pt x="61" y="119"/>
                    <a:pt x="66" y="132"/>
                    <a:pt x="75" y="141"/>
                  </a:cubicBezTo>
                  <a:cubicBezTo>
                    <a:pt x="84" y="149"/>
                    <a:pt x="103" y="160"/>
                    <a:pt x="132" y="172"/>
                  </a:cubicBezTo>
                  <a:cubicBezTo>
                    <a:pt x="167" y="187"/>
                    <a:pt x="192" y="203"/>
                    <a:pt x="206" y="219"/>
                  </a:cubicBezTo>
                  <a:cubicBezTo>
                    <a:pt x="220" y="235"/>
                    <a:pt x="227" y="256"/>
                    <a:pt x="227" y="2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grpSp>
    </p:spTree>
    <p:extLst>
      <p:ext uri="{BB962C8B-B14F-4D97-AF65-F5344CB8AC3E}">
        <p14:creationId xmlns:p14="http://schemas.microsoft.com/office/powerpoint/2010/main" val="421704530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White">
    <p:bg>
      <p:bgRef idx="1001">
        <a:schemeClr val="bg1"/>
      </p:bgRef>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92000" cy="6858000"/>
          </a:xfrm>
        </p:spPr>
        <p:txBody>
          <a:bodyPr/>
          <a:lstStyle>
            <a:lvl1pPr>
              <a:defRPr>
                <a:solidFill>
                  <a:schemeClr val="tx1"/>
                </a:solidFill>
              </a:defRPr>
            </a:lvl1pPr>
          </a:lstStyle>
          <a:p>
            <a:endParaRPr lang="en-US" dirty="0"/>
          </a:p>
        </p:txBody>
      </p:sp>
      <p:sp>
        <p:nvSpPr>
          <p:cNvPr id="2" name="Title 1"/>
          <p:cNvSpPr>
            <a:spLocks noGrp="1"/>
          </p:cNvSpPr>
          <p:nvPr>
            <p:ph type="ctrTitle" hasCustomPrompt="1"/>
          </p:nvPr>
        </p:nvSpPr>
        <p:spPr>
          <a:xfrm>
            <a:off x="269239" y="2579602"/>
            <a:ext cx="5378548" cy="1698798"/>
          </a:xfrm>
        </p:spPr>
        <p:txBody>
          <a:bodyPr wrap="square" anchor="ctr" anchorCtr="0">
            <a:spAutoFit/>
          </a:bodyPr>
          <a:lstStyle>
            <a:lvl1pPr algn="l">
              <a:defRPr sz="5333">
                <a:solidFill>
                  <a:schemeClr val="tx1"/>
                </a:solidFill>
              </a:defRPr>
            </a:lvl1pPr>
          </a:lstStyle>
          <a:p>
            <a:r>
              <a:rPr lang="en-US" dirty="0"/>
              <a:t>Click to edit title</a:t>
            </a:r>
          </a:p>
        </p:txBody>
      </p:sp>
      <p:sp>
        <p:nvSpPr>
          <p:cNvPr id="3" name="Slide Number Placeholder 2"/>
          <p:cNvSpPr>
            <a:spLocks noGrp="1"/>
          </p:cNvSpPr>
          <p:nvPr>
            <p:ph type="sldNum" sz="quarter" idx="11"/>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95216179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hoto Blue">
    <p:bg>
      <p:bgRef idx="1001">
        <a:schemeClr val="bg1"/>
      </p:bgRef>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92000" cy="6858000"/>
          </a:xfrm>
        </p:spPr>
        <p:txBody>
          <a:bodyPr/>
          <a:lstStyle>
            <a:lvl1pPr>
              <a:defRPr>
                <a:solidFill>
                  <a:schemeClr val="tx1"/>
                </a:solidFill>
              </a:defRPr>
            </a:lvl1pPr>
          </a:lstStyle>
          <a:p>
            <a:endParaRPr lang="en-US" dirty="0"/>
          </a:p>
        </p:txBody>
      </p:sp>
      <p:sp>
        <p:nvSpPr>
          <p:cNvPr id="2" name="Title 1"/>
          <p:cNvSpPr>
            <a:spLocks noGrp="1"/>
          </p:cNvSpPr>
          <p:nvPr>
            <p:ph type="ctrTitle" hasCustomPrompt="1"/>
          </p:nvPr>
        </p:nvSpPr>
        <p:spPr>
          <a:xfrm>
            <a:off x="269240" y="2579602"/>
            <a:ext cx="5378549" cy="1698798"/>
          </a:xfrm>
        </p:spPr>
        <p:txBody>
          <a:bodyPr wrap="square" anchor="ctr" anchorCtr="0">
            <a:spAutoFit/>
          </a:bodyPr>
          <a:lstStyle>
            <a:lvl1pPr algn="l">
              <a:defRPr sz="5333">
                <a:solidFill>
                  <a:schemeClr val="accent1"/>
                </a:solidFill>
              </a:defRPr>
            </a:lvl1pPr>
          </a:lstStyle>
          <a:p>
            <a:r>
              <a:rPr lang="en-US" dirty="0"/>
              <a:t>Click to edit title</a:t>
            </a:r>
          </a:p>
        </p:txBody>
      </p:sp>
      <p:sp>
        <p:nvSpPr>
          <p:cNvPr id="3" name="Slide Number Placeholder 2"/>
          <p:cNvSpPr>
            <a:spLocks noGrp="1"/>
          </p:cNvSpPr>
          <p:nvPr>
            <p:ph type="sldNum" sz="quarter" idx="11"/>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401787993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9239" y="2948902"/>
            <a:ext cx="11637012" cy="960199"/>
          </a:xfrm>
        </p:spPr>
        <p:txBody>
          <a:bodyPr anchor="ctr" anchorCtr="0">
            <a:spAutoFit/>
          </a:bodyPr>
          <a:lstStyle>
            <a:lvl1pPr algn="l">
              <a:defRPr sz="5333">
                <a:solidFill>
                  <a:schemeClr val="bg1"/>
                </a:solidFill>
              </a:defRPr>
            </a:lvl1pPr>
          </a:lstStyle>
          <a:p>
            <a:r>
              <a:rPr lang="en-US" dirty="0"/>
              <a:t>Click to edit title</a:t>
            </a:r>
          </a:p>
        </p:txBody>
      </p:sp>
      <p:grpSp>
        <p:nvGrpSpPr>
          <p:cNvPr id="3" name="Group 2"/>
          <p:cNvGrpSpPr/>
          <p:nvPr userDrawn="1"/>
        </p:nvGrpSpPr>
        <p:grpSpPr>
          <a:xfrm>
            <a:off x="9406401" y="5861707"/>
            <a:ext cx="2343449" cy="513900"/>
            <a:chOff x="3484562" y="4392613"/>
            <a:chExt cx="6862764" cy="1504950"/>
          </a:xfrm>
          <a:solidFill>
            <a:schemeClr val="bg1"/>
          </a:solidFill>
        </p:grpSpPr>
        <p:sp>
          <p:nvSpPr>
            <p:cNvPr id="4" name="Freeform 6"/>
            <p:cNvSpPr>
              <a:spLocks/>
            </p:cNvSpPr>
            <p:nvPr userDrawn="1"/>
          </p:nvSpPr>
          <p:spPr bwMode="auto">
            <a:xfrm>
              <a:off x="4151313" y="4392613"/>
              <a:ext cx="838200" cy="739775"/>
            </a:xfrm>
            <a:custGeom>
              <a:avLst/>
              <a:gdLst>
                <a:gd name="T0" fmla="*/ 0 w 528"/>
                <a:gd name="T1" fmla="*/ 466 h 466"/>
                <a:gd name="T2" fmla="*/ 528 w 528"/>
                <a:gd name="T3" fmla="*/ 466 h 466"/>
                <a:gd name="T4" fmla="*/ 528 w 528"/>
                <a:gd name="T5" fmla="*/ 0 h 466"/>
                <a:gd name="T6" fmla="*/ 0 w 528"/>
                <a:gd name="T7" fmla="*/ 74 h 466"/>
                <a:gd name="T8" fmla="*/ 0 w 528"/>
                <a:gd name="T9" fmla="*/ 466 h 466"/>
              </a:gdLst>
              <a:ahLst/>
              <a:cxnLst>
                <a:cxn ang="0">
                  <a:pos x="T0" y="T1"/>
                </a:cxn>
                <a:cxn ang="0">
                  <a:pos x="T2" y="T3"/>
                </a:cxn>
                <a:cxn ang="0">
                  <a:pos x="T4" y="T5"/>
                </a:cxn>
                <a:cxn ang="0">
                  <a:pos x="T6" y="T7"/>
                </a:cxn>
                <a:cxn ang="0">
                  <a:pos x="T8" y="T9"/>
                </a:cxn>
              </a:cxnLst>
              <a:rect l="0" t="0" r="r" b="b"/>
              <a:pathLst>
                <a:path w="528" h="466">
                  <a:moveTo>
                    <a:pt x="0" y="466"/>
                  </a:moveTo>
                  <a:lnTo>
                    <a:pt x="528" y="466"/>
                  </a:lnTo>
                  <a:lnTo>
                    <a:pt x="528" y="0"/>
                  </a:lnTo>
                  <a:lnTo>
                    <a:pt x="0" y="74"/>
                  </a:lnTo>
                  <a:lnTo>
                    <a:pt x="0" y="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5" name="Freeform 7"/>
            <p:cNvSpPr>
              <a:spLocks/>
            </p:cNvSpPr>
            <p:nvPr userDrawn="1"/>
          </p:nvSpPr>
          <p:spPr bwMode="auto">
            <a:xfrm>
              <a:off x="3484562" y="4513263"/>
              <a:ext cx="642938" cy="619125"/>
            </a:xfrm>
            <a:custGeom>
              <a:avLst/>
              <a:gdLst>
                <a:gd name="T0" fmla="*/ 405 w 405"/>
                <a:gd name="T1" fmla="*/ 390 h 390"/>
                <a:gd name="T2" fmla="*/ 405 w 405"/>
                <a:gd name="T3" fmla="*/ 0 h 390"/>
                <a:gd name="T4" fmla="*/ 0 w 405"/>
                <a:gd name="T5" fmla="*/ 56 h 390"/>
                <a:gd name="T6" fmla="*/ 0 w 405"/>
                <a:gd name="T7" fmla="*/ 390 h 390"/>
                <a:gd name="T8" fmla="*/ 405 w 405"/>
                <a:gd name="T9" fmla="*/ 390 h 390"/>
              </a:gdLst>
              <a:ahLst/>
              <a:cxnLst>
                <a:cxn ang="0">
                  <a:pos x="T0" y="T1"/>
                </a:cxn>
                <a:cxn ang="0">
                  <a:pos x="T2" y="T3"/>
                </a:cxn>
                <a:cxn ang="0">
                  <a:pos x="T4" y="T5"/>
                </a:cxn>
                <a:cxn ang="0">
                  <a:pos x="T6" y="T7"/>
                </a:cxn>
                <a:cxn ang="0">
                  <a:pos x="T8" y="T9"/>
                </a:cxn>
              </a:cxnLst>
              <a:rect l="0" t="0" r="r" b="b"/>
              <a:pathLst>
                <a:path w="405" h="390">
                  <a:moveTo>
                    <a:pt x="405" y="390"/>
                  </a:moveTo>
                  <a:lnTo>
                    <a:pt x="405" y="0"/>
                  </a:lnTo>
                  <a:lnTo>
                    <a:pt x="0" y="56"/>
                  </a:lnTo>
                  <a:lnTo>
                    <a:pt x="0" y="390"/>
                  </a:lnTo>
                  <a:lnTo>
                    <a:pt x="405" y="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6" name="Freeform 8"/>
            <p:cNvSpPr>
              <a:spLocks/>
            </p:cNvSpPr>
            <p:nvPr userDrawn="1"/>
          </p:nvSpPr>
          <p:spPr bwMode="auto">
            <a:xfrm>
              <a:off x="3484562" y="5157788"/>
              <a:ext cx="642938" cy="617538"/>
            </a:xfrm>
            <a:custGeom>
              <a:avLst/>
              <a:gdLst>
                <a:gd name="T0" fmla="*/ 405 w 405"/>
                <a:gd name="T1" fmla="*/ 0 h 389"/>
                <a:gd name="T2" fmla="*/ 0 w 405"/>
                <a:gd name="T3" fmla="*/ 0 h 389"/>
                <a:gd name="T4" fmla="*/ 0 w 405"/>
                <a:gd name="T5" fmla="*/ 333 h 389"/>
                <a:gd name="T6" fmla="*/ 405 w 405"/>
                <a:gd name="T7" fmla="*/ 389 h 389"/>
                <a:gd name="T8" fmla="*/ 405 w 405"/>
                <a:gd name="T9" fmla="*/ 0 h 389"/>
              </a:gdLst>
              <a:ahLst/>
              <a:cxnLst>
                <a:cxn ang="0">
                  <a:pos x="T0" y="T1"/>
                </a:cxn>
                <a:cxn ang="0">
                  <a:pos x="T2" y="T3"/>
                </a:cxn>
                <a:cxn ang="0">
                  <a:pos x="T4" y="T5"/>
                </a:cxn>
                <a:cxn ang="0">
                  <a:pos x="T6" y="T7"/>
                </a:cxn>
                <a:cxn ang="0">
                  <a:pos x="T8" y="T9"/>
                </a:cxn>
              </a:cxnLst>
              <a:rect l="0" t="0" r="r" b="b"/>
              <a:pathLst>
                <a:path w="405" h="389">
                  <a:moveTo>
                    <a:pt x="405" y="0"/>
                  </a:moveTo>
                  <a:lnTo>
                    <a:pt x="0" y="0"/>
                  </a:lnTo>
                  <a:lnTo>
                    <a:pt x="0" y="333"/>
                  </a:lnTo>
                  <a:lnTo>
                    <a:pt x="405" y="389"/>
                  </a:lnTo>
                  <a:lnTo>
                    <a:pt x="40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7" name="Freeform 9"/>
            <p:cNvSpPr>
              <a:spLocks/>
            </p:cNvSpPr>
            <p:nvPr userDrawn="1"/>
          </p:nvSpPr>
          <p:spPr bwMode="auto">
            <a:xfrm>
              <a:off x="4151313" y="5157788"/>
              <a:ext cx="838200" cy="739775"/>
            </a:xfrm>
            <a:custGeom>
              <a:avLst/>
              <a:gdLst>
                <a:gd name="T0" fmla="*/ 0 w 528"/>
                <a:gd name="T1" fmla="*/ 0 h 466"/>
                <a:gd name="T2" fmla="*/ 0 w 528"/>
                <a:gd name="T3" fmla="*/ 392 h 466"/>
                <a:gd name="T4" fmla="*/ 528 w 528"/>
                <a:gd name="T5" fmla="*/ 466 h 466"/>
                <a:gd name="T6" fmla="*/ 528 w 528"/>
                <a:gd name="T7" fmla="*/ 0 h 466"/>
                <a:gd name="T8" fmla="*/ 0 w 528"/>
                <a:gd name="T9" fmla="*/ 0 h 466"/>
              </a:gdLst>
              <a:ahLst/>
              <a:cxnLst>
                <a:cxn ang="0">
                  <a:pos x="T0" y="T1"/>
                </a:cxn>
                <a:cxn ang="0">
                  <a:pos x="T2" y="T3"/>
                </a:cxn>
                <a:cxn ang="0">
                  <a:pos x="T4" y="T5"/>
                </a:cxn>
                <a:cxn ang="0">
                  <a:pos x="T6" y="T7"/>
                </a:cxn>
                <a:cxn ang="0">
                  <a:pos x="T8" y="T9"/>
                </a:cxn>
              </a:cxnLst>
              <a:rect l="0" t="0" r="r" b="b"/>
              <a:pathLst>
                <a:path w="528" h="466">
                  <a:moveTo>
                    <a:pt x="0" y="0"/>
                  </a:moveTo>
                  <a:lnTo>
                    <a:pt x="0" y="392"/>
                  </a:lnTo>
                  <a:lnTo>
                    <a:pt x="528" y="466"/>
                  </a:lnTo>
                  <a:lnTo>
                    <a:pt x="52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8" name="Freeform 10"/>
            <p:cNvSpPr>
              <a:spLocks/>
            </p:cNvSpPr>
            <p:nvPr userDrawn="1"/>
          </p:nvSpPr>
          <p:spPr bwMode="auto">
            <a:xfrm>
              <a:off x="6681788" y="4673600"/>
              <a:ext cx="136525" cy="133350"/>
            </a:xfrm>
            <a:custGeom>
              <a:avLst/>
              <a:gdLst>
                <a:gd name="T0" fmla="*/ 78 w 78"/>
                <a:gd name="T1" fmla="*/ 38 h 77"/>
                <a:gd name="T2" fmla="*/ 66 w 78"/>
                <a:gd name="T3" fmla="*/ 66 h 77"/>
                <a:gd name="T4" fmla="*/ 39 w 78"/>
                <a:gd name="T5" fmla="*/ 77 h 77"/>
                <a:gd name="T6" fmla="*/ 11 w 78"/>
                <a:gd name="T7" fmla="*/ 66 h 77"/>
                <a:gd name="T8" fmla="*/ 0 w 78"/>
                <a:gd name="T9" fmla="*/ 38 h 77"/>
                <a:gd name="T10" fmla="*/ 11 w 78"/>
                <a:gd name="T11" fmla="*/ 11 h 77"/>
                <a:gd name="T12" fmla="*/ 39 w 78"/>
                <a:gd name="T13" fmla="*/ 0 h 77"/>
                <a:gd name="T14" fmla="*/ 67 w 78"/>
                <a:gd name="T15" fmla="*/ 11 h 77"/>
                <a:gd name="T16" fmla="*/ 78 w 78"/>
                <a:gd name="T17"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77">
                  <a:moveTo>
                    <a:pt x="78" y="38"/>
                  </a:moveTo>
                  <a:cubicBezTo>
                    <a:pt x="78" y="49"/>
                    <a:pt x="74" y="59"/>
                    <a:pt x="66" y="66"/>
                  </a:cubicBezTo>
                  <a:cubicBezTo>
                    <a:pt x="58" y="73"/>
                    <a:pt x="49" y="77"/>
                    <a:pt x="39" y="77"/>
                  </a:cubicBezTo>
                  <a:cubicBezTo>
                    <a:pt x="28" y="77"/>
                    <a:pt x="19" y="73"/>
                    <a:pt x="11" y="66"/>
                  </a:cubicBezTo>
                  <a:cubicBezTo>
                    <a:pt x="4" y="59"/>
                    <a:pt x="0" y="50"/>
                    <a:pt x="0" y="38"/>
                  </a:cubicBezTo>
                  <a:cubicBezTo>
                    <a:pt x="0" y="28"/>
                    <a:pt x="4" y="19"/>
                    <a:pt x="11" y="11"/>
                  </a:cubicBezTo>
                  <a:cubicBezTo>
                    <a:pt x="18" y="4"/>
                    <a:pt x="28" y="0"/>
                    <a:pt x="39" y="0"/>
                  </a:cubicBezTo>
                  <a:cubicBezTo>
                    <a:pt x="50" y="0"/>
                    <a:pt x="59" y="4"/>
                    <a:pt x="67" y="11"/>
                  </a:cubicBezTo>
                  <a:cubicBezTo>
                    <a:pt x="74" y="19"/>
                    <a:pt x="78" y="28"/>
                    <a:pt x="78"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9" name="Freeform 11"/>
            <p:cNvSpPr>
              <a:spLocks/>
            </p:cNvSpPr>
            <p:nvPr userDrawn="1"/>
          </p:nvSpPr>
          <p:spPr bwMode="auto">
            <a:xfrm>
              <a:off x="5440363" y="4692650"/>
              <a:ext cx="1173163" cy="903288"/>
            </a:xfrm>
            <a:custGeom>
              <a:avLst/>
              <a:gdLst>
                <a:gd name="T0" fmla="*/ 739 w 739"/>
                <a:gd name="T1" fmla="*/ 0 h 569"/>
                <a:gd name="T2" fmla="*/ 578 w 739"/>
                <a:gd name="T3" fmla="*/ 569 h 569"/>
                <a:gd name="T4" fmla="*/ 500 w 739"/>
                <a:gd name="T5" fmla="*/ 569 h 569"/>
                <a:gd name="T6" fmla="*/ 373 w 739"/>
                <a:gd name="T7" fmla="*/ 118 h 569"/>
                <a:gd name="T8" fmla="*/ 372 w 739"/>
                <a:gd name="T9" fmla="*/ 118 h 569"/>
                <a:gd name="T10" fmla="*/ 244 w 739"/>
                <a:gd name="T11" fmla="*/ 569 h 569"/>
                <a:gd name="T12" fmla="*/ 167 w 739"/>
                <a:gd name="T13" fmla="*/ 569 h 569"/>
                <a:gd name="T14" fmla="*/ 0 w 739"/>
                <a:gd name="T15" fmla="*/ 0 h 569"/>
                <a:gd name="T16" fmla="*/ 73 w 739"/>
                <a:gd name="T17" fmla="*/ 0 h 569"/>
                <a:gd name="T18" fmla="*/ 205 w 739"/>
                <a:gd name="T19" fmla="*/ 475 h 569"/>
                <a:gd name="T20" fmla="*/ 207 w 739"/>
                <a:gd name="T21" fmla="*/ 475 h 569"/>
                <a:gd name="T22" fmla="*/ 344 w 739"/>
                <a:gd name="T23" fmla="*/ 0 h 569"/>
                <a:gd name="T24" fmla="*/ 408 w 739"/>
                <a:gd name="T25" fmla="*/ 0 h 569"/>
                <a:gd name="T26" fmla="*/ 538 w 739"/>
                <a:gd name="T27" fmla="*/ 477 h 569"/>
                <a:gd name="T28" fmla="*/ 541 w 739"/>
                <a:gd name="T29" fmla="*/ 477 h 569"/>
                <a:gd name="T30" fmla="*/ 667 w 739"/>
                <a:gd name="T31" fmla="*/ 0 h 569"/>
                <a:gd name="T32" fmla="*/ 739 w 739"/>
                <a:gd name="T33" fmla="*/ 0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9" h="569">
                  <a:moveTo>
                    <a:pt x="739" y="0"/>
                  </a:moveTo>
                  <a:lnTo>
                    <a:pt x="578" y="569"/>
                  </a:lnTo>
                  <a:lnTo>
                    <a:pt x="500" y="569"/>
                  </a:lnTo>
                  <a:lnTo>
                    <a:pt x="373" y="118"/>
                  </a:lnTo>
                  <a:lnTo>
                    <a:pt x="372" y="118"/>
                  </a:lnTo>
                  <a:lnTo>
                    <a:pt x="244" y="569"/>
                  </a:lnTo>
                  <a:lnTo>
                    <a:pt x="167" y="569"/>
                  </a:lnTo>
                  <a:lnTo>
                    <a:pt x="0" y="0"/>
                  </a:lnTo>
                  <a:lnTo>
                    <a:pt x="73" y="0"/>
                  </a:lnTo>
                  <a:lnTo>
                    <a:pt x="205" y="475"/>
                  </a:lnTo>
                  <a:lnTo>
                    <a:pt x="207" y="475"/>
                  </a:lnTo>
                  <a:lnTo>
                    <a:pt x="344" y="0"/>
                  </a:lnTo>
                  <a:lnTo>
                    <a:pt x="408" y="0"/>
                  </a:lnTo>
                  <a:lnTo>
                    <a:pt x="538" y="477"/>
                  </a:lnTo>
                  <a:lnTo>
                    <a:pt x="541" y="477"/>
                  </a:lnTo>
                  <a:lnTo>
                    <a:pt x="667" y="0"/>
                  </a:lnTo>
                  <a:lnTo>
                    <a:pt x="73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0" name="Rectangle 12"/>
            <p:cNvSpPr>
              <a:spLocks noChangeArrowheads="1"/>
            </p:cNvSpPr>
            <p:nvPr userDrawn="1"/>
          </p:nvSpPr>
          <p:spPr bwMode="auto">
            <a:xfrm>
              <a:off x="6699250" y="4949825"/>
              <a:ext cx="103188" cy="6461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1" name="Freeform 13"/>
            <p:cNvSpPr>
              <a:spLocks/>
            </p:cNvSpPr>
            <p:nvPr userDrawn="1"/>
          </p:nvSpPr>
          <p:spPr bwMode="auto">
            <a:xfrm>
              <a:off x="6956425" y="4933950"/>
              <a:ext cx="536575" cy="661988"/>
            </a:xfrm>
            <a:custGeom>
              <a:avLst/>
              <a:gdLst>
                <a:gd name="T0" fmla="*/ 308 w 308"/>
                <a:gd name="T1" fmla="*/ 380 h 380"/>
                <a:gd name="T2" fmla="*/ 249 w 308"/>
                <a:gd name="T3" fmla="*/ 380 h 380"/>
                <a:gd name="T4" fmla="*/ 249 w 308"/>
                <a:gd name="T5" fmla="*/ 169 h 380"/>
                <a:gd name="T6" fmla="*/ 163 w 308"/>
                <a:gd name="T7" fmla="*/ 51 h 380"/>
                <a:gd name="T8" fmla="*/ 89 w 308"/>
                <a:gd name="T9" fmla="*/ 84 h 380"/>
                <a:gd name="T10" fmla="*/ 60 w 308"/>
                <a:gd name="T11" fmla="*/ 169 h 380"/>
                <a:gd name="T12" fmla="*/ 60 w 308"/>
                <a:gd name="T13" fmla="*/ 380 h 380"/>
                <a:gd name="T14" fmla="*/ 0 w 308"/>
                <a:gd name="T15" fmla="*/ 380 h 380"/>
                <a:gd name="T16" fmla="*/ 0 w 308"/>
                <a:gd name="T17" fmla="*/ 9 h 380"/>
                <a:gd name="T18" fmla="*/ 60 w 308"/>
                <a:gd name="T19" fmla="*/ 9 h 380"/>
                <a:gd name="T20" fmla="*/ 60 w 308"/>
                <a:gd name="T21" fmla="*/ 71 h 380"/>
                <a:gd name="T22" fmla="*/ 61 w 308"/>
                <a:gd name="T23" fmla="*/ 71 h 380"/>
                <a:gd name="T24" fmla="*/ 183 w 308"/>
                <a:gd name="T25" fmla="*/ 0 h 380"/>
                <a:gd name="T26" fmla="*/ 276 w 308"/>
                <a:gd name="T27" fmla="*/ 40 h 380"/>
                <a:gd name="T28" fmla="*/ 308 w 308"/>
                <a:gd name="T29" fmla="*/ 153 h 380"/>
                <a:gd name="T30" fmla="*/ 308 w 308"/>
                <a:gd name="T31" fmla="*/ 38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8" h="380">
                  <a:moveTo>
                    <a:pt x="308" y="380"/>
                  </a:moveTo>
                  <a:cubicBezTo>
                    <a:pt x="249" y="380"/>
                    <a:pt x="249" y="380"/>
                    <a:pt x="249" y="380"/>
                  </a:cubicBezTo>
                  <a:cubicBezTo>
                    <a:pt x="249" y="169"/>
                    <a:pt x="249" y="169"/>
                    <a:pt x="249" y="169"/>
                  </a:cubicBezTo>
                  <a:cubicBezTo>
                    <a:pt x="249" y="90"/>
                    <a:pt x="220" y="51"/>
                    <a:pt x="163" y="51"/>
                  </a:cubicBezTo>
                  <a:cubicBezTo>
                    <a:pt x="133" y="51"/>
                    <a:pt x="109" y="62"/>
                    <a:pt x="89" y="84"/>
                  </a:cubicBezTo>
                  <a:cubicBezTo>
                    <a:pt x="70" y="106"/>
                    <a:pt x="60" y="134"/>
                    <a:pt x="60" y="169"/>
                  </a:cubicBezTo>
                  <a:cubicBezTo>
                    <a:pt x="60" y="380"/>
                    <a:pt x="60" y="380"/>
                    <a:pt x="60" y="380"/>
                  </a:cubicBezTo>
                  <a:cubicBezTo>
                    <a:pt x="0" y="380"/>
                    <a:pt x="0" y="380"/>
                    <a:pt x="0" y="380"/>
                  </a:cubicBezTo>
                  <a:cubicBezTo>
                    <a:pt x="0" y="9"/>
                    <a:pt x="0" y="9"/>
                    <a:pt x="0" y="9"/>
                  </a:cubicBezTo>
                  <a:cubicBezTo>
                    <a:pt x="60" y="9"/>
                    <a:pt x="60" y="9"/>
                    <a:pt x="60" y="9"/>
                  </a:cubicBezTo>
                  <a:cubicBezTo>
                    <a:pt x="60" y="71"/>
                    <a:pt x="60" y="71"/>
                    <a:pt x="60" y="71"/>
                  </a:cubicBezTo>
                  <a:cubicBezTo>
                    <a:pt x="61" y="71"/>
                    <a:pt x="61" y="71"/>
                    <a:pt x="61" y="71"/>
                  </a:cubicBezTo>
                  <a:cubicBezTo>
                    <a:pt x="89" y="24"/>
                    <a:pt x="129" y="0"/>
                    <a:pt x="183" y="0"/>
                  </a:cubicBezTo>
                  <a:cubicBezTo>
                    <a:pt x="224" y="0"/>
                    <a:pt x="255" y="14"/>
                    <a:pt x="276" y="40"/>
                  </a:cubicBezTo>
                  <a:cubicBezTo>
                    <a:pt x="297" y="67"/>
                    <a:pt x="308" y="104"/>
                    <a:pt x="308" y="153"/>
                  </a:cubicBezTo>
                  <a:lnTo>
                    <a:pt x="308" y="3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2" name="Freeform 14"/>
            <p:cNvSpPr>
              <a:spLocks noEditPoints="1"/>
            </p:cNvSpPr>
            <p:nvPr userDrawn="1"/>
          </p:nvSpPr>
          <p:spPr bwMode="auto">
            <a:xfrm>
              <a:off x="7610475" y="4640263"/>
              <a:ext cx="595313" cy="971550"/>
            </a:xfrm>
            <a:custGeom>
              <a:avLst/>
              <a:gdLst>
                <a:gd name="T0" fmla="*/ 342 w 342"/>
                <a:gd name="T1" fmla="*/ 549 h 558"/>
                <a:gd name="T2" fmla="*/ 283 w 342"/>
                <a:gd name="T3" fmla="*/ 549 h 558"/>
                <a:gd name="T4" fmla="*/ 283 w 342"/>
                <a:gd name="T5" fmla="*/ 486 h 558"/>
                <a:gd name="T6" fmla="*/ 281 w 342"/>
                <a:gd name="T7" fmla="*/ 486 h 558"/>
                <a:gd name="T8" fmla="*/ 154 w 342"/>
                <a:gd name="T9" fmla="*/ 558 h 558"/>
                <a:gd name="T10" fmla="*/ 42 w 342"/>
                <a:gd name="T11" fmla="*/ 508 h 558"/>
                <a:gd name="T12" fmla="*/ 0 w 342"/>
                <a:gd name="T13" fmla="*/ 373 h 558"/>
                <a:gd name="T14" fmla="*/ 46 w 342"/>
                <a:gd name="T15" fmla="*/ 225 h 558"/>
                <a:gd name="T16" fmla="*/ 170 w 342"/>
                <a:gd name="T17" fmla="*/ 169 h 558"/>
                <a:gd name="T18" fmla="*/ 281 w 342"/>
                <a:gd name="T19" fmla="*/ 229 h 558"/>
                <a:gd name="T20" fmla="*/ 283 w 342"/>
                <a:gd name="T21" fmla="*/ 229 h 558"/>
                <a:gd name="T22" fmla="*/ 283 w 342"/>
                <a:gd name="T23" fmla="*/ 0 h 558"/>
                <a:gd name="T24" fmla="*/ 342 w 342"/>
                <a:gd name="T25" fmla="*/ 0 h 558"/>
                <a:gd name="T26" fmla="*/ 342 w 342"/>
                <a:gd name="T27" fmla="*/ 549 h 558"/>
                <a:gd name="T28" fmla="*/ 283 w 342"/>
                <a:gd name="T29" fmla="*/ 381 h 558"/>
                <a:gd name="T30" fmla="*/ 283 w 342"/>
                <a:gd name="T31" fmla="*/ 327 h 558"/>
                <a:gd name="T32" fmla="*/ 252 w 342"/>
                <a:gd name="T33" fmla="*/ 250 h 558"/>
                <a:gd name="T34" fmla="*/ 178 w 342"/>
                <a:gd name="T35" fmla="*/ 220 h 558"/>
                <a:gd name="T36" fmla="*/ 93 w 342"/>
                <a:gd name="T37" fmla="*/ 260 h 558"/>
                <a:gd name="T38" fmla="*/ 61 w 342"/>
                <a:gd name="T39" fmla="*/ 369 h 558"/>
                <a:gd name="T40" fmla="*/ 91 w 342"/>
                <a:gd name="T41" fmla="*/ 470 h 558"/>
                <a:gd name="T42" fmla="*/ 171 w 342"/>
                <a:gd name="T43" fmla="*/ 507 h 558"/>
                <a:gd name="T44" fmla="*/ 251 w 342"/>
                <a:gd name="T45" fmla="*/ 472 h 558"/>
                <a:gd name="T46" fmla="*/ 283 w 342"/>
                <a:gd name="T47" fmla="*/ 381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2" h="558">
                  <a:moveTo>
                    <a:pt x="342" y="549"/>
                  </a:moveTo>
                  <a:cubicBezTo>
                    <a:pt x="283" y="549"/>
                    <a:pt x="283" y="549"/>
                    <a:pt x="283" y="549"/>
                  </a:cubicBezTo>
                  <a:cubicBezTo>
                    <a:pt x="283" y="486"/>
                    <a:pt x="283" y="486"/>
                    <a:pt x="283" y="486"/>
                  </a:cubicBezTo>
                  <a:cubicBezTo>
                    <a:pt x="281" y="486"/>
                    <a:pt x="281" y="486"/>
                    <a:pt x="281" y="486"/>
                  </a:cubicBezTo>
                  <a:cubicBezTo>
                    <a:pt x="254" y="534"/>
                    <a:pt x="211" y="558"/>
                    <a:pt x="154" y="558"/>
                  </a:cubicBezTo>
                  <a:cubicBezTo>
                    <a:pt x="107" y="558"/>
                    <a:pt x="70" y="541"/>
                    <a:pt x="42" y="508"/>
                  </a:cubicBezTo>
                  <a:cubicBezTo>
                    <a:pt x="14" y="474"/>
                    <a:pt x="0" y="429"/>
                    <a:pt x="0" y="373"/>
                  </a:cubicBezTo>
                  <a:cubicBezTo>
                    <a:pt x="0" y="311"/>
                    <a:pt x="16" y="262"/>
                    <a:pt x="46" y="225"/>
                  </a:cubicBezTo>
                  <a:cubicBezTo>
                    <a:pt x="77" y="188"/>
                    <a:pt x="118" y="169"/>
                    <a:pt x="170" y="169"/>
                  </a:cubicBezTo>
                  <a:cubicBezTo>
                    <a:pt x="221" y="169"/>
                    <a:pt x="258" y="189"/>
                    <a:pt x="281" y="229"/>
                  </a:cubicBezTo>
                  <a:cubicBezTo>
                    <a:pt x="283" y="229"/>
                    <a:pt x="283" y="229"/>
                    <a:pt x="283" y="229"/>
                  </a:cubicBezTo>
                  <a:cubicBezTo>
                    <a:pt x="283" y="0"/>
                    <a:pt x="283" y="0"/>
                    <a:pt x="283" y="0"/>
                  </a:cubicBezTo>
                  <a:cubicBezTo>
                    <a:pt x="342" y="0"/>
                    <a:pt x="342" y="0"/>
                    <a:pt x="342" y="0"/>
                  </a:cubicBezTo>
                  <a:lnTo>
                    <a:pt x="342" y="549"/>
                  </a:lnTo>
                  <a:close/>
                  <a:moveTo>
                    <a:pt x="283" y="381"/>
                  </a:moveTo>
                  <a:cubicBezTo>
                    <a:pt x="283" y="327"/>
                    <a:pt x="283" y="327"/>
                    <a:pt x="283" y="327"/>
                  </a:cubicBezTo>
                  <a:cubicBezTo>
                    <a:pt x="283" y="296"/>
                    <a:pt x="272" y="271"/>
                    <a:pt x="252" y="250"/>
                  </a:cubicBezTo>
                  <a:cubicBezTo>
                    <a:pt x="232" y="230"/>
                    <a:pt x="207" y="220"/>
                    <a:pt x="178" y="220"/>
                  </a:cubicBezTo>
                  <a:cubicBezTo>
                    <a:pt x="142" y="220"/>
                    <a:pt x="114" y="233"/>
                    <a:pt x="93" y="260"/>
                  </a:cubicBezTo>
                  <a:cubicBezTo>
                    <a:pt x="72" y="286"/>
                    <a:pt x="61" y="323"/>
                    <a:pt x="61" y="369"/>
                  </a:cubicBezTo>
                  <a:cubicBezTo>
                    <a:pt x="61" y="412"/>
                    <a:pt x="71" y="446"/>
                    <a:pt x="91" y="470"/>
                  </a:cubicBezTo>
                  <a:cubicBezTo>
                    <a:pt x="111" y="495"/>
                    <a:pt x="137" y="507"/>
                    <a:pt x="171" y="507"/>
                  </a:cubicBezTo>
                  <a:cubicBezTo>
                    <a:pt x="203" y="507"/>
                    <a:pt x="230" y="496"/>
                    <a:pt x="251" y="472"/>
                  </a:cubicBezTo>
                  <a:cubicBezTo>
                    <a:pt x="272" y="448"/>
                    <a:pt x="283" y="418"/>
                    <a:pt x="283" y="3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3" name="Freeform 15"/>
            <p:cNvSpPr>
              <a:spLocks noEditPoints="1"/>
            </p:cNvSpPr>
            <p:nvPr userDrawn="1"/>
          </p:nvSpPr>
          <p:spPr bwMode="auto">
            <a:xfrm>
              <a:off x="8337550" y="4933950"/>
              <a:ext cx="635000" cy="677863"/>
            </a:xfrm>
            <a:custGeom>
              <a:avLst/>
              <a:gdLst>
                <a:gd name="T0" fmla="*/ 364 w 364"/>
                <a:gd name="T1" fmla="*/ 193 h 389"/>
                <a:gd name="T2" fmla="*/ 314 w 364"/>
                <a:gd name="T3" fmla="*/ 335 h 389"/>
                <a:gd name="T4" fmla="*/ 180 w 364"/>
                <a:gd name="T5" fmla="*/ 389 h 389"/>
                <a:gd name="T6" fmla="*/ 49 w 364"/>
                <a:gd name="T7" fmla="*/ 337 h 389"/>
                <a:gd name="T8" fmla="*/ 0 w 364"/>
                <a:gd name="T9" fmla="*/ 199 h 389"/>
                <a:gd name="T10" fmla="*/ 50 w 364"/>
                <a:gd name="T11" fmla="*/ 54 h 389"/>
                <a:gd name="T12" fmla="*/ 188 w 364"/>
                <a:gd name="T13" fmla="*/ 0 h 389"/>
                <a:gd name="T14" fmla="*/ 318 w 364"/>
                <a:gd name="T15" fmla="*/ 52 h 389"/>
                <a:gd name="T16" fmla="*/ 364 w 364"/>
                <a:gd name="T17" fmla="*/ 193 h 389"/>
                <a:gd name="T18" fmla="*/ 303 w 364"/>
                <a:gd name="T19" fmla="*/ 195 h 389"/>
                <a:gd name="T20" fmla="*/ 273 w 364"/>
                <a:gd name="T21" fmla="*/ 88 h 389"/>
                <a:gd name="T22" fmla="*/ 184 w 364"/>
                <a:gd name="T23" fmla="*/ 51 h 389"/>
                <a:gd name="T24" fmla="*/ 94 w 364"/>
                <a:gd name="T25" fmla="*/ 89 h 389"/>
                <a:gd name="T26" fmla="*/ 60 w 364"/>
                <a:gd name="T27" fmla="*/ 197 h 389"/>
                <a:gd name="T28" fmla="*/ 94 w 364"/>
                <a:gd name="T29" fmla="*/ 301 h 389"/>
                <a:gd name="T30" fmla="*/ 184 w 364"/>
                <a:gd name="T31" fmla="*/ 338 h 389"/>
                <a:gd name="T32" fmla="*/ 273 w 364"/>
                <a:gd name="T33" fmla="*/ 301 h 389"/>
                <a:gd name="T34" fmla="*/ 303 w 364"/>
                <a:gd name="T35" fmla="*/ 195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4" h="389">
                  <a:moveTo>
                    <a:pt x="364" y="193"/>
                  </a:moveTo>
                  <a:cubicBezTo>
                    <a:pt x="364" y="252"/>
                    <a:pt x="348" y="299"/>
                    <a:pt x="314" y="335"/>
                  </a:cubicBezTo>
                  <a:cubicBezTo>
                    <a:pt x="281" y="371"/>
                    <a:pt x="236" y="389"/>
                    <a:pt x="180" y="389"/>
                  </a:cubicBezTo>
                  <a:cubicBezTo>
                    <a:pt x="125" y="389"/>
                    <a:pt x="81" y="372"/>
                    <a:pt x="49" y="337"/>
                  </a:cubicBezTo>
                  <a:cubicBezTo>
                    <a:pt x="16" y="302"/>
                    <a:pt x="0" y="256"/>
                    <a:pt x="0" y="199"/>
                  </a:cubicBezTo>
                  <a:cubicBezTo>
                    <a:pt x="0" y="138"/>
                    <a:pt x="16" y="89"/>
                    <a:pt x="50" y="54"/>
                  </a:cubicBezTo>
                  <a:cubicBezTo>
                    <a:pt x="83" y="18"/>
                    <a:pt x="130" y="0"/>
                    <a:pt x="188" y="0"/>
                  </a:cubicBezTo>
                  <a:cubicBezTo>
                    <a:pt x="243" y="0"/>
                    <a:pt x="286" y="18"/>
                    <a:pt x="318" y="52"/>
                  </a:cubicBezTo>
                  <a:cubicBezTo>
                    <a:pt x="349" y="86"/>
                    <a:pt x="364" y="133"/>
                    <a:pt x="364" y="193"/>
                  </a:cubicBezTo>
                  <a:close/>
                  <a:moveTo>
                    <a:pt x="303" y="195"/>
                  </a:moveTo>
                  <a:cubicBezTo>
                    <a:pt x="303" y="149"/>
                    <a:pt x="293" y="113"/>
                    <a:pt x="273" y="88"/>
                  </a:cubicBezTo>
                  <a:cubicBezTo>
                    <a:pt x="252" y="63"/>
                    <a:pt x="222" y="51"/>
                    <a:pt x="184" y="51"/>
                  </a:cubicBezTo>
                  <a:cubicBezTo>
                    <a:pt x="146" y="51"/>
                    <a:pt x="116" y="64"/>
                    <a:pt x="94" y="89"/>
                  </a:cubicBezTo>
                  <a:cubicBezTo>
                    <a:pt x="71" y="115"/>
                    <a:pt x="60" y="151"/>
                    <a:pt x="60" y="197"/>
                  </a:cubicBezTo>
                  <a:cubicBezTo>
                    <a:pt x="60" y="241"/>
                    <a:pt x="71" y="276"/>
                    <a:pt x="94" y="301"/>
                  </a:cubicBezTo>
                  <a:cubicBezTo>
                    <a:pt x="116" y="326"/>
                    <a:pt x="146" y="338"/>
                    <a:pt x="184" y="338"/>
                  </a:cubicBezTo>
                  <a:cubicBezTo>
                    <a:pt x="223" y="338"/>
                    <a:pt x="252" y="326"/>
                    <a:pt x="273" y="301"/>
                  </a:cubicBezTo>
                  <a:cubicBezTo>
                    <a:pt x="293" y="277"/>
                    <a:pt x="303" y="241"/>
                    <a:pt x="303" y="1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4" name="Freeform 16"/>
            <p:cNvSpPr>
              <a:spLocks/>
            </p:cNvSpPr>
            <p:nvPr userDrawn="1"/>
          </p:nvSpPr>
          <p:spPr bwMode="auto">
            <a:xfrm>
              <a:off x="9009063" y="4949825"/>
              <a:ext cx="901700" cy="646113"/>
            </a:xfrm>
            <a:custGeom>
              <a:avLst/>
              <a:gdLst>
                <a:gd name="T0" fmla="*/ 568 w 568"/>
                <a:gd name="T1" fmla="*/ 0 h 407"/>
                <a:gd name="T2" fmla="*/ 446 w 568"/>
                <a:gd name="T3" fmla="*/ 407 h 407"/>
                <a:gd name="T4" fmla="*/ 378 w 568"/>
                <a:gd name="T5" fmla="*/ 407 h 407"/>
                <a:gd name="T6" fmla="*/ 288 w 568"/>
                <a:gd name="T7" fmla="*/ 91 h 407"/>
                <a:gd name="T8" fmla="*/ 286 w 568"/>
                <a:gd name="T9" fmla="*/ 91 h 407"/>
                <a:gd name="T10" fmla="*/ 187 w 568"/>
                <a:gd name="T11" fmla="*/ 407 h 407"/>
                <a:gd name="T12" fmla="*/ 122 w 568"/>
                <a:gd name="T13" fmla="*/ 407 h 407"/>
                <a:gd name="T14" fmla="*/ 0 w 568"/>
                <a:gd name="T15" fmla="*/ 0 h 407"/>
                <a:gd name="T16" fmla="*/ 68 w 568"/>
                <a:gd name="T17" fmla="*/ 0 h 407"/>
                <a:gd name="T18" fmla="*/ 158 w 568"/>
                <a:gd name="T19" fmla="*/ 328 h 407"/>
                <a:gd name="T20" fmla="*/ 161 w 568"/>
                <a:gd name="T21" fmla="*/ 328 h 407"/>
                <a:gd name="T22" fmla="*/ 262 w 568"/>
                <a:gd name="T23" fmla="*/ 0 h 407"/>
                <a:gd name="T24" fmla="*/ 321 w 568"/>
                <a:gd name="T25" fmla="*/ 0 h 407"/>
                <a:gd name="T26" fmla="*/ 411 w 568"/>
                <a:gd name="T27" fmla="*/ 328 h 407"/>
                <a:gd name="T28" fmla="*/ 414 w 568"/>
                <a:gd name="T29" fmla="*/ 328 h 407"/>
                <a:gd name="T30" fmla="*/ 503 w 568"/>
                <a:gd name="T31" fmla="*/ 0 h 407"/>
                <a:gd name="T32" fmla="*/ 568 w 568"/>
                <a:gd name="T33"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8" h="407">
                  <a:moveTo>
                    <a:pt x="568" y="0"/>
                  </a:moveTo>
                  <a:lnTo>
                    <a:pt x="446" y="407"/>
                  </a:lnTo>
                  <a:lnTo>
                    <a:pt x="378" y="407"/>
                  </a:lnTo>
                  <a:lnTo>
                    <a:pt x="288" y="91"/>
                  </a:lnTo>
                  <a:lnTo>
                    <a:pt x="286" y="91"/>
                  </a:lnTo>
                  <a:lnTo>
                    <a:pt x="187" y="407"/>
                  </a:lnTo>
                  <a:lnTo>
                    <a:pt x="122" y="407"/>
                  </a:lnTo>
                  <a:lnTo>
                    <a:pt x="0" y="0"/>
                  </a:lnTo>
                  <a:lnTo>
                    <a:pt x="68" y="0"/>
                  </a:lnTo>
                  <a:lnTo>
                    <a:pt x="158" y="328"/>
                  </a:lnTo>
                  <a:lnTo>
                    <a:pt x="161" y="328"/>
                  </a:lnTo>
                  <a:lnTo>
                    <a:pt x="262" y="0"/>
                  </a:lnTo>
                  <a:lnTo>
                    <a:pt x="321" y="0"/>
                  </a:lnTo>
                  <a:lnTo>
                    <a:pt x="411" y="328"/>
                  </a:lnTo>
                  <a:lnTo>
                    <a:pt x="414" y="328"/>
                  </a:lnTo>
                  <a:lnTo>
                    <a:pt x="503" y="0"/>
                  </a:lnTo>
                  <a:lnTo>
                    <a:pt x="56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sp>
          <p:nvSpPr>
            <p:cNvPr id="15" name="Freeform 17"/>
            <p:cNvSpPr>
              <a:spLocks/>
            </p:cNvSpPr>
            <p:nvPr userDrawn="1"/>
          </p:nvSpPr>
          <p:spPr bwMode="auto">
            <a:xfrm>
              <a:off x="9952038" y="4933950"/>
              <a:ext cx="395288" cy="677863"/>
            </a:xfrm>
            <a:custGeom>
              <a:avLst/>
              <a:gdLst>
                <a:gd name="T0" fmla="*/ 227 w 227"/>
                <a:gd name="T1" fmla="*/ 281 h 389"/>
                <a:gd name="T2" fmla="*/ 190 w 227"/>
                <a:gd name="T3" fmla="*/ 359 h 389"/>
                <a:gd name="T4" fmla="*/ 92 w 227"/>
                <a:gd name="T5" fmla="*/ 389 h 389"/>
                <a:gd name="T6" fmla="*/ 0 w 227"/>
                <a:gd name="T7" fmla="*/ 367 h 389"/>
                <a:gd name="T8" fmla="*/ 0 w 227"/>
                <a:gd name="T9" fmla="*/ 303 h 389"/>
                <a:gd name="T10" fmla="*/ 96 w 227"/>
                <a:gd name="T11" fmla="*/ 338 h 389"/>
                <a:gd name="T12" fmla="*/ 167 w 227"/>
                <a:gd name="T13" fmla="*/ 287 h 389"/>
                <a:gd name="T14" fmla="*/ 153 w 227"/>
                <a:gd name="T15" fmla="*/ 252 h 389"/>
                <a:gd name="T16" fmla="*/ 90 w 227"/>
                <a:gd name="T17" fmla="*/ 217 h 389"/>
                <a:gd name="T18" fmla="*/ 21 w 227"/>
                <a:gd name="T19" fmla="*/ 172 h 389"/>
                <a:gd name="T20" fmla="*/ 1 w 227"/>
                <a:gd name="T21" fmla="*/ 108 h 389"/>
                <a:gd name="T22" fmla="*/ 37 w 227"/>
                <a:gd name="T23" fmla="*/ 31 h 389"/>
                <a:gd name="T24" fmla="*/ 131 w 227"/>
                <a:gd name="T25" fmla="*/ 0 h 389"/>
                <a:gd name="T26" fmla="*/ 210 w 227"/>
                <a:gd name="T27" fmla="*/ 18 h 389"/>
                <a:gd name="T28" fmla="*/ 210 w 227"/>
                <a:gd name="T29" fmla="*/ 77 h 389"/>
                <a:gd name="T30" fmla="*/ 126 w 227"/>
                <a:gd name="T31" fmla="*/ 51 h 389"/>
                <a:gd name="T32" fmla="*/ 79 w 227"/>
                <a:gd name="T33" fmla="*/ 66 h 389"/>
                <a:gd name="T34" fmla="*/ 61 w 227"/>
                <a:gd name="T35" fmla="*/ 103 h 389"/>
                <a:gd name="T36" fmla="*/ 75 w 227"/>
                <a:gd name="T37" fmla="*/ 141 h 389"/>
                <a:gd name="T38" fmla="*/ 132 w 227"/>
                <a:gd name="T39" fmla="*/ 172 h 389"/>
                <a:gd name="T40" fmla="*/ 206 w 227"/>
                <a:gd name="T41" fmla="*/ 219 h 389"/>
                <a:gd name="T42" fmla="*/ 227 w 227"/>
                <a:gd name="T43" fmla="*/ 281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7" h="389">
                  <a:moveTo>
                    <a:pt x="227" y="281"/>
                  </a:moveTo>
                  <a:cubicBezTo>
                    <a:pt x="227" y="313"/>
                    <a:pt x="215" y="339"/>
                    <a:pt x="190" y="359"/>
                  </a:cubicBezTo>
                  <a:cubicBezTo>
                    <a:pt x="166" y="379"/>
                    <a:pt x="133" y="389"/>
                    <a:pt x="92" y="389"/>
                  </a:cubicBezTo>
                  <a:cubicBezTo>
                    <a:pt x="57" y="389"/>
                    <a:pt x="26" y="382"/>
                    <a:pt x="0" y="367"/>
                  </a:cubicBezTo>
                  <a:cubicBezTo>
                    <a:pt x="0" y="303"/>
                    <a:pt x="0" y="303"/>
                    <a:pt x="0" y="303"/>
                  </a:cubicBezTo>
                  <a:cubicBezTo>
                    <a:pt x="29" y="327"/>
                    <a:pt x="61" y="338"/>
                    <a:pt x="96" y="338"/>
                  </a:cubicBezTo>
                  <a:cubicBezTo>
                    <a:pt x="143" y="338"/>
                    <a:pt x="167" y="321"/>
                    <a:pt x="167" y="287"/>
                  </a:cubicBezTo>
                  <a:cubicBezTo>
                    <a:pt x="167" y="273"/>
                    <a:pt x="162" y="261"/>
                    <a:pt x="153" y="252"/>
                  </a:cubicBezTo>
                  <a:cubicBezTo>
                    <a:pt x="144" y="244"/>
                    <a:pt x="123" y="232"/>
                    <a:pt x="90" y="217"/>
                  </a:cubicBezTo>
                  <a:cubicBezTo>
                    <a:pt x="58" y="203"/>
                    <a:pt x="34" y="188"/>
                    <a:pt x="21" y="172"/>
                  </a:cubicBezTo>
                  <a:cubicBezTo>
                    <a:pt x="7" y="156"/>
                    <a:pt x="1" y="134"/>
                    <a:pt x="1" y="108"/>
                  </a:cubicBezTo>
                  <a:cubicBezTo>
                    <a:pt x="1" y="77"/>
                    <a:pt x="13" y="52"/>
                    <a:pt x="37" y="31"/>
                  </a:cubicBezTo>
                  <a:cubicBezTo>
                    <a:pt x="62" y="11"/>
                    <a:pt x="93" y="0"/>
                    <a:pt x="131" y="0"/>
                  </a:cubicBezTo>
                  <a:cubicBezTo>
                    <a:pt x="160" y="0"/>
                    <a:pt x="187" y="6"/>
                    <a:pt x="210" y="18"/>
                  </a:cubicBezTo>
                  <a:cubicBezTo>
                    <a:pt x="210" y="77"/>
                    <a:pt x="210" y="77"/>
                    <a:pt x="210" y="77"/>
                  </a:cubicBezTo>
                  <a:cubicBezTo>
                    <a:pt x="186" y="60"/>
                    <a:pt x="158" y="51"/>
                    <a:pt x="126" y="51"/>
                  </a:cubicBezTo>
                  <a:cubicBezTo>
                    <a:pt x="107" y="51"/>
                    <a:pt x="91" y="56"/>
                    <a:pt x="79" y="66"/>
                  </a:cubicBezTo>
                  <a:cubicBezTo>
                    <a:pt x="67" y="75"/>
                    <a:pt x="61" y="88"/>
                    <a:pt x="61" y="103"/>
                  </a:cubicBezTo>
                  <a:cubicBezTo>
                    <a:pt x="61" y="119"/>
                    <a:pt x="66" y="132"/>
                    <a:pt x="75" y="141"/>
                  </a:cubicBezTo>
                  <a:cubicBezTo>
                    <a:pt x="84" y="149"/>
                    <a:pt x="103" y="160"/>
                    <a:pt x="132" y="172"/>
                  </a:cubicBezTo>
                  <a:cubicBezTo>
                    <a:pt x="167" y="187"/>
                    <a:pt x="192" y="203"/>
                    <a:pt x="206" y="219"/>
                  </a:cubicBezTo>
                  <a:cubicBezTo>
                    <a:pt x="220" y="235"/>
                    <a:pt x="227" y="256"/>
                    <a:pt x="227" y="2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354"/>
              <a:endParaRPr lang="en-US" sz="1867" dirty="0">
                <a:solidFill>
                  <a:srgbClr val="737373"/>
                </a:solidFill>
              </a:endParaRPr>
            </a:p>
          </p:txBody>
        </p:sp>
      </p:grpSp>
    </p:spTree>
    <p:extLst>
      <p:ext uri="{BB962C8B-B14F-4D97-AF65-F5344CB8AC3E}">
        <p14:creationId xmlns:p14="http://schemas.microsoft.com/office/powerpoint/2010/main" val="336395002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p:bg>
      <p:bgPr>
        <a:solidFill>
          <a:schemeClr val="accent1"/>
        </a:solidFill>
        <a:effectLst/>
      </p:bgPr>
    </p:bg>
    <p:spTree>
      <p:nvGrpSpPr>
        <p:cNvPr id="1" name=""/>
        <p:cNvGrpSpPr/>
        <p:nvPr/>
      </p:nvGrpSpPr>
      <p:grpSpPr>
        <a:xfrm>
          <a:off x="0" y="0"/>
          <a:ext cx="0" cy="0"/>
          <a:chOff x="0" y="0"/>
          <a:chExt cx="0" cy="0"/>
        </a:xfrm>
      </p:grpSpPr>
      <p:sp>
        <p:nvSpPr>
          <p:cNvPr id="4" name="Text Box 3"/>
          <p:cNvSpPr txBox="1">
            <a:spLocks noChangeArrowheads="1"/>
          </p:cNvSpPr>
          <p:nvPr userDrawn="1"/>
        </p:nvSpPr>
        <p:spPr bwMode="blackWhite">
          <a:xfrm>
            <a:off x="273051" y="5983783"/>
            <a:ext cx="10974388" cy="603435"/>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43" eaLnBrk="0" hangingPunct="0"/>
            <a:r>
              <a:rPr lang="en-US" sz="667" dirty="0">
                <a:solidFill>
                  <a:prstClr val="white">
                    <a:alpha val="95000"/>
                  </a:prstClr>
                </a:solidFill>
                <a:cs typeface="Segoe UI" pitchFamily="34" charset="0"/>
              </a:rPr>
              <a:t>© 2014 Microsoft Corporation. All rights reserved. Microsoft, Windows, Windows Vista and other product names are or may be registered trademarks and/or trademarks in the U.S. and/or other countries.</a:t>
            </a:r>
          </a:p>
          <a:p>
            <a:pPr defTabSz="932243" eaLnBrk="0" hangingPunct="0"/>
            <a:r>
              <a:rPr lang="en-US" sz="667" dirty="0">
                <a:solidFill>
                  <a:prstClr val="white">
                    <a:alpha val="95000"/>
                  </a:prstClr>
                </a:soli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grpSp>
        <p:nvGrpSpPr>
          <p:cNvPr id="44" name="Group 43"/>
          <p:cNvGrpSpPr/>
          <p:nvPr userDrawn="1"/>
        </p:nvGrpSpPr>
        <p:grpSpPr>
          <a:xfrm>
            <a:off x="459229" y="3141133"/>
            <a:ext cx="3338715" cy="711200"/>
            <a:chOff x="416178" y="1279456"/>
            <a:chExt cx="2021678" cy="430650"/>
          </a:xfrm>
        </p:grpSpPr>
        <p:sp>
          <p:nvSpPr>
            <p:cNvPr id="45" name="Freeform 6"/>
            <p:cNvSpPr>
              <a:spLocks/>
            </p:cNvSpPr>
            <p:nvPr/>
          </p:nvSpPr>
          <p:spPr bwMode="auto">
            <a:xfrm>
              <a:off x="977113" y="1365458"/>
              <a:ext cx="279826" cy="258647"/>
            </a:xfrm>
            <a:custGeom>
              <a:avLst/>
              <a:gdLst>
                <a:gd name="T0" fmla="*/ 0 w 873"/>
                <a:gd name="T1" fmla="*/ 0 h 805"/>
                <a:gd name="T2" fmla="*/ 201 w 873"/>
                <a:gd name="T3" fmla="*/ 0 h 805"/>
                <a:gd name="T4" fmla="*/ 438 w 873"/>
                <a:gd name="T5" fmla="*/ 597 h 805"/>
                <a:gd name="T6" fmla="*/ 682 w 873"/>
                <a:gd name="T7" fmla="*/ 0 h 805"/>
                <a:gd name="T8" fmla="*/ 873 w 873"/>
                <a:gd name="T9" fmla="*/ 0 h 805"/>
                <a:gd name="T10" fmla="*/ 873 w 873"/>
                <a:gd name="T11" fmla="*/ 805 h 805"/>
                <a:gd name="T12" fmla="*/ 736 w 873"/>
                <a:gd name="T13" fmla="*/ 805 h 805"/>
                <a:gd name="T14" fmla="*/ 736 w 873"/>
                <a:gd name="T15" fmla="*/ 185 h 805"/>
                <a:gd name="T16" fmla="*/ 730 w 873"/>
                <a:gd name="T17" fmla="*/ 185 h 805"/>
                <a:gd name="T18" fmla="*/ 484 w 873"/>
                <a:gd name="T19" fmla="*/ 805 h 805"/>
                <a:gd name="T20" fmla="*/ 386 w 873"/>
                <a:gd name="T21" fmla="*/ 805 h 805"/>
                <a:gd name="T22" fmla="*/ 136 w 873"/>
                <a:gd name="T23" fmla="*/ 185 h 805"/>
                <a:gd name="T24" fmla="*/ 132 w 873"/>
                <a:gd name="T25" fmla="*/ 185 h 805"/>
                <a:gd name="T26" fmla="*/ 132 w 873"/>
                <a:gd name="T27" fmla="*/ 805 h 805"/>
                <a:gd name="T28" fmla="*/ 0 w 873"/>
                <a:gd name="T29" fmla="*/ 805 h 805"/>
                <a:gd name="T30" fmla="*/ 0 w 873"/>
                <a:gd name="T31" fmla="*/ 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3" h="805">
                  <a:moveTo>
                    <a:pt x="0" y="0"/>
                  </a:moveTo>
                  <a:lnTo>
                    <a:pt x="201" y="0"/>
                  </a:lnTo>
                  <a:lnTo>
                    <a:pt x="438" y="597"/>
                  </a:lnTo>
                  <a:lnTo>
                    <a:pt x="682" y="0"/>
                  </a:lnTo>
                  <a:lnTo>
                    <a:pt x="873" y="0"/>
                  </a:lnTo>
                  <a:lnTo>
                    <a:pt x="873" y="805"/>
                  </a:lnTo>
                  <a:lnTo>
                    <a:pt x="736" y="805"/>
                  </a:lnTo>
                  <a:lnTo>
                    <a:pt x="736" y="185"/>
                  </a:lnTo>
                  <a:lnTo>
                    <a:pt x="730" y="185"/>
                  </a:lnTo>
                  <a:lnTo>
                    <a:pt x="484" y="805"/>
                  </a:lnTo>
                  <a:lnTo>
                    <a:pt x="386" y="805"/>
                  </a:lnTo>
                  <a:lnTo>
                    <a:pt x="136" y="185"/>
                  </a:lnTo>
                  <a:lnTo>
                    <a:pt x="132" y="185"/>
                  </a:lnTo>
                  <a:lnTo>
                    <a:pt x="132" y="805"/>
                  </a:lnTo>
                  <a:lnTo>
                    <a:pt x="0" y="805"/>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46" name="Freeform 7"/>
            <p:cNvSpPr>
              <a:spLocks noEditPoints="1"/>
            </p:cNvSpPr>
            <p:nvPr/>
          </p:nvSpPr>
          <p:spPr bwMode="auto">
            <a:xfrm>
              <a:off x="1294806" y="1359681"/>
              <a:ext cx="52628" cy="264423"/>
            </a:xfrm>
            <a:custGeom>
              <a:avLst/>
              <a:gdLst>
                <a:gd name="T0" fmla="*/ 13 w 164"/>
                <a:gd name="T1" fmla="*/ 246 h 824"/>
                <a:gd name="T2" fmla="*/ 149 w 164"/>
                <a:gd name="T3" fmla="*/ 246 h 824"/>
                <a:gd name="T4" fmla="*/ 149 w 164"/>
                <a:gd name="T5" fmla="*/ 824 h 824"/>
                <a:gd name="T6" fmla="*/ 13 w 164"/>
                <a:gd name="T7" fmla="*/ 824 h 824"/>
                <a:gd name="T8" fmla="*/ 13 w 164"/>
                <a:gd name="T9" fmla="*/ 246 h 824"/>
                <a:gd name="T10" fmla="*/ 82 w 164"/>
                <a:gd name="T11" fmla="*/ 0 h 824"/>
                <a:gd name="T12" fmla="*/ 105 w 164"/>
                <a:gd name="T13" fmla="*/ 4 h 824"/>
                <a:gd name="T14" fmla="*/ 124 w 164"/>
                <a:gd name="T15" fmla="*/ 12 h 824"/>
                <a:gd name="T16" fmla="*/ 141 w 164"/>
                <a:gd name="T17" fmla="*/ 25 h 824"/>
                <a:gd name="T18" fmla="*/ 154 w 164"/>
                <a:gd name="T19" fmla="*/ 40 h 824"/>
                <a:gd name="T20" fmla="*/ 162 w 164"/>
                <a:gd name="T21" fmla="*/ 59 h 824"/>
                <a:gd name="T22" fmla="*/ 164 w 164"/>
                <a:gd name="T23" fmla="*/ 80 h 824"/>
                <a:gd name="T24" fmla="*/ 162 w 164"/>
                <a:gd name="T25" fmla="*/ 101 h 824"/>
                <a:gd name="T26" fmla="*/ 154 w 164"/>
                <a:gd name="T27" fmla="*/ 120 h 824"/>
                <a:gd name="T28" fmla="*/ 141 w 164"/>
                <a:gd name="T29" fmla="*/ 136 h 824"/>
                <a:gd name="T30" fmla="*/ 124 w 164"/>
                <a:gd name="T31" fmla="*/ 147 h 824"/>
                <a:gd name="T32" fmla="*/ 103 w 164"/>
                <a:gd name="T33" fmla="*/ 155 h 824"/>
                <a:gd name="T34" fmla="*/ 82 w 164"/>
                <a:gd name="T35" fmla="*/ 158 h 824"/>
                <a:gd name="T36" fmla="*/ 61 w 164"/>
                <a:gd name="T37" fmla="*/ 155 h 824"/>
                <a:gd name="T38" fmla="*/ 42 w 164"/>
                <a:gd name="T39" fmla="*/ 147 h 824"/>
                <a:gd name="T40" fmla="*/ 24 w 164"/>
                <a:gd name="T41" fmla="*/ 136 h 824"/>
                <a:gd name="T42" fmla="*/ 11 w 164"/>
                <a:gd name="T43" fmla="*/ 120 h 824"/>
                <a:gd name="T44" fmla="*/ 1 w 164"/>
                <a:gd name="T45" fmla="*/ 101 h 824"/>
                <a:gd name="T46" fmla="*/ 0 w 164"/>
                <a:gd name="T47" fmla="*/ 80 h 824"/>
                <a:gd name="T48" fmla="*/ 1 w 164"/>
                <a:gd name="T49" fmla="*/ 59 h 824"/>
                <a:gd name="T50" fmla="*/ 11 w 164"/>
                <a:gd name="T51" fmla="*/ 40 h 824"/>
                <a:gd name="T52" fmla="*/ 24 w 164"/>
                <a:gd name="T53" fmla="*/ 23 h 824"/>
                <a:gd name="T54" fmla="*/ 42 w 164"/>
                <a:gd name="T55" fmla="*/ 12 h 824"/>
                <a:gd name="T56" fmla="*/ 61 w 164"/>
                <a:gd name="T57" fmla="*/ 4 h 824"/>
                <a:gd name="T58" fmla="*/ 82 w 164"/>
                <a:gd name="T59" fmla="*/ 0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4" h="824">
                  <a:moveTo>
                    <a:pt x="13" y="246"/>
                  </a:moveTo>
                  <a:lnTo>
                    <a:pt x="149" y="246"/>
                  </a:lnTo>
                  <a:lnTo>
                    <a:pt x="149" y="824"/>
                  </a:lnTo>
                  <a:lnTo>
                    <a:pt x="13" y="824"/>
                  </a:lnTo>
                  <a:lnTo>
                    <a:pt x="13" y="246"/>
                  </a:lnTo>
                  <a:close/>
                  <a:moveTo>
                    <a:pt x="82" y="0"/>
                  </a:moveTo>
                  <a:lnTo>
                    <a:pt x="105" y="4"/>
                  </a:lnTo>
                  <a:lnTo>
                    <a:pt x="124" y="12"/>
                  </a:lnTo>
                  <a:lnTo>
                    <a:pt x="141" y="25"/>
                  </a:lnTo>
                  <a:lnTo>
                    <a:pt x="154" y="40"/>
                  </a:lnTo>
                  <a:lnTo>
                    <a:pt x="162" y="59"/>
                  </a:lnTo>
                  <a:lnTo>
                    <a:pt x="164" y="80"/>
                  </a:lnTo>
                  <a:lnTo>
                    <a:pt x="162" y="101"/>
                  </a:lnTo>
                  <a:lnTo>
                    <a:pt x="154" y="120"/>
                  </a:lnTo>
                  <a:lnTo>
                    <a:pt x="141" y="136"/>
                  </a:lnTo>
                  <a:lnTo>
                    <a:pt x="124" y="147"/>
                  </a:lnTo>
                  <a:lnTo>
                    <a:pt x="103" y="155"/>
                  </a:lnTo>
                  <a:lnTo>
                    <a:pt x="82" y="158"/>
                  </a:lnTo>
                  <a:lnTo>
                    <a:pt x="61" y="155"/>
                  </a:lnTo>
                  <a:lnTo>
                    <a:pt x="42" y="147"/>
                  </a:lnTo>
                  <a:lnTo>
                    <a:pt x="24" y="136"/>
                  </a:lnTo>
                  <a:lnTo>
                    <a:pt x="11" y="120"/>
                  </a:lnTo>
                  <a:lnTo>
                    <a:pt x="1" y="101"/>
                  </a:lnTo>
                  <a:lnTo>
                    <a:pt x="0" y="80"/>
                  </a:lnTo>
                  <a:lnTo>
                    <a:pt x="1" y="59"/>
                  </a:lnTo>
                  <a:lnTo>
                    <a:pt x="11" y="40"/>
                  </a:lnTo>
                  <a:lnTo>
                    <a:pt x="24" y="23"/>
                  </a:lnTo>
                  <a:lnTo>
                    <a:pt x="42" y="12"/>
                  </a:lnTo>
                  <a:lnTo>
                    <a:pt x="61" y="4"/>
                  </a:lnTo>
                  <a:lnTo>
                    <a:pt x="8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47" name="Freeform 8"/>
            <p:cNvSpPr>
              <a:spLocks/>
            </p:cNvSpPr>
            <p:nvPr/>
          </p:nvSpPr>
          <p:spPr bwMode="auto">
            <a:xfrm>
              <a:off x="1373106" y="1434131"/>
              <a:ext cx="145047" cy="193825"/>
            </a:xfrm>
            <a:custGeom>
              <a:avLst/>
              <a:gdLst>
                <a:gd name="T0" fmla="*/ 311 w 453"/>
                <a:gd name="T1" fmla="*/ 0 h 604"/>
                <a:gd name="T2" fmla="*/ 350 w 453"/>
                <a:gd name="T3" fmla="*/ 2 h 604"/>
                <a:gd name="T4" fmla="*/ 388 w 453"/>
                <a:gd name="T5" fmla="*/ 7 h 604"/>
                <a:gd name="T6" fmla="*/ 422 w 453"/>
                <a:gd name="T7" fmla="*/ 17 h 604"/>
                <a:gd name="T8" fmla="*/ 451 w 453"/>
                <a:gd name="T9" fmla="*/ 28 h 604"/>
                <a:gd name="T10" fmla="*/ 453 w 453"/>
                <a:gd name="T11" fmla="*/ 30 h 604"/>
                <a:gd name="T12" fmla="*/ 453 w 453"/>
                <a:gd name="T13" fmla="*/ 162 h 604"/>
                <a:gd name="T14" fmla="*/ 447 w 453"/>
                <a:gd name="T15" fmla="*/ 156 h 604"/>
                <a:gd name="T16" fmla="*/ 405 w 453"/>
                <a:gd name="T17" fmla="*/ 131 h 604"/>
                <a:gd name="T18" fmla="*/ 361 w 453"/>
                <a:gd name="T19" fmla="*/ 116 h 604"/>
                <a:gd name="T20" fmla="*/ 317 w 453"/>
                <a:gd name="T21" fmla="*/ 112 h 604"/>
                <a:gd name="T22" fmla="*/ 279 w 453"/>
                <a:gd name="T23" fmla="*/ 116 h 604"/>
                <a:gd name="T24" fmla="*/ 246 w 453"/>
                <a:gd name="T25" fmla="*/ 126 h 604"/>
                <a:gd name="T26" fmla="*/ 216 w 453"/>
                <a:gd name="T27" fmla="*/ 141 h 604"/>
                <a:gd name="T28" fmla="*/ 189 w 453"/>
                <a:gd name="T29" fmla="*/ 164 h 604"/>
                <a:gd name="T30" fmla="*/ 168 w 453"/>
                <a:gd name="T31" fmla="*/ 192 h 604"/>
                <a:gd name="T32" fmla="*/ 153 w 453"/>
                <a:gd name="T33" fmla="*/ 227 h 604"/>
                <a:gd name="T34" fmla="*/ 143 w 453"/>
                <a:gd name="T35" fmla="*/ 263 h 604"/>
                <a:gd name="T36" fmla="*/ 141 w 453"/>
                <a:gd name="T37" fmla="*/ 305 h 604"/>
                <a:gd name="T38" fmla="*/ 143 w 453"/>
                <a:gd name="T39" fmla="*/ 347 h 604"/>
                <a:gd name="T40" fmla="*/ 153 w 453"/>
                <a:gd name="T41" fmla="*/ 383 h 604"/>
                <a:gd name="T42" fmla="*/ 168 w 453"/>
                <a:gd name="T43" fmla="*/ 416 h 604"/>
                <a:gd name="T44" fmla="*/ 187 w 453"/>
                <a:gd name="T45" fmla="*/ 442 h 604"/>
                <a:gd name="T46" fmla="*/ 214 w 453"/>
                <a:gd name="T47" fmla="*/ 463 h 604"/>
                <a:gd name="T48" fmla="*/ 243 w 453"/>
                <a:gd name="T49" fmla="*/ 480 h 604"/>
                <a:gd name="T50" fmla="*/ 277 w 453"/>
                <a:gd name="T51" fmla="*/ 488 h 604"/>
                <a:gd name="T52" fmla="*/ 315 w 453"/>
                <a:gd name="T53" fmla="*/ 492 h 604"/>
                <a:gd name="T54" fmla="*/ 346 w 453"/>
                <a:gd name="T55" fmla="*/ 488 h 604"/>
                <a:gd name="T56" fmla="*/ 380 w 453"/>
                <a:gd name="T57" fmla="*/ 479 h 604"/>
                <a:gd name="T58" fmla="*/ 414 w 453"/>
                <a:gd name="T59" fmla="*/ 465 h 604"/>
                <a:gd name="T60" fmla="*/ 447 w 453"/>
                <a:gd name="T61" fmla="*/ 444 h 604"/>
                <a:gd name="T62" fmla="*/ 453 w 453"/>
                <a:gd name="T63" fmla="*/ 440 h 604"/>
                <a:gd name="T64" fmla="*/ 453 w 453"/>
                <a:gd name="T65" fmla="*/ 564 h 604"/>
                <a:gd name="T66" fmla="*/ 451 w 453"/>
                <a:gd name="T67" fmla="*/ 566 h 604"/>
                <a:gd name="T68" fmla="*/ 414 w 453"/>
                <a:gd name="T69" fmla="*/ 583 h 604"/>
                <a:gd name="T70" fmla="*/ 376 w 453"/>
                <a:gd name="T71" fmla="*/ 595 h 604"/>
                <a:gd name="T72" fmla="*/ 332 w 453"/>
                <a:gd name="T73" fmla="*/ 603 h 604"/>
                <a:gd name="T74" fmla="*/ 287 w 453"/>
                <a:gd name="T75" fmla="*/ 604 h 604"/>
                <a:gd name="T76" fmla="*/ 233 w 453"/>
                <a:gd name="T77" fmla="*/ 601 h 604"/>
                <a:gd name="T78" fmla="*/ 183 w 453"/>
                <a:gd name="T79" fmla="*/ 589 h 604"/>
                <a:gd name="T80" fmla="*/ 138 w 453"/>
                <a:gd name="T81" fmla="*/ 568 h 604"/>
                <a:gd name="T82" fmla="*/ 97 w 453"/>
                <a:gd name="T83" fmla="*/ 542 h 604"/>
                <a:gd name="T84" fmla="*/ 63 w 453"/>
                <a:gd name="T85" fmla="*/ 507 h 604"/>
                <a:gd name="T86" fmla="*/ 36 w 453"/>
                <a:gd name="T87" fmla="*/ 465 h 604"/>
                <a:gd name="T88" fmla="*/ 15 w 453"/>
                <a:gd name="T89" fmla="*/ 419 h 604"/>
                <a:gd name="T90" fmla="*/ 4 w 453"/>
                <a:gd name="T91" fmla="*/ 370 h 604"/>
                <a:gd name="T92" fmla="*/ 0 w 453"/>
                <a:gd name="T93" fmla="*/ 316 h 604"/>
                <a:gd name="T94" fmla="*/ 4 w 453"/>
                <a:gd name="T95" fmla="*/ 257 h 604"/>
                <a:gd name="T96" fmla="*/ 17 w 453"/>
                <a:gd name="T97" fmla="*/ 202 h 604"/>
                <a:gd name="T98" fmla="*/ 38 w 453"/>
                <a:gd name="T99" fmla="*/ 151 h 604"/>
                <a:gd name="T100" fmla="*/ 67 w 453"/>
                <a:gd name="T101" fmla="*/ 107 h 604"/>
                <a:gd name="T102" fmla="*/ 103 w 453"/>
                <a:gd name="T103" fmla="*/ 69 h 604"/>
                <a:gd name="T104" fmla="*/ 147 w 453"/>
                <a:gd name="T105" fmla="*/ 40 h 604"/>
                <a:gd name="T106" fmla="*/ 197 w 453"/>
                <a:gd name="T107" fmla="*/ 17 h 604"/>
                <a:gd name="T108" fmla="*/ 252 w 453"/>
                <a:gd name="T109" fmla="*/ 4 h 604"/>
                <a:gd name="T110" fmla="*/ 311 w 453"/>
                <a:gd name="T111"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3" h="604">
                  <a:moveTo>
                    <a:pt x="311" y="0"/>
                  </a:moveTo>
                  <a:lnTo>
                    <a:pt x="350" y="2"/>
                  </a:lnTo>
                  <a:lnTo>
                    <a:pt x="388" y="7"/>
                  </a:lnTo>
                  <a:lnTo>
                    <a:pt x="422" y="17"/>
                  </a:lnTo>
                  <a:lnTo>
                    <a:pt x="451" y="28"/>
                  </a:lnTo>
                  <a:lnTo>
                    <a:pt x="453" y="30"/>
                  </a:lnTo>
                  <a:lnTo>
                    <a:pt x="453" y="162"/>
                  </a:lnTo>
                  <a:lnTo>
                    <a:pt x="447" y="156"/>
                  </a:lnTo>
                  <a:lnTo>
                    <a:pt x="405" y="131"/>
                  </a:lnTo>
                  <a:lnTo>
                    <a:pt x="361" y="116"/>
                  </a:lnTo>
                  <a:lnTo>
                    <a:pt x="317" y="112"/>
                  </a:lnTo>
                  <a:lnTo>
                    <a:pt x="279" y="116"/>
                  </a:lnTo>
                  <a:lnTo>
                    <a:pt x="246" y="126"/>
                  </a:lnTo>
                  <a:lnTo>
                    <a:pt x="216" y="141"/>
                  </a:lnTo>
                  <a:lnTo>
                    <a:pt x="189" y="164"/>
                  </a:lnTo>
                  <a:lnTo>
                    <a:pt x="168" y="192"/>
                  </a:lnTo>
                  <a:lnTo>
                    <a:pt x="153" y="227"/>
                  </a:lnTo>
                  <a:lnTo>
                    <a:pt x="143" y="263"/>
                  </a:lnTo>
                  <a:lnTo>
                    <a:pt x="141" y="305"/>
                  </a:lnTo>
                  <a:lnTo>
                    <a:pt x="143" y="347"/>
                  </a:lnTo>
                  <a:lnTo>
                    <a:pt x="153" y="383"/>
                  </a:lnTo>
                  <a:lnTo>
                    <a:pt x="168" y="416"/>
                  </a:lnTo>
                  <a:lnTo>
                    <a:pt x="187" y="442"/>
                  </a:lnTo>
                  <a:lnTo>
                    <a:pt x="214" y="463"/>
                  </a:lnTo>
                  <a:lnTo>
                    <a:pt x="243" y="480"/>
                  </a:lnTo>
                  <a:lnTo>
                    <a:pt x="277" y="488"/>
                  </a:lnTo>
                  <a:lnTo>
                    <a:pt x="315" y="492"/>
                  </a:lnTo>
                  <a:lnTo>
                    <a:pt x="346" y="488"/>
                  </a:lnTo>
                  <a:lnTo>
                    <a:pt x="380" y="479"/>
                  </a:lnTo>
                  <a:lnTo>
                    <a:pt x="414" y="465"/>
                  </a:lnTo>
                  <a:lnTo>
                    <a:pt x="447" y="444"/>
                  </a:lnTo>
                  <a:lnTo>
                    <a:pt x="453" y="440"/>
                  </a:lnTo>
                  <a:lnTo>
                    <a:pt x="453" y="564"/>
                  </a:lnTo>
                  <a:lnTo>
                    <a:pt x="451" y="566"/>
                  </a:lnTo>
                  <a:lnTo>
                    <a:pt x="414" y="583"/>
                  </a:lnTo>
                  <a:lnTo>
                    <a:pt x="376" y="595"/>
                  </a:lnTo>
                  <a:lnTo>
                    <a:pt x="332" y="603"/>
                  </a:lnTo>
                  <a:lnTo>
                    <a:pt x="287" y="604"/>
                  </a:lnTo>
                  <a:lnTo>
                    <a:pt x="233" y="601"/>
                  </a:lnTo>
                  <a:lnTo>
                    <a:pt x="183" y="589"/>
                  </a:lnTo>
                  <a:lnTo>
                    <a:pt x="138" y="568"/>
                  </a:lnTo>
                  <a:lnTo>
                    <a:pt x="97" y="542"/>
                  </a:lnTo>
                  <a:lnTo>
                    <a:pt x="63" y="507"/>
                  </a:lnTo>
                  <a:lnTo>
                    <a:pt x="36" y="465"/>
                  </a:lnTo>
                  <a:lnTo>
                    <a:pt x="15" y="419"/>
                  </a:lnTo>
                  <a:lnTo>
                    <a:pt x="4" y="370"/>
                  </a:lnTo>
                  <a:lnTo>
                    <a:pt x="0" y="316"/>
                  </a:lnTo>
                  <a:lnTo>
                    <a:pt x="4" y="257"/>
                  </a:lnTo>
                  <a:lnTo>
                    <a:pt x="17" y="202"/>
                  </a:lnTo>
                  <a:lnTo>
                    <a:pt x="38" y="151"/>
                  </a:lnTo>
                  <a:lnTo>
                    <a:pt x="67" y="107"/>
                  </a:lnTo>
                  <a:lnTo>
                    <a:pt x="103" y="69"/>
                  </a:lnTo>
                  <a:lnTo>
                    <a:pt x="147" y="40"/>
                  </a:lnTo>
                  <a:lnTo>
                    <a:pt x="197" y="17"/>
                  </a:lnTo>
                  <a:lnTo>
                    <a:pt x="252" y="4"/>
                  </a:lnTo>
                  <a:lnTo>
                    <a:pt x="311"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48" name="Freeform 9"/>
            <p:cNvSpPr>
              <a:spLocks/>
            </p:cNvSpPr>
            <p:nvPr/>
          </p:nvSpPr>
          <p:spPr bwMode="auto">
            <a:xfrm>
              <a:off x="1550885" y="1435414"/>
              <a:ext cx="107181" cy="188690"/>
            </a:xfrm>
            <a:custGeom>
              <a:avLst/>
              <a:gdLst>
                <a:gd name="T0" fmla="*/ 279 w 334"/>
                <a:gd name="T1" fmla="*/ 0 h 587"/>
                <a:gd name="T2" fmla="*/ 309 w 334"/>
                <a:gd name="T3" fmla="*/ 2 h 587"/>
                <a:gd name="T4" fmla="*/ 332 w 334"/>
                <a:gd name="T5" fmla="*/ 7 h 587"/>
                <a:gd name="T6" fmla="*/ 334 w 334"/>
                <a:gd name="T7" fmla="*/ 9 h 587"/>
                <a:gd name="T8" fmla="*/ 334 w 334"/>
                <a:gd name="T9" fmla="*/ 145 h 587"/>
                <a:gd name="T10" fmla="*/ 328 w 334"/>
                <a:gd name="T11" fmla="*/ 141 h 587"/>
                <a:gd name="T12" fmla="*/ 317 w 334"/>
                <a:gd name="T13" fmla="*/ 135 h 587"/>
                <a:gd name="T14" fmla="*/ 298 w 334"/>
                <a:gd name="T15" fmla="*/ 129 h 587"/>
                <a:gd name="T16" fmla="*/ 277 w 334"/>
                <a:gd name="T17" fmla="*/ 124 h 587"/>
                <a:gd name="T18" fmla="*/ 256 w 334"/>
                <a:gd name="T19" fmla="*/ 122 h 587"/>
                <a:gd name="T20" fmla="*/ 223 w 334"/>
                <a:gd name="T21" fmla="*/ 127 h 587"/>
                <a:gd name="T22" fmla="*/ 193 w 334"/>
                <a:gd name="T23" fmla="*/ 143 h 587"/>
                <a:gd name="T24" fmla="*/ 168 w 334"/>
                <a:gd name="T25" fmla="*/ 169 h 587"/>
                <a:gd name="T26" fmla="*/ 151 w 334"/>
                <a:gd name="T27" fmla="*/ 204 h 587"/>
                <a:gd name="T28" fmla="*/ 139 w 334"/>
                <a:gd name="T29" fmla="*/ 244 h 587"/>
                <a:gd name="T30" fmla="*/ 135 w 334"/>
                <a:gd name="T31" fmla="*/ 291 h 587"/>
                <a:gd name="T32" fmla="*/ 135 w 334"/>
                <a:gd name="T33" fmla="*/ 587 h 587"/>
                <a:gd name="T34" fmla="*/ 0 w 334"/>
                <a:gd name="T35" fmla="*/ 587 h 587"/>
                <a:gd name="T36" fmla="*/ 0 w 334"/>
                <a:gd name="T37" fmla="*/ 9 h 587"/>
                <a:gd name="T38" fmla="*/ 135 w 334"/>
                <a:gd name="T39" fmla="*/ 9 h 587"/>
                <a:gd name="T40" fmla="*/ 135 w 334"/>
                <a:gd name="T41" fmla="*/ 110 h 587"/>
                <a:gd name="T42" fmla="*/ 135 w 334"/>
                <a:gd name="T43" fmla="*/ 110 h 587"/>
                <a:gd name="T44" fmla="*/ 151 w 334"/>
                <a:gd name="T45" fmla="*/ 80 h 587"/>
                <a:gd name="T46" fmla="*/ 168 w 334"/>
                <a:gd name="T47" fmla="*/ 53 h 587"/>
                <a:gd name="T48" fmla="*/ 189 w 334"/>
                <a:gd name="T49" fmla="*/ 32 h 587"/>
                <a:gd name="T50" fmla="*/ 216 w 334"/>
                <a:gd name="T51" fmla="*/ 15 h 587"/>
                <a:gd name="T52" fmla="*/ 246 w 334"/>
                <a:gd name="T53" fmla="*/ 3 h 587"/>
                <a:gd name="T54" fmla="*/ 279 w 334"/>
                <a:gd name="T55" fmla="*/ 0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4" h="587">
                  <a:moveTo>
                    <a:pt x="279" y="0"/>
                  </a:moveTo>
                  <a:lnTo>
                    <a:pt x="309" y="2"/>
                  </a:lnTo>
                  <a:lnTo>
                    <a:pt x="332" y="7"/>
                  </a:lnTo>
                  <a:lnTo>
                    <a:pt x="334" y="9"/>
                  </a:lnTo>
                  <a:lnTo>
                    <a:pt x="334" y="145"/>
                  </a:lnTo>
                  <a:lnTo>
                    <a:pt x="328" y="141"/>
                  </a:lnTo>
                  <a:lnTo>
                    <a:pt x="317" y="135"/>
                  </a:lnTo>
                  <a:lnTo>
                    <a:pt x="298" y="129"/>
                  </a:lnTo>
                  <a:lnTo>
                    <a:pt x="277" y="124"/>
                  </a:lnTo>
                  <a:lnTo>
                    <a:pt x="256" y="122"/>
                  </a:lnTo>
                  <a:lnTo>
                    <a:pt x="223" y="127"/>
                  </a:lnTo>
                  <a:lnTo>
                    <a:pt x="193" y="143"/>
                  </a:lnTo>
                  <a:lnTo>
                    <a:pt x="168" y="169"/>
                  </a:lnTo>
                  <a:lnTo>
                    <a:pt x="151" y="204"/>
                  </a:lnTo>
                  <a:lnTo>
                    <a:pt x="139" y="244"/>
                  </a:lnTo>
                  <a:lnTo>
                    <a:pt x="135" y="291"/>
                  </a:lnTo>
                  <a:lnTo>
                    <a:pt x="135" y="587"/>
                  </a:lnTo>
                  <a:lnTo>
                    <a:pt x="0" y="587"/>
                  </a:lnTo>
                  <a:lnTo>
                    <a:pt x="0" y="9"/>
                  </a:lnTo>
                  <a:lnTo>
                    <a:pt x="135" y="9"/>
                  </a:lnTo>
                  <a:lnTo>
                    <a:pt x="135" y="110"/>
                  </a:lnTo>
                  <a:lnTo>
                    <a:pt x="135" y="110"/>
                  </a:lnTo>
                  <a:lnTo>
                    <a:pt x="151" y="80"/>
                  </a:lnTo>
                  <a:lnTo>
                    <a:pt x="168" y="53"/>
                  </a:lnTo>
                  <a:lnTo>
                    <a:pt x="189" y="32"/>
                  </a:lnTo>
                  <a:lnTo>
                    <a:pt x="216" y="15"/>
                  </a:lnTo>
                  <a:lnTo>
                    <a:pt x="246" y="3"/>
                  </a:lnTo>
                  <a:lnTo>
                    <a:pt x="27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49" name="Freeform 10"/>
            <p:cNvSpPr>
              <a:spLocks noEditPoints="1"/>
            </p:cNvSpPr>
            <p:nvPr/>
          </p:nvSpPr>
          <p:spPr bwMode="auto">
            <a:xfrm>
              <a:off x="1661275" y="1434131"/>
              <a:ext cx="190615" cy="193825"/>
            </a:xfrm>
            <a:custGeom>
              <a:avLst/>
              <a:gdLst>
                <a:gd name="T0" fmla="*/ 263 w 593"/>
                <a:gd name="T1" fmla="*/ 114 h 604"/>
                <a:gd name="T2" fmla="*/ 206 w 593"/>
                <a:gd name="T3" fmla="*/ 141 h 604"/>
                <a:gd name="T4" fmla="*/ 164 w 593"/>
                <a:gd name="T5" fmla="*/ 189 h 604"/>
                <a:gd name="T6" fmla="*/ 143 w 593"/>
                <a:gd name="T7" fmla="*/ 261 h 604"/>
                <a:gd name="T8" fmla="*/ 143 w 593"/>
                <a:gd name="T9" fmla="*/ 347 h 604"/>
                <a:gd name="T10" fmla="*/ 164 w 593"/>
                <a:gd name="T11" fmla="*/ 416 h 604"/>
                <a:gd name="T12" fmla="*/ 206 w 593"/>
                <a:gd name="T13" fmla="*/ 465 h 604"/>
                <a:gd name="T14" fmla="*/ 263 w 593"/>
                <a:gd name="T15" fmla="*/ 488 h 604"/>
                <a:gd name="T16" fmla="*/ 336 w 593"/>
                <a:gd name="T17" fmla="*/ 488 h 604"/>
                <a:gd name="T18" fmla="*/ 393 w 593"/>
                <a:gd name="T19" fmla="*/ 465 h 604"/>
                <a:gd name="T20" fmla="*/ 431 w 593"/>
                <a:gd name="T21" fmla="*/ 418 h 604"/>
                <a:gd name="T22" fmla="*/ 450 w 593"/>
                <a:gd name="T23" fmla="*/ 345 h 604"/>
                <a:gd name="T24" fmla="*/ 450 w 593"/>
                <a:gd name="T25" fmla="*/ 257 h 604"/>
                <a:gd name="T26" fmla="*/ 429 w 593"/>
                <a:gd name="T27" fmla="*/ 187 h 604"/>
                <a:gd name="T28" fmla="*/ 389 w 593"/>
                <a:gd name="T29" fmla="*/ 139 h 604"/>
                <a:gd name="T30" fmla="*/ 332 w 593"/>
                <a:gd name="T31" fmla="*/ 114 h 604"/>
                <a:gd name="T32" fmla="*/ 305 w 593"/>
                <a:gd name="T33" fmla="*/ 0 h 604"/>
                <a:gd name="T34" fmla="*/ 404 w 593"/>
                <a:gd name="T35" fmla="*/ 13 h 604"/>
                <a:gd name="T36" fmla="*/ 485 w 593"/>
                <a:gd name="T37" fmla="*/ 51 h 604"/>
                <a:gd name="T38" fmla="*/ 544 w 593"/>
                <a:gd name="T39" fmla="*/ 112 h 604"/>
                <a:gd name="T40" fmla="*/ 580 w 593"/>
                <a:gd name="T41" fmla="*/ 196 h 604"/>
                <a:gd name="T42" fmla="*/ 593 w 593"/>
                <a:gd name="T43" fmla="*/ 297 h 604"/>
                <a:gd name="T44" fmla="*/ 580 w 593"/>
                <a:gd name="T45" fmla="*/ 398 h 604"/>
                <a:gd name="T46" fmla="*/ 542 w 593"/>
                <a:gd name="T47" fmla="*/ 484 h 604"/>
                <a:gd name="T48" fmla="*/ 477 w 593"/>
                <a:gd name="T49" fmla="*/ 551 h 604"/>
                <a:gd name="T50" fmla="*/ 393 w 593"/>
                <a:gd name="T51" fmla="*/ 591 h 604"/>
                <a:gd name="T52" fmla="*/ 292 w 593"/>
                <a:gd name="T53" fmla="*/ 604 h 604"/>
                <a:gd name="T54" fmla="*/ 194 w 593"/>
                <a:gd name="T55" fmla="*/ 591 h 604"/>
                <a:gd name="T56" fmla="*/ 112 w 593"/>
                <a:gd name="T57" fmla="*/ 553 h 604"/>
                <a:gd name="T58" fmla="*/ 51 w 593"/>
                <a:gd name="T59" fmla="*/ 490 h 604"/>
                <a:gd name="T60" fmla="*/ 13 w 593"/>
                <a:gd name="T61" fmla="*/ 408 h 604"/>
                <a:gd name="T62" fmla="*/ 0 w 593"/>
                <a:gd name="T63" fmla="*/ 309 h 604"/>
                <a:gd name="T64" fmla="*/ 13 w 593"/>
                <a:gd name="T65" fmla="*/ 204 h 604"/>
                <a:gd name="T66" fmla="*/ 51 w 593"/>
                <a:gd name="T67" fmla="*/ 118 h 604"/>
                <a:gd name="T68" fmla="*/ 116 w 593"/>
                <a:gd name="T69" fmla="*/ 53 h 604"/>
                <a:gd name="T70" fmla="*/ 200 w 593"/>
                <a:gd name="T71" fmla="*/ 13 h 604"/>
                <a:gd name="T72" fmla="*/ 305 w 593"/>
                <a:gd name="T73"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3" h="604">
                  <a:moveTo>
                    <a:pt x="297" y="112"/>
                  </a:moveTo>
                  <a:lnTo>
                    <a:pt x="263" y="114"/>
                  </a:lnTo>
                  <a:lnTo>
                    <a:pt x="233" y="124"/>
                  </a:lnTo>
                  <a:lnTo>
                    <a:pt x="206" y="141"/>
                  </a:lnTo>
                  <a:lnTo>
                    <a:pt x="183" y="162"/>
                  </a:lnTo>
                  <a:lnTo>
                    <a:pt x="164" y="189"/>
                  </a:lnTo>
                  <a:lnTo>
                    <a:pt x="150" y="223"/>
                  </a:lnTo>
                  <a:lnTo>
                    <a:pt x="143" y="261"/>
                  </a:lnTo>
                  <a:lnTo>
                    <a:pt x="141" y="305"/>
                  </a:lnTo>
                  <a:lnTo>
                    <a:pt x="143" y="347"/>
                  </a:lnTo>
                  <a:lnTo>
                    <a:pt x="150" y="383"/>
                  </a:lnTo>
                  <a:lnTo>
                    <a:pt x="164" y="416"/>
                  </a:lnTo>
                  <a:lnTo>
                    <a:pt x="183" y="442"/>
                  </a:lnTo>
                  <a:lnTo>
                    <a:pt x="206" y="465"/>
                  </a:lnTo>
                  <a:lnTo>
                    <a:pt x="233" y="480"/>
                  </a:lnTo>
                  <a:lnTo>
                    <a:pt x="263" y="488"/>
                  </a:lnTo>
                  <a:lnTo>
                    <a:pt x="299" y="492"/>
                  </a:lnTo>
                  <a:lnTo>
                    <a:pt x="336" y="488"/>
                  </a:lnTo>
                  <a:lnTo>
                    <a:pt x="366" y="480"/>
                  </a:lnTo>
                  <a:lnTo>
                    <a:pt x="393" y="465"/>
                  </a:lnTo>
                  <a:lnTo>
                    <a:pt x="414" y="444"/>
                  </a:lnTo>
                  <a:lnTo>
                    <a:pt x="431" y="418"/>
                  </a:lnTo>
                  <a:lnTo>
                    <a:pt x="443" y="383"/>
                  </a:lnTo>
                  <a:lnTo>
                    <a:pt x="450" y="345"/>
                  </a:lnTo>
                  <a:lnTo>
                    <a:pt x="452" y="301"/>
                  </a:lnTo>
                  <a:lnTo>
                    <a:pt x="450" y="257"/>
                  </a:lnTo>
                  <a:lnTo>
                    <a:pt x="443" y="219"/>
                  </a:lnTo>
                  <a:lnTo>
                    <a:pt x="429" y="187"/>
                  </a:lnTo>
                  <a:lnTo>
                    <a:pt x="412" y="160"/>
                  </a:lnTo>
                  <a:lnTo>
                    <a:pt x="389" y="139"/>
                  </a:lnTo>
                  <a:lnTo>
                    <a:pt x="362" y="124"/>
                  </a:lnTo>
                  <a:lnTo>
                    <a:pt x="332" y="114"/>
                  </a:lnTo>
                  <a:lnTo>
                    <a:pt x="297" y="112"/>
                  </a:lnTo>
                  <a:close/>
                  <a:moveTo>
                    <a:pt x="305" y="0"/>
                  </a:moveTo>
                  <a:lnTo>
                    <a:pt x="357" y="4"/>
                  </a:lnTo>
                  <a:lnTo>
                    <a:pt x="404" y="13"/>
                  </a:lnTo>
                  <a:lnTo>
                    <a:pt x="446" y="28"/>
                  </a:lnTo>
                  <a:lnTo>
                    <a:pt x="485" y="51"/>
                  </a:lnTo>
                  <a:lnTo>
                    <a:pt x="517" y="78"/>
                  </a:lnTo>
                  <a:lnTo>
                    <a:pt x="544" y="112"/>
                  </a:lnTo>
                  <a:lnTo>
                    <a:pt x="565" y="152"/>
                  </a:lnTo>
                  <a:lnTo>
                    <a:pt x="580" y="196"/>
                  </a:lnTo>
                  <a:lnTo>
                    <a:pt x="590" y="244"/>
                  </a:lnTo>
                  <a:lnTo>
                    <a:pt x="593" y="297"/>
                  </a:lnTo>
                  <a:lnTo>
                    <a:pt x="590" y="351"/>
                  </a:lnTo>
                  <a:lnTo>
                    <a:pt x="580" y="398"/>
                  </a:lnTo>
                  <a:lnTo>
                    <a:pt x="565" y="444"/>
                  </a:lnTo>
                  <a:lnTo>
                    <a:pt x="542" y="484"/>
                  </a:lnTo>
                  <a:lnTo>
                    <a:pt x="511" y="521"/>
                  </a:lnTo>
                  <a:lnTo>
                    <a:pt x="477" y="551"/>
                  </a:lnTo>
                  <a:lnTo>
                    <a:pt x="437" y="574"/>
                  </a:lnTo>
                  <a:lnTo>
                    <a:pt x="393" y="591"/>
                  </a:lnTo>
                  <a:lnTo>
                    <a:pt x="345" y="601"/>
                  </a:lnTo>
                  <a:lnTo>
                    <a:pt x="292" y="604"/>
                  </a:lnTo>
                  <a:lnTo>
                    <a:pt x="240" y="601"/>
                  </a:lnTo>
                  <a:lnTo>
                    <a:pt x="194" y="591"/>
                  </a:lnTo>
                  <a:lnTo>
                    <a:pt x="150" y="576"/>
                  </a:lnTo>
                  <a:lnTo>
                    <a:pt x="112" y="553"/>
                  </a:lnTo>
                  <a:lnTo>
                    <a:pt x="80" y="524"/>
                  </a:lnTo>
                  <a:lnTo>
                    <a:pt x="51" y="490"/>
                  </a:lnTo>
                  <a:lnTo>
                    <a:pt x="28" y="452"/>
                  </a:lnTo>
                  <a:lnTo>
                    <a:pt x="13" y="408"/>
                  </a:lnTo>
                  <a:lnTo>
                    <a:pt x="3" y="360"/>
                  </a:lnTo>
                  <a:lnTo>
                    <a:pt x="0" y="309"/>
                  </a:lnTo>
                  <a:lnTo>
                    <a:pt x="3" y="254"/>
                  </a:lnTo>
                  <a:lnTo>
                    <a:pt x="13" y="204"/>
                  </a:lnTo>
                  <a:lnTo>
                    <a:pt x="28" y="158"/>
                  </a:lnTo>
                  <a:lnTo>
                    <a:pt x="51" y="118"/>
                  </a:lnTo>
                  <a:lnTo>
                    <a:pt x="82" y="82"/>
                  </a:lnTo>
                  <a:lnTo>
                    <a:pt x="116" y="53"/>
                  </a:lnTo>
                  <a:lnTo>
                    <a:pt x="156" y="30"/>
                  </a:lnTo>
                  <a:lnTo>
                    <a:pt x="200" y="13"/>
                  </a:lnTo>
                  <a:lnTo>
                    <a:pt x="252" y="4"/>
                  </a:lnTo>
                  <a:lnTo>
                    <a:pt x="305"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50" name="Freeform 11"/>
            <p:cNvSpPr>
              <a:spLocks/>
            </p:cNvSpPr>
            <p:nvPr/>
          </p:nvSpPr>
          <p:spPr bwMode="auto">
            <a:xfrm>
              <a:off x="1873070" y="1434131"/>
              <a:ext cx="123226" cy="193825"/>
            </a:xfrm>
            <a:custGeom>
              <a:avLst/>
              <a:gdLst>
                <a:gd name="T0" fmla="*/ 252 w 384"/>
                <a:gd name="T1" fmla="*/ 2 h 604"/>
                <a:gd name="T2" fmla="*/ 323 w 384"/>
                <a:gd name="T3" fmla="*/ 15 h 604"/>
                <a:gd name="T4" fmla="*/ 354 w 384"/>
                <a:gd name="T5" fmla="*/ 25 h 604"/>
                <a:gd name="T6" fmla="*/ 348 w 384"/>
                <a:gd name="T7" fmla="*/ 147 h 604"/>
                <a:gd name="T8" fmla="*/ 287 w 384"/>
                <a:gd name="T9" fmla="*/ 118 h 604"/>
                <a:gd name="T10" fmla="*/ 216 w 384"/>
                <a:gd name="T11" fmla="*/ 107 h 604"/>
                <a:gd name="T12" fmla="*/ 174 w 384"/>
                <a:gd name="T13" fmla="*/ 114 h 604"/>
                <a:gd name="T14" fmla="*/ 147 w 384"/>
                <a:gd name="T15" fmla="*/ 135 h 604"/>
                <a:gd name="T16" fmla="*/ 138 w 384"/>
                <a:gd name="T17" fmla="*/ 166 h 604"/>
                <a:gd name="T18" fmla="*/ 153 w 384"/>
                <a:gd name="T19" fmla="*/ 210 h 604"/>
                <a:gd name="T20" fmla="*/ 197 w 384"/>
                <a:gd name="T21" fmla="*/ 236 h 604"/>
                <a:gd name="T22" fmla="*/ 285 w 384"/>
                <a:gd name="T23" fmla="*/ 274 h 604"/>
                <a:gd name="T24" fmla="*/ 350 w 384"/>
                <a:gd name="T25" fmla="*/ 324 h 604"/>
                <a:gd name="T26" fmla="*/ 380 w 384"/>
                <a:gd name="T27" fmla="*/ 387 h 604"/>
                <a:gd name="T28" fmla="*/ 380 w 384"/>
                <a:gd name="T29" fmla="*/ 463 h 604"/>
                <a:gd name="T30" fmla="*/ 348 w 384"/>
                <a:gd name="T31" fmla="*/ 528 h 604"/>
                <a:gd name="T32" fmla="*/ 287 w 384"/>
                <a:gd name="T33" fmla="*/ 576 h 604"/>
                <a:gd name="T34" fmla="*/ 203 w 384"/>
                <a:gd name="T35" fmla="*/ 601 h 604"/>
                <a:gd name="T36" fmla="*/ 117 w 384"/>
                <a:gd name="T37" fmla="*/ 603 h 604"/>
                <a:gd name="T38" fmla="*/ 35 w 384"/>
                <a:gd name="T39" fmla="*/ 585 h 604"/>
                <a:gd name="T40" fmla="*/ 0 w 384"/>
                <a:gd name="T41" fmla="*/ 572 h 604"/>
                <a:gd name="T42" fmla="*/ 6 w 384"/>
                <a:gd name="T43" fmla="*/ 444 h 604"/>
                <a:gd name="T44" fmla="*/ 82 w 384"/>
                <a:gd name="T45" fmla="*/ 482 h 604"/>
                <a:gd name="T46" fmla="*/ 159 w 384"/>
                <a:gd name="T47" fmla="*/ 496 h 604"/>
                <a:gd name="T48" fmla="*/ 214 w 384"/>
                <a:gd name="T49" fmla="*/ 488 h 604"/>
                <a:gd name="T50" fmla="*/ 243 w 384"/>
                <a:gd name="T51" fmla="*/ 459 h 604"/>
                <a:gd name="T52" fmla="*/ 245 w 384"/>
                <a:gd name="T53" fmla="*/ 421 h 604"/>
                <a:gd name="T54" fmla="*/ 226 w 384"/>
                <a:gd name="T55" fmla="*/ 395 h 604"/>
                <a:gd name="T56" fmla="*/ 189 w 384"/>
                <a:gd name="T57" fmla="*/ 372 h 604"/>
                <a:gd name="T58" fmla="*/ 138 w 384"/>
                <a:gd name="T59" fmla="*/ 349 h 604"/>
                <a:gd name="T60" fmla="*/ 77 w 384"/>
                <a:gd name="T61" fmla="*/ 316 h 604"/>
                <a:gd name="T62" fmla="*/ 31 w 384"/>
                <a:gd name="T63" fmla="*/ 276 h 604"/>
                <a:gd name="T64" fmla="*/ 4 w 384"/>
                <a:gd name="T65" fmla="*/ 215 h 604"/>
                <a:gd name="T66" fmla="*/ 4 w 384"/>
                <a:gd name="T67" fmla="*/ 139 h 604"/>
                <a:gd name="T68" fmla="*/ 35 w 384"/>
                <a:gd name="T69" fmla="*/ 76 h 604"/>
                <a:gd name="T70" fmla="*/ 96 w 384"/>
                <a:gd name="T71" fmla="*/ 27 h 604"/>
                <a:gd name="T72" fmla="*/ 174 w 384"/>
                <a:gd name="T73" fmla="*/ 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4" h="604">
                  <a:moveTo>
                    <a:pt x="222" y="0"/>
                  </a:moveTo>
                  <a:lnTo>
                    <a:pt x="252" y="2"/>
                  </a:lnTo>
                  <a:lnTo>
                    <a:pt x="289" y="7"/>
                  </a:lnTo>
                  <a:lnTo>
                    <a:pt x="323" y="15"/>
                  </a:lnTo>
                  <a:lnTo>
                    <a:pt x="352" y="25"/>
                  </a:lnTo>
                  <a:lnTo>
                    <a:pt x="354" y="25"/>
                  </a:lnTo>
                  <a:lnTo>
                    <a:pt x="354" y="151"/>
                  </a:lnTo>
                  <a:lnTo>
                    <a:pt x="348" y="147"/>
                  </a:lnTo>
                  <a:lnTo>
                    <a:pt x="319" y="131"/>
                  </a:lnTo>
                  <a:lnTo>
                    <a:pt x="287" y="118"/>
                  </a:lnTo>
                  <a:lnTo>
                    <a:pt x="252" y="110"/>
                  </a:lnTo>
                  <a:lnTo>
                    <a:pt x="216" y="107"/>
                  </a:lnTo>
                  <a:lnTo>
                    <a:pt x="193" y="109"/>
                  </a:lnTo>
                  <a:lnTo>
                    <a:pt x="174" y="114"/>
                  </a:lnTo>
                  <a:lnTo>
                    <a:pt x="159" y="124"/>
                  </a:lnTo>
                  <a:lnTo>
                    <a:pt x="147" y="135"/>
                  </a:lnTo>
                  <a:lnTo>
                    <a:pt x="140" y="149"/>
                  </a:lnTo>
                  <a:lnTo>
                    <a:pt x="138" y="166"/>
                  </a:lnTo>
                  <a:lnTo>
                    <a:pt x="142" y="191"/>
                  </a:lnTo>
                  <a:lnTo>
                    <a:pt x="153" y="210"/>
                  </a:lnTo>
                  <a:lnTo>
                    <a:pt x="170" y="221"/>
                  </a:lnTo>
                  <a:lnTo>
                    <a:pt x="197" y="236"/>
                  </a:lnTo>
                  <a:lnTo>
                    <a:pt x="235" y="252"/>
                  </a:lnTo>
                  <a:lnTo>
                    <a:pt x="285" y="274"/>
                  </a:lnTo>
                  <a:lnTo>
                    <a:pt x="323" y="299"/>
                  </a:lnTo>
                  <a:lnTo>
                    <a:pt x="350" y="324"/>
                  </a:lnTo>
                  <a:lnTo>
                    <a:pt x="369" y="355"/>
                  </a:lnTo>
                  <a:lnTo>
                    <a:pt x="380" y="387"/>
                  </a:lnTo>
                  <a:lnTo>
                    <a:pt x="384" y="423"/>
                  </a:lnTo>
                  <a:lnTo>
                    <a:pt x="380" y="463"/>
                  </a:lnTo>
                  <a:lnTo>
                    <a:pt x="369" y="498"/>
                  </a:lnTo>
                  <a:lnTo>
                    <a:pt x="348" y="528"/>
                  </a:lnTo>
                  <a:lnTo>
                    <a:pt x="321" y="555"/>
                  </a:lnTo>
                  <a:lnTo>
                    <a:pt x="287" y="576"/>
                  </a:lnTo>
                  <a:lnTo>
                    <a:pt x="249" y="591"/>
                  </a:lnTo>
                  <a:lnTo>
                    <a:pt x="203" y="601"/>
                  </a:lnTo>
                  <a:lnTo>
                    <a:pt x="153" y="604"/>
                  </a:lnTo>
                  <a:lnTo>
                    <a:pt x="117" y="603"/>
                  </a:lnTo>
                  <a:lnTo>
                    <a:pt x="75" y="595"/>
                  </a:lnTo>
                  <a:lnTo>
                    <a:pt x="35" y="585"/>
                  </a:lnTo>
                  <a:lnTo>
                    <a:pt x="2" y="572"/>
                  </a:lnTo>
                  <a:lnTo>
                    <a:pt x="0" y="572"/>
                  </a:lnTo>
                  <a:lnTo>
                    <a:pt x="0" y="440"/>
                  </a:lnTo>
                  <a:lnTo>
                    <a:pt x="6" y="444"/>
                  </a:lnTo>
                  <a:lnTo>
                    <a:pt x="42" y="465"/>
                  </a:lnTo>
                  <a:lnTo>
                    <a:pt x="82" y="482"/>
                  </a:lnTo>
                  <a:lnTo>
                    <a:pt x="123" y="494"/>
                  </a:lnTo>
                  <a:lnTo>
                    <a:pt x="159" y="496"/>
                  </a:lnTo>
                  <a:lnTo>
                    <a:pt x="189" y="494"/>
                  </a:lnTo>
                  <a:lnTo>
                    <a:pt x="214" y="488"/>
                  </a:lnTo>
                  <a:lnTo>
                    <a:pt x="233" y="477"/>
                  </a:lnTo>
                  <a:lnTo>
                    <a:pt x="243" y="459"/>
                  </a:lnTo>
                  <a:lnTo>
                    <a:pt x="247" y="439"/>
                  </a:lnTo>
                  <a:lnTo>
                    <a:pt x="245" y="421"/>
                  </a:lnTo>
                  <a:lnTo>
                    <a:pt x="239" y="406"/>
                  </a:lnTo>
                  <a:lnTo>
                    <a:pt x="226" y="395"/>
                  </a:lnTo>
                  <a:lnTo>
                    <a:pt x="209" y="381"/>
                  </a:lnTo>
                  <a:lnTo>
                    <a:pt x="189" y="372"/>
                  </a:lnTo>
                  <a:lnTo>
                    <a:pt x="167" y="360"/>
                  </a:lnTo>
                  <a:lnTo>
                    <a:pt x="138" y="349"/>
                  </a:lnTo>
                  <a:lnTo>
                    <a:pt x="103" y="334"/>
                  </a:lnTo>
                  <a:lnTo>
                    <a:pt x="77" y="316"/>
                  </a:lnTo>
                  <a:lnTo>
                    <a:pt x="54" y="301"/>
                  </a:lnTo>
                  <a:lnTo>
                    <a:pt x="31" y="276"/>
                  </a:lnTo>
                  <a:lnTo>
                    <a:pt x="14" y="248"/>
                  </a:lnTo>
                  <a:lnTo>
                    <a:pt x="4" y="215"/>
                  </a:lnTo>
                  <a:lnTo>
                    <a:pt x="0" y="177"/>
                  </a:lnTo>
                  <a:lnTo>
                    <a:pt x="4" y="139"/>
                  </a:lnTo>
                  <a:lnTo>
                    <a:pt x="16" y="105"/>
                  </a:lnTo>
                  <a:lnTo>
                    <a:pt x="35" y="76"/>
                  </a:lnTo>
                  <a:lnTo>
                    <a:pt x="61" y="49"/>
                  </a:lnTo>
                  <a:lnTo>
                    <a:pt x="96" y="27"/>
                  </a:lnTo>
                  <a:lnTo>
                    <a:pt x="132" y="11"/>
                  </a:lnTo>
                  <a:lnTo>
                    <a:pt x="174" y="4"/>
                  </a:lnTo>
                  <a:lnTo>
                    <a:pt x="22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51" name="Freeform 12"/>
            <p:cNvSpPr>
              <a:spLocks noEditPoints="1"/>
            </p:cNvSpPr>
            <p:nvPr/>
          </p:nvSpPr>
          <p:spPr bwMode="auto">
            <a:xfrm>
              <a:off x="2014908" y="1434131"/>
              <a:ext cx="190615" cy="193825"/>
            </a:xfrm>
            <a:custGeom>
              <a:avLst/>
              <a:gdLst>
                <a:gd name="T0" fmla="*/ 264 w 594"/>
                <a:gd name="T1" fmla="*/ 114 h 604"/>
                <a:gd name="T2" fmla="*/ 207 w 594"/>
                <a:gd name="T3" fmla="*/ 141 h 604"/>
                <a:gd name="T4" fmla="*/ 165 w 594"/>
                <a:gd name="T5" fmla="*/ 189 h 604"/>
                <a:gd name="T6" fmla="*/ 144 w 594"/>
                <a:gd name="T7" fmla="*/ 261 h 604"/>
                <a:gd name="T8" fmla="*/ 144 w 594"/>
                <a:gd name="T9" fmla="*/ 347 h 604"/>
                <a:gd name="T10" fmla="*/ 165 w 594"/>
                <a:gd name="T11" fmla="*/ 416 h 604"/>
                <a:gd name="T12" fmla="*/ 207 w 594"/>
                <a:gd name="T13" fmla="*/ 465 h 604"/>
                <a:gd name="T14" fmla="*/ 264 w 594"/>
                <a:gd name="T15" fmla="*/ 488 h 604"/>
                <a:gd name="T16" fmla="*/ 337 w 594"/>
                <a:gd name="T17" fmla="*/ 488 h 604"/>
                <a:gd name="T18" fmla="*/ 392 w 594"/>
                <a:gd name="T19" fmla="*/ 465 h 604"/>
                <a:gd name="T20" fmla="*/ 432 w 594"/>
                <a:gd name="T21" fmla="*/ 418 h 604"/>
                <a:gd name="T22" fmla="*/ 451 w 594"/>
                <a:gd name="T23" fmla="*/ 345 h 604"/>
                <a:gd name="T24" fmla="*/ 451 w 594"/>
                <a:gd name="T25" fmla="*/ 257 h 604"/>
                <a:gd name="T26" fmla="*/ 430 w 594"/>
                <a:gd name="T27" fmla="*/ 187 h 604"/>
                <a:gd name="T28" fmla="*/ 390 w 594"/>
                <a:gd name="T29" fmla="*/ 139 h 604"/>
                <a:gd name="T30" fmla="*/ 333 w 594"/>
                <a:gd name="T31" fmla="*/ 114 h 604"/>
                <a:gd name="T32" fmla="*/ 306 w 594"/>
                <a:gd name="T33" fmla="*/ 0 h 604"/>
                <a:gd name="T34" fmla="*/ 405 w 594"/>
                <a:gd name="T35" fmla="*/ 13 h 604"/>
                <a:gd name="T36" fmla="*/ 485 w 594"/>
                <a:gd name="T37" fmla="*/ 51 h 604"/>
                <a:gd name="T38" fmla="*/ 545 w 594"/>
                <a:gd name="T39" fmla="*/ 112 h 604"/>
                <a:gd name="T40" fmla="*/ 581 w 594"/>
                <a:gd name="T41" fmla="*/ 196 h 604"/>
                <a:gd name="T42" fmla="*/ 594 w 594"/>
                <a:gd name="T43" fmla="*/ 297 h 604"/>
                <a:gd name="T44" fmla="*/ 581 w 594"/>
                <a:gd name="T45" fmla="*/ 398 h 604"/>
                <a:gd name="T46" fmla="*/ 543 w 594"/>
                <a:gd name="T47" fmla="*/ 484 h 604"/>
                <a:gd name="T48" fmla="*/ 478 w 594"/>
                <a:gd name="T49" fmla="*/ 551 h 604"/>
                <a:gd name="T50" fmla="*/ 394 w 594"/>
                <a:gd name="T51" fmla="*/ 591 h 604"/>
                <a:gd name="T52" fmla="*/ 293 w 594"/>
                <a:gd name="T53" fmla="*/ 604 h 604"/>
                <a:gd name="T54" fmla="*/ 195 w 594"/>
                <a:gd name="T55" fmla="*/ 591 h 604"/>
                <a:gd name="T56" fmla="*/ 113 w 594"/>
                <a:gd name="T57" fmla="*/ 553 h 604"/>
                <a:gd name="T58" fmla="*/ 52 w 594"/>
                <a:gd name="T59" fmla="*/ 490 h 604"/>
                <a:gd name="T60" fmla="*/ 14 w 594"/>
                <a:gd name="T61" fmla="*/ 408 h 604"/>
                <a:gd name="T62" fmla="*/ 0 w 594"/>
                <a:gd name="T63" fmla="*/ 309 h 604"/>
                <a:gd name="T64" fmla="*/ 14 w 594"/>
                <a:gd name="T65" fmla="*/ 204 h 604"/>
                <a:gd name="T66" fmla="*/ 52 w 594"/>
                <a:gd name="T67" fmla="*/ 118 h 604"/>
                <a:gd name="T68" fmla="*/ 117 w 594"/>
                <a:gd name="T69" fmla="*/ 53 h 604"/>
                <a:gd name="T70" fmla="*/ 201 w 594"/>
                <a:gd name="T71" fmla="*/ 13 h 604"/>
                <a:gd name="T72" fmla="*/ 306 w 594"/>
                <a:gd name="T73"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4" h="604">
                  <a:moveTo>
                    <a:pt x="298" y="112"/>
                  </a:moveTo>
                  <a:lnTo>
                    <a:pt x="264" y="114"/>
                  </a:lnTo>
                  <a:lnTo>
                    <a:pt x="233" y="124"/>
                  </a:lnTo>
                  <a:lnTo>
                    <a:pt x="207" y="141"/>
                  </a:lnTo>
                  <a:lnTo>
                    <a:pt x="184" y="162"/>
                  </a:lnTo>
                  <a:lnTo>
                    <a:pt x="165" y="189"/>
                  </a:lnTo>
                  <a:lnTo>
                    <a:pt x="151" y="223"/>
                  </a:lnTo>
                  <a:lnTo>
                    <a:pt x="144" y="261"/>
                  </a:lnTo>
                  <a:lnTo>
                    <a:pt x="142" y="305"/>
                  </a:lnTo>
                  <a:lnTo>
                    <a:pt x="144" y="347"/>
                  </a:lnTo>
                  <a:lnTo>
                    <a:pt x="151" y="383"/>
                  </a:lnTo>
                  <a:lnTo>
                    <a:pt x="165" y="416"/>
                  </a:lnTo>
                  <a:lnTo>
                    <a:pt x="184" y="442"/>
                  </a:lnTo>
                  <a:lnTo>
                    <a:pt x="207" y="465"/>
                  </a:lnTo>
                  <a:lnTo>
                    <a:pt x="233" y="480"/>
                  </a:lnTo>
                  <a:lnTo>
                    <a:pt x="264" y="488"/>
                  </a:lnTo>
                  <a:lnTo>
                    <a:pt x="300" y="492"/>
                  </a:lnTo>
                  <a:lnTo>
                    <a:pt x="337" y="488"/>
                  </a:lnTo>
                  <a:lnTo>
                    <a:pt x="367" y="480"/>
                  </a:lnTo>
                  <a:lnTo>
                    <a:pt x="392" y="465"/>
                  </a:lnTo>
                  <a:lnTo>
                    <a:pt x="415" y="444"/>
                  </a:lnTo>
                  <a:lnTo>
                    <a:pt x="432" y="418"/>
                  </a:lnTo>
                  <a:lnTo>
                    <a:pt x="443" y="383"/>
                  </a:lnTo>
                  <a:lnTo>
                    <a:pt x="451" y="345"/>
                  </a:lnTo>
                  <a:lnTo>
                    <a:pt x="453" y="301"/>
                  </a:lnTo>
                  <a:lnTo>
                    <a:pt x="451" y="257"/>
                  </a:lnTo>
                  <a:lnTo>
                    <a:pt x="443" y="219"/>
                  </a:lnTo>
                  <a:lnTo>
                    <a:pt x="430" y="187"/>
                  </a:lnTo>
                  <a:lnTo>
                    <a:pt x="411" y="160"/>
                  </a:lnTo>
                  <a:lnTo>
                    <a:pt x="390" y="139"/>
                  </a:lnTo>
                  <a:lnTo>
                    <a:pt x="363" y="124"/>
                  </a:lnTo>
                  <a:lnTo>
                    <a:pt x="333" y="114"/>
                  </a:lnTo>
                  <a:lnTo>
                    <a:pt x="298" y="112"/>
                  </a:lnTo>
                  <a:close/>
                  <a:moveTo>
                    <a:pt x="306" y="0"/>
                  </a:moveTo>
                  <a:lnTo>
                    <a:pt x="358" y="4"/>
                  </a:lnTo>
                  <a:lnTo>
                    <a:pt x="405" y="13"/>
                  </a:lnTo>
                  <a:lnTo>
                    <a:pt x="447" y="28"/>
                  </a:lnTo>
                  <a:lnTo>
                    <a:pt x="485" y="51"/>
                  </a:lnTo>
                  <a:lnTo>
                    <a:pt x="518" y="78"/>
                  </a:lnTo>
                  <a:lnTo>
                    <a:pt x="545" y="112"/>
                  </a:lnTo>
                  <a:lnTo>
                    <a:pt x="566" y="152"/>
                  </a:lnTo>
                  <a:lnTo>
                    <a:pt x="581" y="196"/>
                  </a:lnTo>
                  <a:lnTo>
                    <a:pt x="591" y="244"/>
                  </a:lnTo>
                  <a:lnTo>
                    <a:pt x="594" y="297"/>
                  </a:lnTo>
                  <a:lnTo>
                    <a:pt x="591" y="351"/>
                  </a:lnTo>
                  <a:lnTo>
                    <a:pt x="581" y="398"/>
                  </a:lnTo>
                  <a:lnTo>
                    <a:pt x="564" y="444"/>
                  </a:lnTo>
                  <a:lnTo>
                    <a:pt x="543" y="484"/>
                  </a:lnTo>
                  <a:lnTo>
                    <a:pt x="512" y="521"/>
                  </a:lnTo>
                  <a:lnTo>
                    <a:pt x="478" y="551"/>
                  </a:lnTo>
                  <a:lnTo>
                    <a:pt x="438" y="574"/>
                  </a:lnTo>
                  <a:lnTo>
                    <a:pt x="394" y="591"/>
                  </a:lnTo>
                  <a:lnTo>
                    <a:pt x="346" y="601"/>
                  </a:lnTo>
                  <a:lnTo>
                    <a:pt x="293" y="604"/>
                  </a:lnTo>
                  <a:lnTo>
                    <a:pt x="241" y="601"/>
                  </a:lnTo>
                  <a:lnTo>
                    <a:pt x="195" y="591"/>
                  </a:lnTo>
                  <a:lnTo>
                    <a:pt x="151" y="576"/>
                  </a:lnTo>
                  <a:lnTo>
                    <a:pt x="113" y="553"/>
                  </a:lnTo>
                  <a:lnTo>
                    <a:pt x="79" y="524"/>
                  </a:lnTo>
                  <a:lnTo>
                    <a:pt x="52" y="490"/>
                  </a:lnTo>
                  <a:lnTo>
                    <a:pt x="29" y="452"/>
                  </a:lnTo>
                  <a:lnTo>
                    <a:pt x="14" y="408"/>
                  </a:lnTo>
                  <a:lnTo>
                    <a:pt x="4" y="360"/>
                  </a:lnTo>
                  <a:lnTo>
                    <a:pt x="0" y="309"/>
                  </a:lnTo>
                  <a:lnTo>
                    <a:pt x="4" y="254"/>
                  </a:lnTo>
                  <a:lnTo>
                    <a:pt x="14" y="204"/>
                  </a:lnTo>
                  <a:lnTo>
                    <a:pt x="29" y="158"/>
                  </a:lnTo>
                  <a:lnTo>
                    <a:pt x="52" y="118"/>
                  </a:lnTo>
                  <a:lnTo>
                    <a:pt x="81" y="82"/>
                  </a:lnTo>
                  <a:lnTo>
                    <a:pt x="117" y="53"/>
                  </a:lnTo>
                  <a:lnTo>
                    <a:pt x="157" y="30"/>
                  </a:lnTo>
                  <a:lnTo>
                    <a:pt x="201" y="13"/>
                  </a:lnTo>
                  <a:lnTo>
                    <a:pt x="251" y="4"/>
                  </a:lnTo>
                  <a:lnTo>
                    <a:pt x="306"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52" name="Freeform 13"/>
            <p:cNvSpPr>
              <a:spLocks/>
            </p:cNvSpPr>
            <p:nvPr/>
          </p:nvSpPr>
          <p:spPr bwMode="auto">
            <a:xfrm>
              <a:off x="2210016" y="1346845"/>
              <a:ext cx="227840" cy="281110"/>
            </a:xfrm>
            <a:custGeom>
              <a:avLst/>
              <a:gdLst>
                <a:gd name="T0" fmla="*/ 347 w 710"/>
                <a:gd name="T1" fmla="*/ 2 h 877"/>
                <a:gd name="T2" fmla="*/ 384 w 710"/>
                <a:gd name="T3" fmla="*/ 12 h 877"/>
                <a:gd name="T4" fmla="*/ 378 w 710"/>
                <a:gd name="T5" fmla="*/ 124 h 877"/>
                <a:gd name="T6" fmla="*/ 319 w 710"/>
                <a:gd name="T7" fmla="*/ 111 h 877"/>
                <a:gd name="T8" fmla="*/ 273 w 710"/>
                <a:gd name="T9" fmla="*/ 122 h 877"/>
                <a:gd name="T10" fmla="*/ 242 w 710"/>
                <a:gd name="T11" fmla="*/ 157 h 877"/>
                <a:gd name="T12" fmla="*/ 233 w 710"/>
                <a:gd name="T13" fmla="*/ 214 h 877"/>
                <a:gd name="T14" fmla="*/ 437 w 710"/>
                <a:gd name="T15" fmla="*/ 286 h 877"/>
                <a:gd name="T16" fmla="*/ 439 w 710"/>
                <a:gd name="T17" fmla="*/ 155 h 877"/>
                <a:gd name="T18" fmla="*/ 573 w 710"/>
                <a:gd name="T19" fmla="*/ 115 h 877"/>
                <a:gd name="T20" fmla="*/ 710 w 710"/>
                <a:gd name="T21" fmla="*/ 286 h 877"/>
                <a:gd name="T22" fmla="*/ 573 w 710"/>
                <a:gd name="T23" fmla="*/ 397 h 877"/>
                <a:gd name="T24" fmla="*/ 575 w 710"/>
                <a:gd name="T25" fmla="*/ 702 h 877"/>
                <a:gd name="T26" fmla="*/ 592 w 710"/>
                <a:gd name="T27" fmla="*/ 744 h 877"/>
                <a:gd name="T28" fmla="*/ 626 w 710"/>
                <a:gd name="T29" fmla="*/ 763 h 877"/>
                <a:gd name="T30" fmla="*/ 659 w 710"/>
                <a:gd name="T31" fmla="*/ 765 h 877"/>
                <a:gd name="T32" fmla="*/ 678 w 710"/>
                <a:gd name="T33" fmla="*/ 761 h 877"/>
                <a:gd name="T34" fmla="*/ 697 w 710"/>
                <a:gd name="T35" fmla="*/ 753 h 877"/>
                <a:gd name="T36" fmla="*/ 710 w 710"/>
                <a:gd name="T37" fmla="*/ 744 h 877"/>
                <a:gd name="T38" fmla="*/ 708 w 710"/>
                <a:gd name="T39" fmla="*/ 858 h 877"/>
                <a:gd name="T40" fmla="*/ 666 w 710"/>
                <a:gd name="T41" fmla="*/ 872 h 877"/>
                <a:gd name="T42" fmla="*/ 609 w 710"/>
                <a:gd name="T43" fmla="*/ 877 h 877"/>
                <a:gd name="T44" fmla="*/ 525 w 710"/>
                <a:gd name="T45" fmla="*/ 862 h 877"/>
                <a:gd name="T46" fmla="*/ 468 w 710"/>
                <a:gd name="T47" fmla="*/ 816 h 877"/>
                <a:gd name="T48" fmla="*/ 441 w 710"/>
                <a:gd name="T49" fmla="*/ 742 h 877"/>
                <a:gd name="T50" fmla="*/ 437 w 710"/>
                <a:gd name="T51" fmla="*/ 397 h 877"/>
                <a:gd name="T52" fmla="*/ 233 w 710"/>
                <a:gd name="T53" fmla="*/ 864 h 877"/>
                <a:gd name="T54" fmla="*/ 95 w 710"/>
                <a:gd name="T55" fmla="*/ 397 h 877"/>
                <a:gd name="T56" fmla="*/ 0 w 710"/>
                <a:gd name="T57" fmla="*/ 286 h 877"/>
                <a:gd name="T58" fmla="*/ 95 w 710"/>
                <a:gd name="T59" fmla="*/ 206 h 877"/>
                <a:gd name="T60" fmla="*/ 107 w 710"/>
                <a:gd name="T61" fmla="*/ 132 h 877"/>
                <a:gd name="T62" fmla="*/ 141 w 710"/>
                <a:gd name="T63" fmla="*/ 71 h 877"/>
                <a:gd name="T64" fmla="*/ 196 w 710"/>
                <a:gd name="T65" fmla="*/ 25 h 877"/>
                <a:gd name="T66" fmla="*/ 265 w 710"/>
                <a:gd name="T67" fmla="*/ 2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0" h="877">
                  <a:moveTo>
                    <a:pt x="305" y="0"/>
                  </a:moveTo>
                  <a:lnTo>
                    <a:pt x="347" y="2"/>
                  </a:lnTo>
                  <a:lnTo>
                    <a:pt x="382" y="10"/>
                  </a:lnTo>
                  <a:lnTo>
                    <a:pt x="384" y="12"/>
                  </a:lnTo>
                  <a:lnTo>
                    <a:pt x="384" y="128"/>
                  </a:lnTo>
                  <a:lnTo>
                    <a:pt x="378" y="124"/>
                  </a:lnTo>
                  <a:lnTo>
                    <a:pt x="347" y="115"/>
                  </a:lnTo>
                  <a:lnTo>
                    <a:pt x="319" y="111"/>
                  </a:lnTo>
                  <a:lnTo>
                    <a:pt x="294" y="115"/>
                  </a:lnTo>
                  <a:lnTo>
                    <a:pt x="273" y="122"/>
                  </a:lnTo>
                  <a:lnTo>
                    <a:pt x="256" y="137"/>
                  </a:lnTo>
                  <a:lnTo>
                    <a:pt x="242" y="157"/>
                  </a:lnTo>
                  <a:lnTo>
                    <a:pt x="235" y="183"/>
                  </a:lnTo>
                  <a:lnTo>
                    <a:pt x="233" y="214"/>
                  </a:lnTo>
                  <a:lnTo>
                    <a:pt x="233" y="286"/>
                  </a:lnTo>
                  <a:lnTo>
                    <a:pt x="437" y="286"/>
                  </a:lnTo>
                  <a:lnTo>
                    <a:pt x="437" y="157"/>
                  </a:lnTo>
                  <a:lnTo>
                    <a:pt x="439" y="155"/>
                  </a:lnTo>
                  <a:lnTo>
                    <a:pt x="569" y="116"/>
                  </a:lnTo>
                  <a:lnTo>
                    <a:pt x="573" y="115"/>
                  </a:lnTo>
                  <a:lnTo>
                    <a:pt x="573" y="286"/>
                  </a:lnTo>
                  <a:lnTo>
                    <a:pt x="710" y="286"/>
                  </a:lnTo>
                  <a:lnTo>
                    <a:pt x="710" y="397"/>
                  </a:lnTo>
                  <a:lnTo>
                    <a:pt x="573" y="397"/>
                  </a:lnTo>
                  <a:lnTo>
                    <a:pt x="573" y="670"/>
                  </a:lnTo>
                  <a:lnTo>
                    <a:pt x="575" y="702"/>
                  </a:lnTo>
                  <a:lnTo>
                    <a:pt x="582" y="727"/>
                  </a:lnTo>
                  <a:lnTo>
                    <a:pt x="592" y="744"/>
                  </a:lnTo>
                  <a:lnTo>
                    <a:pt x="607" y="755"/>
                  </a:lnTo>
                  <a:lnTo>
                    <a:pt x="626" y="763"/>
                  </a:lnTo>
                  <a:lnTo>
                    <a:pt x="651" y="765"/>
                  </a:lnTo>
                  <a:lnTo>
                    <a:pt x="659" y="765"/>
                  </a:lnTo>
                  <a:lnTo>
                    <a:pt x="666" y="763"/>
                  </a:lnTo>
                  <a:lnTo>
                    <a:pt x="678" y="761"/>
                  </a:lnTo>
                  <a:lnTo>
                    <a:pt x="687" y="757"/>
                  </a:lnTo>
                  <a:lnTo>
                    <a:pt x="697" y="753"/>
                  </a:lnTo>
                  <a:lnTo>
                    <a:pt x="704" y="748"/>
                  </a:lnTo>
                  <a:lnTo>
                    <a:pt x="710" y="744"/>
                  </a:lnTo>
                  <a:lnTo>
                    <a:pt x="710" y="856"/>
                  </a:lnTo>
                  <a:lnTo>
                    <a:pt x="708" y="858"/>
                  </a:lnTo>
                  <a:lnTo>
                    <a:pt x="693" y="864"/>
                  </a:lnTo>
                  <a:lnTo>
                    <a:pt x="666" y="872"/>
                  </a:lnTo>
                  <a:lnTo>
                    <a:pt x="638" y="876"/>
                  </a:lnTo>
                  <a:lnTo>
                    <a:pt x="609" y="877"/>
                  </a:lnTo>
                  <a:lnTo>
                    <a:pt x="563" y="874"/>
                  </a:lnTo>
                  <a:lnTo>
                    <a:pt x="525" y="862"/>
                  </a:lnTo>
                  <a:lnTo>
                    <a:pt x="492" y="843"/>
                  </a:lnTo>
                  <a:lnTo>
                    <a:pt x="468" y="816"/>
                  </a:lnTo>
                  <a:lnTo>
                    <a:pt x="450" y="784"/>
                  </a:lnTo>
                  <a:lnTo>
                    <a:pt x="441" y="742"/>
                  </a:lnTo>
                  <a:lnTo>
                    <a:pt x="437" y="694"/>
                  </a:lnTo>
                  <a:lnTo>
                    <a:pt x="437" y="397"/>
                  </a:lnTo>
                  <a:lnTo>
                    <a:pt x="233" y="397"/>
                  </a:lnTo>
                  <a:lnTo>
                    <a:pt x="233" y="864"/>
                  </a:lnTo>
                  <a:lnTo>
                    <a:pt x="95" y="864"/>
                  </a:lnTo>
                  <a:lnTo>
                    <a:pt x="95" y="397"/>
                  </a:lnTo>
                  <a:lnTo>
                    <a:pt x="0" y="397"/>
                  </a:lnTo>
                  <a:lnTo>
                    <a:pt x="0" y="286"/>
                  </a:lnTo>
                  <a:lnTo>
                    <a:pt x="95" y="286"/>
                  </a:lnTo>
                  <a:lnTo>
                    <a:pt x="95" y="206"/>
                  </a:lnTo>
                  <a:lnTo>
                    <a:pt x="99" y="168"/>
                  </a:lnTo>
                  <a:lnTo>
                    <a:pt x="107" y="132"/>
                  </a:lnTo>
                  <a:lnTo>
                    <a:pt x="122" y="99"/>
                  </a:lnTo>
                  <a:lnTo>
                    <a:pt x="141" y="71"/>
                  </a:lnTo>
                  <a:lnTo>
                    <a:pt x="166" y="46"/>
                  </a:lnTo>
                  <a:lnTo>
                    <a:pt x="196" y="25"/>
                  </a:lnTo>
                  <a:lnTo>
                    <a:pt x="229" y="12"/>
                  </a:lnTo>
                  <a:lnTo>
                    <a:pt x="265" y="2"/>
                  </a:lnTo>
                  <a:lnTo>
                    <a:pt x="305"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53" name="Rectangle 14"/>
            <p:cNvSpPr>
              <a:spLocks noChangeArrowheads="1"/>
            </p:cNvSpPr>
            <p:nvPr/>
          </p:nvSpPr>
          <p:spPr bwMode="auto">
            <a:xfrm>
              <a:off x="416178" y="1279456"/>
              <a:ext cx="205377" cy="204093"/>
            </a:xfrm>
            <a:prstGeom prst="rect">
              <a:avLst/>
            </a:prstGeom>
            <a:solidFill>
              <a:srgbClr val="FF4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54" name="Rectangle 15"/>
            <p:cNvSpPr>
              <a:spLocks noChangeArrowheads="1"/>
            </p:cNvSpPr>
            <p:nvPr/>
          </p:nvSpPr>
          <p:spPr bwMode="auto">
            <a:xfrm>
              <a:off x="642734" y="1279456"/>
              <a:ext cx="204735" cy="204093"/>
            </a:xfrm>
            <a:prstGeom prst="rect">
              <a:avLst/>
            </a:prstGeom>
            <a:solidFill>
              <a:srgbClr val="8DC63F"/>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55" name="Rectangle 16"/>
            <p:cNvSpPr>
              <a:spLocks noChangeArrowheads="1"/>
            </p:cNvSpPr>
            <p:nvPr/>
          </p:nvSpPr>
          <p:spPr bwMode="auto">
            <a:xfrm>
              <a:off x="416178" y="1505371"/>
              <a:ext cx="205377" cy="204735"/>
            </a:xfrm>
            <a:prstGeom prst="rect">
              <a:avLst/>
            </a:prstGeom>
            <a:solidFill>
              <a:srgbClr val="00B0F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sp>
          <p:nvSpPr>
            <p:cNvPr id="56" name="Rectangle 17"/>
            <p:cNvSpPr>
              <a:spLocks noChangeArrowheads="1"/>
            </p:cNvSpPr>
            <p:nvPr/>
          </p:nvSpPr>
          <p:spPr bwMode="auto">
            <a:xfrm>
              <a:off x="642734" y="1505371"/>
              <a:ext cx="204735" cy="204735"/>
            </a:xfrm>
            <a:prstGeom prst="rect">
              <a:avLst/>
            </a:prstGeom>
            <a:solidFill>
              <a:srgbClr val="FFBF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354"/>
              <a:endParaRPr lang="en-US" sz="1867" dirty="0">
                <a:solidFill>
                  <a:prstClr val="white"/>
                </a:solidFill>
              </a:endParaRPr>
            </a:p>
          </p:txBody>
        </p:sp>
      </p:grpSp>
    </p:spTree>
    <p:extLst>
      <p:ext uri="{BB962C8B-B14F-4D97-AF65-F5344CB8AC3E}">
        <p14:creationId xmlns:p14="http://schemas.microsoft.com/office/powerpoint/2010/main" val="405988927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19248" y="228604"/>
            <a:ext cx="11151917" cy="747897"/>
          </a:xfrm>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519248" y="1447802"/>
            <a:ext cx="11151917" cy="20005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357136039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Slide Number Placeholder 6"/>
          <p:cNvSpPr>
            <a:spLocks noGrp="1"/>
          </p:cNvSpPr>
          <p:nvPr>
            <p:ph type="sldNum" sz="quarter" idx="4"/>
          </p:nvPr>
        </p:nvSpPr>
        <p:spPr>
          <a:xfrm>
            <a:off x="0" y="6553200"/>
            <a:ext cx="1664208" cy="301752"/>
          </a:xfrm>
          <a:prstGeom prst="rect">
            <a:avLst/>
          </a:prstGeom>
        </p:spPr>
        <p:txBody>
          <a:bodyPr vert="horz" lIns="91440" tIns="45720" rIns="91440" bIns="45720" rtlCol="0" anchor="t"/>
          <a:lstStyle>
            <a:lvl1pPr algn="l">
              <a:defRPr sz="800">
                <a:solidFill>
                  <a:schemeClr val="tx1">
                    <a:tint val="75000"/>
                  </a:schemeClr>
                </a:solidFill>
              </a:defRPr>
            </a:lvl1p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400291929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Tree>
    <p:extLst>
      <p:ext uri="{BB962C8B-B14F-4D97-AF65-F5344CB8AC3E}">
        <p14:creationId xmlns:p14="http://schemas.microsoft.com/office/powerpoint/2010/main" val="389217145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Blank">
    <p:spTree>
      <p:nvGrpSpPr>
        <p:cNvPr id="1" name=""/>
        <p:cNvGrpSpPr/>
        <p:nvPr/>
      </p:nvGrpSpPr>
      <p:grpSpPr>
        <a:xfrm>
          <a:off x="0" y="0"/>
          <a:ext cx="0" cy="0"/>
          <a:chOff x="0" y="0"/>
          <a:chExt cx="0" cy="0"/>
        </a:xfrm>
      </p:grpSpPr>
      <p:sp>
        <p:nvSpPr>
          <p:cNvPr id="9" name="Text Placeholder 8"/>
          <p:cNvSpPr>
            <a:spLocks noGrp="1"/>
          </p:cNvSpPr>
          <p:nvPr>
            <p:ph type="body" sz="quarter" idx="12"/>
          </p:nvPr>
        </p:nvSpPr>
        <p:spPr>
          <a:xfrm>
            <a:off x="364620" y="404226"/>
            <a:ext cx="6748272" cy="537391"/>
          </a:xfrm>
          <a:noFill/>
        </p:spPr>
        <p:txBody>
          <a:bodyPr wrap="square" lIns="91440" rtlCol="0">
            <a:spAutoFit/>
          </a:bodyPr>
          <a:lstStyle>
            <a:lvl1pPr>
              <a:defRPr lang="en-US" sz="1800" kern="0" spc="-100" dirty="0" smtClean="0">
                <a:gradFill>
                  <a:gsLst>
                    <a:gs pos="2655">
                      <a:srgbClr val="0078D7"/>
                    </a:gs>
                    <a:gs pos="29204">
                      <a:srgbClr val="0078D7"/>
                    </a:gs>
                  </a:gsLst>
                  <a:lin ang="5400000" scaled="0"/>
                </a:gradFill>
                <a:latin typeface="+mn-lt"/>
                <a:cs typeface="Segoe UI" panose="020B0502040204020203" pitchFamily="34" charset="0"/>
              </a:defRPr>
            </a:lvl1pPr>
          </a:lstStyle>
          <a:p>
            <a:pPr lvl="0">
              <a:lnSpc>
                <a:spcPct val="114000"/>
              </a:lnSpc>
              <a:spcAft>
                <a:spcPts val="600"/>
              </a:spcAft>
            </a:pPr>
            <a:r>
              <a:rPr lang="en-US" dirty="0"/>
              <a:t>Click to edit Master text styles</a:t>
            </a:r>
          </a:p>
        </p:txBody>
      </p:sp>
      <p:sp>
        <p:nvSpPr>
          <p:cNvPr id="7" name="Title 6"/>
          <p:cNvSpPr>
            <a:spLocks noGrp="1"/>
          </p:cNvSpPr>
          <p:nvPr>
            <p:ph type="title"/>
          </p:nvPr>
        </p:nvSpPr>
        <p:spPr>
          <a:xfrm>
            <a:off x="364620" y="979405"/>
            <a:ext cx="11475720" cy="530352"/>
          </a:xfrm>
          <a:noFill/>
        </p:spPr>
        <p:txBody>
          <a:bodyPr wrap="square" lIns="91440" tIns="0" rIns="182880" bIns="0" rtlCol="0">
            <a:spAutoFit/>
          </a:bodyPr>
          <a:lstStyle>
            <a:lvl1pPr>
              <a:defRPr lang="en-US" sz="3600" kern="0" spc="-100" dirty="0">
                <a:gradFill>
                  <a:gsLst>
                    <a:gs pos="77778">
                      <a:srgbClr val="0078D7"/>
                    </a:gs>
                    <a:gs pos="54630">
                      <a:srgbClr val="0078D7"/>
                    </a:gs>
                  </a:gsLst>
                  <a:lin ang="5400000" scaled="0"/>
                </a:gradFill>
                <a:latin typeface="+mn-lt"/>
                <a:ea typeface="+mn-ea"/>
                <a:cs typeface="Segoe UI" panose="020B0502040204020203" pitchFamily="34" charset="0"/>
              </a:defRPr>
            </a:lvl1pPr>
          </a:lstStyle>
          <a:p>
            <a:pPr marL="0" lvl="0">
              <a:lnSpc>
                <a:spcPct val="95000"/>
              </a:lnSpc>
            </a:pPr>
            <a:r>
              <a:rPr lang="en-US" dirty="0"/>
              <a:t>Click to edit Master title style</a:t>
            </a:r>
          </a:p>
        </p:txBody>
      </p:sp>
      <p:sp>
        <p:nvSpPr>
          <p:cNvPr id="2" name="Slide Number Placeholder 1"/>
          <p:cNvSpPr>
            <a:spLocks noGrp="1"/>
          </p:cNvSpPr>
          <p:nvPr>
            <p:ph type="sldNum" sz="quarter" idx="10"/>
          </p:nvPr>
        </p:nvSpPr>
        <p:spPr/>
        <p:txBody>
          <a:bodyPr rIns="182880"/>
          <a:lstStyle>
            <a:lvl1pPr>
              <a:defRPr sz="900">
                <a:solidFill>
                  <a:srgbClr val="A5A5A5"/>
                </a:solidFill>
              </a:defRPr>
            </a:lvl1pPr>
          </a:lstStyle>
          <a:p>
            <a:fld id="{B34F68F0-1D97-479E-8476-1F6D336BF15A}" type="slidenum">
              <a:rPr lang="en-US" smtClean="0"/>
              <a:pPr/>
              <a:t>‹#›</a:t>
            </a:fld>
            <a:endParaRPr lang="en-US" dirty="0"/>
          </a:p>
        </p:txBody>
      </p:sp>
      <p:sp>
        <p:nvSpPr>
          <p:cNvPr id="3" name="Footer Placeholder 2"/>
          <p:cNvSpPr>
            <a:spLocks noGrp="1"/>
          </p:cNvSpPr>
          <p:nvPr>
            <p:ph type="ftr" sz="quarter" idx="11"/>
          </p:nvPr>
        </p:nvSpPr>
        <p:spPr/>
        <p:txBody>
          <a:bodyPr lIns="182880"/>
          <a:lstStyle>
            <a:lvl1pPr>
              <a:defRPr sz="900">
                <a:solidFill>
                  <a:srgbClr val="A5A5A5"/>
                </a:solidFill>
              </a:defRPr>
            </a:lvl1pPr>
          </a:lstStyle>
          <a:p>
            <a:r>
              <a:rPr lang="en-US" dirty="0"/>
              <a:t>Microsoft Confidential l Education Storybook</a:t>
            </a:r>
          </a:p>
        </p:txBody>
      </p:sp>
      <p:sp>
        <p:nvSpPr>
          <p:cNvPr id="5" name="Text Placeholder 4"/>
          <p:cNvSpPr>
            <a:spLocks noGrp="1"/>
          </p:cNvSpPr>
          <p:nvPr>
            <p:ph type="body" sz="quarter" idx="13"/>
          </p:nvPr>
        </p:nvSpPr>
        <p:spPr>
          <a:xfrm>
            <a:off x="365125" y="1574800"/>
            <a:ext cx="11474450" cy="3968750"/>
          </a:xfrm>
        </p:spPr>
        <p:txBody>
          <a:bodyPr/>
          <a:lstStyle>
            <a:lvl1pPr algn="l" defTabSz="914400" rtl="0" eaLnBrk="1" latinLnBrk="0" hangingPunct="1">
              <a:lnSpc>
                <a:spcPct val="113000"/>
              </a:lnSpc>
              <a:spcBef>
                <a:spcPts val="0"/>
              </a:spcBef>
              <a:spcAft>
                <a:spcPts val="1800"/>
              </a:spcAft>
              <a:defRPr lang="en-US" sz="2000" b="0" kern="1200" dirty="0" smtClean="0">
                <a:solidFill>
                  <a:schemeClr val="tx1"/>
                </a:solidFill>
                <a:latin typeface="+mn-lt"/>
                <a:ea typeface="+mn-ea"/>
                <a:cs typeface="+mn-cs"/>
              </a:defRPr>
            </a:lvl1pPr>
            <a:lvl2pPr algn="l" defTabSz="914400" rtl="0" eaLnBrk="1" latinLnBrk="0" hangingPunct="1">
              <a:defRPr lang="en-US" sz="1400" b="1" kern="1200" dirty="0" smtClean="0">
                <a:solidFill>
                  <a:schemeClr val="tx1"/>
                </a:solidFill>
                <a:latin typeface="+mn-lt"/>
                <a:ea typeface="+mn-ea"/>
                <a:cs typeface="+mn-cs"/>
              </a:defRPr>
            </a:lvl2pPr>
            <a:lvl3pPr algn="l" defTabSz="914400" rtl="0" eaLnBrk="1" latinLnBrk="0" hangingPunct="1">
              <a:defRPr lang="en-US" sz="1400" b="1" kern="1200" dirty="0" smtClean="0">
                <a:solidFill>
                  <a:schemeClr val="tx1"/>
                </a:solidFill>
                <a:latin typeface="+mn-lt"/>
                <a:ea typeface="+mn-ea"/>
                <a:cs typeface="+mn-cs"/>
              </a:defRPr>
            </a:lvl3pPr>
            <a:lvl4pPr algn="l" defTabSz="914400" rtl="0" eaLnBrk="1" latinLnBrk="0" hangingPunct="1">
              <a:defRPr lang="en-US" sz="1400" b="1" kern="1200" dirty="0" smtClean="0">
                <a:solidFill>
                  <a:schemeClr val="tx1"/>
                </a:solidFill>
                <a:latin typeface="+mn-lt"/>
                <a:ea typeface="+mn-ea"/>
                <a:cs typeface="+mn-cs"/>
              </a:defRPr>
            </a:lvl4pPr>
            <a:lvl5pPr algn="l" defTabSz="914400" rtl="0" eaLnBrk="1" latinLnBrk="0" hangingPunct="1">
              <a:defRPr lang="en-US" sz="1400" b="1" kern="1200" dirty="0">
                <a:solidFill>
                  <a:schemeClr val="tx1"/>
                </a:solidFill>
                <a:latin typeface="+mn-lt"/>
                <a:ea typeface="+mn-ea"/>
                <a:cs typeface="+mn-cs"/>
              </a:defRPr>
            </a:lvl5pPr>
          </a:lstStyle>
          <a:p>
            <a:pPr lvl="0"/>
            <a:r>
              <a:rPr lang="en-US" dirty="0"/>
              <a:t>Click to edit Master text styles</a:t>
            </a:r>
          </a:p>
        </p:txBody>
      </p:sp>
    </p:spTree>
    <p:extLst>
      <p:ext uri="{BB962C8B-B14F-4D97-AF65-F5344CB8AC3E}">
        <p14:creationId xmlns:p14="http://schemas.microsoft.com/office/powerpoint/2010/main" val="408444548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hasCustomPrompt="1"/>
          </p:nvPr>
        </p:nvSpPr>
        <p:spPr/>
        <p:txBody>
          <a:bodyPr/>
          <a:lstStyle/>
          <a:p>
            <a:r>
              <a:rPr lang="en-US" dirty="0"/>
              <a:t>Click to edit title</a:t>
            </a:r>
          </a:p>
        </p:txBody>
      </p:sp>
      <p:sp>
        <p:nvSpPr>
          <p:cNvPr id="8" name="Text Placeholder 2"/>
          <p:cNvSpPr>
            <a:spLocks noGrp="1"/>
          </p:cNvSpPr>
          <p:nvPr>
            <p:ph type="body" sz="quarter" idx="13" hasCustomPrompt="1"/>
          </p:nvPr>
        </p:nvSpPr>
        <p:spPr>
          <a:xfrm>
            <a:off x="268819" y="6233503"/>
            <a:ext cx="11654367" cy="332399"/>
          </a:xfrm>
        </p:spPr>
        <p:txBody>
          <a:bodyPr anchor="b" anchorCtr="0">
            <a:spAutoFit/>
          </a:bodyPr>
          <a:lstStyle>
            <a:lvl1pPr>
              <a:spcBef>
                <a:spcPts val="0"/>
              </a:spcBef>
              <a:defRPr sz="800" b="0">
                <a:solidFill>
                  <a:schemeClr val="tx1"/>
                </a:solidFill>
                <a:latin typeface="+mn-lt"/>
              </a:defRPr>
            </a:lvl1pPr>
            <a:lvl2pPr>
              <a:defRPr sz="800" b="0">
                <a:solidFill>
                  <a:schemeClr val="tx1"/>
                </a:solidFill>
              </a:defRPr>
            </a:lvl2pPr>
            <a:lvl3pPr>
              <a:defRPr sz="800" b="0">
                <a:solidFill>
                  <a:schemeClr val="tx1"/>
                </a:solidFill>
              </a:defRPr>
            </a:lvl3pPr>
            <a:lvl4pPr>
              <a:defRPr sz="800" b="0">
                <a:solidFill>
                  <a:schemeClr val="tx1"/>
                </a:solidFill>
              </a:defRPr>
            </a:lvl4pPr>
            <a:lvl5pPr>
              <a:defRPr sz="800" b="0">
                <a:solidFill>
                  <a:schemeClr val="tx1"/>
                </a:solidFill>
              </a:defRPr>
            </a:lvl5pPr>
          </a:lstStyle>
          <a:p>
            <a:pPr lvl="0"/>
            <a:r>
              <a:rPr lang="en-US" dirty="0"/>
              <a:t>Footnote</a:t>
            </a:r>
          </a:p>
        </p:txBody>
      </p:sp>
      <p:sp>
        <p:nvSpPr>
          <p:cNvPr id="2" name="Slide Number Placeholder 1"/>
          <p:cNvSpPr>
            <a:spLocks noGrp="1"/>
          </p:cNvSpPr>
          <p:nvPr>
            <p:ph type="sldNum" sz="quarter" idx="15"/>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391427682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p>
            <a:r>
              <a:rPr lang="en-US" dirty="0"/>
              <a:t>Click to edit title</a:t>
            </a:r>
          </a:p>
        </p:txBody>
      </p:sp>
      <p:sp>
        <p:nvSpPr>
          <p:cNvPr id="10" name="Content Placeholder 3"/>
          <p:cNvSpPr>
            <a:spLocks noGrp="1"/>
          </p:cNvSpPr>
          <p:nvPr>
            <p:ph sz="quarter" idx="14" hasCustomPrompt="1"/>
          </p:nvPr>
        </p:nvSpPr>
        <p:spPr>
          <a:xfrm>
            <a:off x="269239" y="1187620"/>
            <a:ext cx="5826760" cy="5379312"/>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p:cNvSpPr>
            <a:spLocks noGrp="1"/>
          </p:cNvSpPr>
          <p:nvPr>
            <p:ph sz="quarter" idx="15" hasCustomPrompt="1"/>
          </p:nvPr>
        </p:nvSpPr>
        <p:spPr>
          <a:xfrm>
            <a:off x="6096001" y="1187620"/>
            <a:ext cx="5826760" cy="5379312"/>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3" hasCustomPrompt="1"/>
          </p:nvPr>
        </p:nvSpPr>
        <p:spPr>
          <a:xfrm>
            <a:off x="268819" y="6233503"/>
            <a:ext cx="11654367" cy="332399"/>
          </a:xfrm>
        </p:spPr>
        <p:txBody>
          <a:bodyPr anchor="b" anchorCtr="0">
            <a:spAutoFit/>
          </a:bodyPr>
          <a:lstStyle>
            <a:lvl1pPr>
              <a:spcBef>
                <a:spcPts val="0"/>
              </a:spcBef>
              <a:defRPr sz="800" b="0">
                <a:solidFill>
                  <a:schemeClr val="tx1"/>
                </a:solidFill>
                <a:latin typeface="+mn-lt"/>
              </a:defRPr>
            </a:lvl1pPr>
            <a:lvl2pPr>
              <a:defRPr sz="800" b="0">
                <a:solidFill>
                  <a:schemeClr val="tx1"/>
                </a:solidFill>
              </a:defRPr>
            </a:lvl2pPr>
            <a:lvl3pPr>
              <a:defRPr sz="800" b="0">
                <a:solidFill>
                  <a:schemeClr val="tx1"/>
                </a:solidFill>
              </a:defRPr>
            </a:lvl3pPr>
            <a:lvl4pPr>
              <a:defRPr sz="800" b="0">
                <a:solidFill>
                  <a:schemeClr val="tx1"/>
                </a:solidFill>
              </a:defRPr>
            </a:lvl4pPr>
            <a:lvl5pPr>
              <a:defRPr sz="800" b="0">
                <a:solidFill>
                  <a:schemeClr val="tx1"/>
                </a:solidFill>
              </a:defRPr>
            </a:lvl5pPr>
          </a:lstStyle>
          <a:p>
            <a:pPr lvl="0"/>
            <a:r>
              <a:rPr lang="en-US" dirty="0"/>
              <a:t>Footnote</a:t>
            </a:r>
          </a:p>
        </p:txBody>
      </p:sp>
      <p:sp>
        <p:nvSpPr>
          <p:cNvPr id="2" name="Slide Number Placeholder 1"/>
          <p:cNvSpPr>
            <a:spLocks noGrp="1"/>
          </p:cNvSpPr>
          <p:nvPr>
            <p:ph type="sldNum" sz="quarter" idx="16"/>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396740416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rrow Left Column">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p>
            <a:r>
              <a:rPr lang="en-US" dirty="0"/>
              <a:t>Click to edit title</a:t>
            </a:r>
          </a:p>
        </p:txBody>
      </p:sp>
      <p:sp>
        <p:nvSpPr>
          <p:cNvPr id="10" name="Content Placeholder 3"/>
          <p:cNvSpPr>
            <a:spLocks noGrp="1"/>
          </p:cNvSpPr>
          <p:nvPr>
            <p:ph sz="quarter" idx="14" hasCustomPrompt="1"/>
          </p:nvPr>
        </p:nvSpPr>
        <p:spPr>
          <a:xfrm>
            <a:off x="269240" y="1187620"/>
            <a:ext cx="3585699" cy="5379312"/>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p:cNvSpPr>
            <a:spLocks noGrp="1"/>
          </p:cNvSpPr>
          <p:nvPr>
            <p:ph sz="quarter" idx="15" hasCustomPrompt="1"/>
          </p:nvPr>
        </p:nvSpPr>
        <p:spPr>
          <a:xfrm>
            <a:off x="3854937" y="1187620"/>
            <a:ext cx="8067824" cy="5379312"/>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3" hasCustomPrompt="1"/>
          </p:nvPr>
        </p:nvSpPr>
        <p:spPr>
          <a:xfrm>
            <a:off x="268819" y="6233503"/>
            <a:ext cx="11654367" cy="332399"/>
          </a:xfrm>
        </p:spPr>
        <p:txBody>
          <a:bodyPr anchor="b" anchorCtr="0">
            <a:spAutoFit/>
          </a:bodyPr>
          <a:lstStyle>
            <a:lvl1pPr>
              <a:spcBef>
                <a:spcPts val="0"/>
              </a:spcBef>
              <a:defRPr sz="800" b="0">
                <a:solidFill>
                  <a:schemeClr val="tx1"/>
                </a:solidFill>
                <a:latin typeface="+mn-lt"/>
              </a:defRPr>
            </a:lvl1pPr>
            <a:lvl2pPr>
              <a:defRPr sz="800" b="0">
                <a:solidFill>
                  <a:schemeClr val="tx1"/>
                </a:solidFill>
              </a:defRPr>
            </a:lvl2pPr>
            <a:lvl3pPr>
              <a:defRPr sz="800" b="0">
                <a:solidFill>
                  <a:schemeClr val="tx1"/>
                </a:solidFill>
              </a:defRPr>
            </a:lvl3pPr>
            <a:lvl4pPr>
              <a:defRPr sz="800" b="0">
                <a:solidFill>
                  <a:schemeClr val="tx1"/>
                </a:solidFill>
              </a:defRPr>
            </a:lvl4pPr>
            <a:lvl5pPr>
              <a:defRPr sz="800" b="0">
                <a:solidFill>
                  <a:schemeClr val="tx1"/>
                </a:solidFill>
              </a:defRPr>
            </a:lvl5pPr>
          </a:lstStyle>
          <a:p>
            <a:pPr lvl="0"/>
            <a:r>
              <a:rPr lang="en-US" dirty="0"/>
              <a:t>Footnote</a:t>
            </a:r>
          </a:p>
        </p:txBody>
      </p:sp>
      <p:sp>
        <p:nvSpPr>
          <p:cNvPr id="2" name="Slide Number Placeholder 1"/>
          <p:cNvSpPr>
            <a:spLocks noGrp="1"/>
          </p:cNvSpPr>
          <p:nvPr>
            <p:ph type="sldNum" sz="quarter" idx="16"/>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259361549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p>
            <a:r>
              <a:rPr lang="en-US" dirty="0"/>
              <a:t>Click to edit title</a:t>
            </a:r>
          </a:p>
        </p:txBody>
      </p:sp>
      <p:sp>
        <p:nvSpPr>
          <p:cNvPr id="4" name="Text Placeholder 2"/>
          <p:cNvSpPr>
            <a:spLocks noGrp="1"/>
          </p:cNvSpPr>
          <p:nvPr>
            <p:ph type="body" sz="quarter" idx="13" hasCustomPrompt="1"/>
          </p:nvPr>
        </p:nvSpPr>
        <p:spPr>
          <a:xfrm>
            <a:off x="268819" y="6233503"/>
            <a:ext cx="11654367" cy="332399"/>
          </a:xfrm>
        </p:spPr>
        <p:txBody>
          <a:bodyPr anchor="b" anchorCtr="0">
            <a:spAutoFit/>
          </a:bodyPr>
          <a:lstStyle>
            <a:lvl1pPr>
              <a:spcBef>
                <a:spcPts val="0"/>
              </a:spcBef>
              <a:defRPr sz="800" b="0">
                <a:solidFill>
                  <a:schemeClr val="tx1"/>
                </a:solidFill>
                <a:latin typeface="+mn-lt"/>
              </a:defRPr>
            </a:lvl1pPr>
            <a:lvl2pPr>
              <a:defRPr sz="800" b="0">
                <a:solidFill>
                  <a:schemeClr val="tx1"/>
                </a:solidFill>
              </a:defRPr>
            </a:lvl2pPr>
            <a:lvl3pPr>
              <a:defRPr sz="800" b="0">
                <a:solidFill>
                  <a:schemeClr val="tx1"/>
                </a:solidFill>
              </a:defRPr>
            </a:lvl3pPr>
            <a:lvl4pPr>
              <a:defRPr sz="800" b="0">
                <a:solidFill>
                  <a:schemeClr val="tx1"/>
                </a:solidFill>
              </a:defRPr>
            </a:lvl4pPr>
            <a:lvl5pPr>
              <a:defRPr sz="800" b="0">
                <a:solidFill>
                  <a:schemeClr val="tx1"/>
                </a:solidFill>
              </a:defRPr>
            </a:lvl5pPr>
          </a:lstStyle>
          <a:p>
            <a:pPr lvl="0"/>
            <a:r>
              <a:rPr lang="en-US" dirty="0"/>
              <a:t>Footnote</a:t>
            </a:r>
          </a:p>
        </p:txBody>
      </p:sp>
      <p:sp>
        <p:nvSpPr>
          <p:cNvPr id="2" name="Slide Number Placeholder 1"/>
          <p:cNvSpPr>
            <a:spLocks noGrp="1"/>
          </p:cNvSpPr>
          <p:nvPr>
            <p:ph type="sldNum" sz="quarter" idx="14"/>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53936283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188988361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Block">
    <p:spTree>
      <p:nvGrpSpPr>
        <p:cNvPr id="1" name=""/>
        <p:cNvGrpSpPr/>
        <p:nvPr/>
      </p:nvGrpSpPr>
      <p:grpSpPr>
        <a:xfrm>
          <a:off x="0" y="0"/>
          <a:ext cx="0" cy="0"/>
          <a:chOff x="0" y="0"/>
          <a:chExt cx="0" cy="0"/>
        </a:xfrm>
      </p:grpSpPr>
      <p:sp>
        <p:nvSpPr>
          <p:cNvPr id="2" name="Rectangle 1"/>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82880" tIns="146304" rIns="182880" bIns="146304" rtlCol="0" anchor="t" anchorCtr="0"/>
          <a:lstStyle/>
          <a:p>
            <a:pPr algn="ctr" defTabSz="914354">
              <a:lnSpc>
                <a:spcPct val="90000"/>
              </a:lnSpc>
              <a:spcBef>
                <a:spcPts val="800"/>
              </a:spcBef>
            </a:pPr>
            <a:endParaRPr lang="en-US" sz="2667" dirty="0">
              <a:solidFill>
                <a:prstClr val="white"/>
              </a:solidFill>
            </a:endParaRPr>
          </a:p>
        </p:txBody>
      </p:sp>
      <p:sp>
        <p:nvSpPr>
          <p:cNvPr id="6" name="Title 5"/>
          <p:cNvSpPr>
            <a:spLocks noGrp="1"/>
          </p:cNvSpPr>
          <p:nvPr>
            <p:ph type="title" hasCustomPrompt="1"/>
          </p:nvPr>
        </p:nvSpPr>
        <p:spPr>
          <a:xfrm>
            <a:off x="269241" y="1187620"/>
            <a:ext cx="5826759" cy="5379312"/>
          </a:xfrm>
        </p:spPr>
        <p:txBody>
          <a:bodyPr/>
          <a:lstStyle>
            <a:lvl1pPr>
              <a:defRPr>
                <a:solidFill>
                  <a:srgbClr val="FFFFFF"/>
                </a:solidFill>
              </a:defRPr>
            </a:lvl1pPr>
          </a:lstStyle>
          <a:p>
            <a:r>
              <a:rPr lang="en-US" dirty="0"/>
              <a:t>Click to edit title</a:t>
            </a:r>
          </a:p>
        </p:txBody>
      </p:sp>
      <p:sp>
        <p:nvSpPr>
          <p:cNvPr id="8" name="Content Placeholder 3"/>
          <p:cNvSpPr>
            <a:spLocks noGrp="1"/>
          </p:cNvSpPr>
          <p:nvPr>
            <p:ph sz="quarter" idx="15" hasCustomPrompt="1"/>
          </p:nvPr>
        </p:nvSpPr>
        <p:spPr>
          <a:xfrm>
            <a:off x="6096001" y="1187620"/>
            <a:ext cx="5826760" cy="5379312"/>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type="body" sz="quarter" idx="13" hasCustomPrompt="1"/>
          </p:nvPr>
        </p:nvSpPr>
        <p:spPr>
          <a:xfrm>
            <a:off x="6095997" y="6233503"/>
            <a:ext cx="5827187" cy="332399"/>
          </a:xfrm>
        </p:spPr>
        <p:txBody>
          <a:bodyPr wrap="square" anchor="b" anchorCtr="0">
            <a:spAutoFit/>
          </a:bodyPr>
          <a:lstStyle>
            <a:lvl1pPr>
              <a:spcBef>
                <a:spcPts val="0"/>
              </a:spcBef>
              <a:defRPr sz="800" b="0">
                <a:solidFill>
                  <a:schemeClr val="tx1"/>
                </a:solidFill>
                <a:latin typeface="+mn-lt"/>
              </a:defRPr>
            </a:lvl1pPr>
            <a:lvl2pPr>
              <a:defRPr sz="800" b="0">
                <a:solidFill>
                  <a:schemeClr val="tx1"/>
                </a:solidFill>
              </a:defRPr>
            </a:lvl2pPr>
            <a:lvl3pPr>
              <a:defRPr sz="800" b="0">
                <a:solidFill>
                  <a:schemeClr val="tx1"/>
                </a:solidFill>
              </a:defRPr>
            </a:lvl3pPr>
            <a:lvl4pPr>
              <a:defRPr sz="800" b="0">
                <a:solidFill>
                  <a:schemeClr val="tx1"/>
                </a:solidFill>
              </a:defRPr>
            </a:lvl4pPr>
            <a:lvl5pPr>
              <a:defRPr sz="800" b="0">
                <a:solidFill>
                  <a:schemeClr val="tx1"/>
                </a:solidFill>
              </a:defRPr>
            </a:lvl5pPr>
          </a:lstStyle>
          <a:p>
            <a:pPr lvl="0"/>
            <a:r>
              <a:rPr lang="en-US" dirty="0"/>
              <a:t>Footnote</a:t>
            </a:r>
          </a:p>
        </p:txBody>
      </p:sp>
      <p:sp>
        <p:nvSpPr>
          <p:cNvPr id="3" name="Slide Number Placeholder 2"/>
          <p:cNvSpPr>
            <a:spLocks noGrp="1"/>
          </p:cNvSpPr>
          <p:nvPr>
            <p:ph type="sldNum" sz="quarter" idx="16"/>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51689620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4" name="Text Placeholder 6"/>
          <p:cNvSpPr>
            <a:spLocks noGrp="1"/>
          </p:cNvSpPr>
          <p:nvPr>
            <p:ph type="body" sz="quarter" idx="12" hasCustomPrompt="1"/>
          </p:nvPr>
        </p:nvSpPr>
        <p:spPr>
          <a:xfrm>
            <a:off x="269240" y="1187620"/>
            <a:ext cx="11653523" cy="2689656"/>
          </a:xfrm>
        </p:spPr>
        <p:txBody>
          <a:bodyPr anchor="b" anchorCtr="0"/>
          <a:lstStyle>
            <a:lvl1pPr>
              <a:defRPr sz="4800"/>
            </a:lvl1pPr>
            <a:lvl2pPr>
              <a:defRPr sz="2400"/>
            </a:lvl2pPr>
            <a:lvl3pPr>
              <a:defRPr sz="2400"/>
            </a:lvl3pPr>
            <a:lvl4pPr>
              <a:defRPr sz="2400"/>
            </a:lvl4pPr>
            <a:lvl5pPr>
              <a:defRPr sz="2400"/>
            </a:lvl5pPr>
          </a:lstStyle>
          <a:p>
            <a:pPr lvl="0"/>
            <a:r>
              <a:rPr lang="en-US" dirty="0"/>
              <a:t>Click to edit text</a:t>
            </a:r>
          </a:p>
        </p:txBody>
      </p:sp>
      <p:sp>
        <p:nvSpPr>
          <p:cNvPr id="95" name="Text Placeholder 2"/>
          <p:cNvSpPr>
            <a:spLocks noGrp="1"/>
          </p:cNvSpPr>
          <p:nvPr>
            <p:ph type="body" sz="quarter" idx="13" hasCustomPrompt="1"/>
          </p:nvPr>
        </p:nvSpPr>
        <p:spPr>
          <a:xfrm>
            <a:off x="268819" y="3899347"/>
            <a:ext cx="11654367" cy="738600"/>
          </a:xfrm>
        </p:spPr>
        <p:txBody>
          <a:bodyPr anchor="t" anchorCtr="0">
            <a:spAutoFit/>
          </a:bodyPr>
          <a:lstStyle>
            <a:lvl1pPr>
              <a:spcBef>
                <a:spcPts val="0"/>
              </a:spcBef>
              <a:defRPr sz="3733" b="0">
                <a:solidFill>
                  <a:schemeClr val="tx1"/>
                </a:solidFill>
                <a:latin typeface="+mn-lt"/>
              </a:defRPr>
            </a:lvl1pPr>
            <a:lvl2pPr>
              <a:defRPr sz="800" b="0">
                <a:solidFill>
                  <a:schemeClr val="tx1"/>
                </a:solidFill>
              </a:defRPr>
            </a:lvl2pPr>
            <a:lvl3pPr>
              <a:defRPr sz="800" b="0">
                <a:solidFill>
                  <a:schemeClr val="tx1"/>
                </a:solidFill>
              </a:defRPr>
            </a:lvl3pPr>
            <a:lvl4pPr>
              <a:defRPr sz="800" b="0">
                <a:solidFill>
                  <a:schemeClr val="tx1"/>
                </a:solidFill>
              </a:defRPr>
            </a:lvl4pPr>
            <a:lvl5pPr>
              <a:defRPr sz="800" b="0">
                <a:solidFill>
                  <a:schemeClr val="tx1"/>
                </a:solidFill>
              </a:defRPr>
            </a:lvl5pPr>
          </a:lstStyle>
          <a:p>
            <a:pPr lvl="0"/>
            <a:r>
              <a:rPr lang="en-US" dirty="0"/>
              <a:t>Click to edit text</a:t>
            </a:r>
          </a:p>
        </p:txBody>
      </p:sp>
      <p:sp>
        <p:nvSpPr>
          <p:cNvPr id="2" name="Slide Number Placeholder 1"/>
          <p:cNvSpPr>
            <a:spLocks noGrp="1"/>
          </p:cNvSpPr>
          <p:nvPr>
            <p:ph type="sldNum" sz="quarter" idx="14"/>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167876790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hoto">
    <p:bg>
      <p:bgRef idx="1001">
        <a:schemeClr val="bg1"/>
      </p:bgRef>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92000" cy="6858000"/>
          </a:xfrm>
        </p:spPr>
        <p:txBody>
          <a:bodyPr/>
          <a:lstStyle>
            <a:lvl1pPr>
              <a:defRPr>
                <a:solidFill>
                  <a:schemeClr val="tx1"/>
                </a:solidFill>
              </a:defRPr>
            </a:lvl1pPr>
          </a:lstStyle>
          <a:p>
            <a:endParaRPr lang="en-US" dirty="0"/>
          </a:p>
        </p:txBody>
      </p:sp>
      <p:sp>
        <p:nvSpPr>
          <p:cNvPr id="2" name="Title 1"/>
          <p:cNvSpPr>
            <a:spLocks noGrp="1"/>
          </p:cNvSpPr>
          <p:nvPr>
            <p:ph type="ctrTitle" hasCustomPrompt="1"/>
          </p:nvPr>
        </p:nvSpPr>
        <p:spPr>
          <a:xfrm>
            <a:off x="269239" y="2579602"/>
            <a:ext cx="5378548" cy="1698798"/>
          </a:xfrm>
        </p:spPr>
        <p:txBody>
          <a:bodyPr wrap="square" anchor="ctr" anchorCtr="0">
            <a:spAutoFit/>
          </a:bodyPr>
          <a:lstStyle>
            <a:lvl1pPr algn="l">
              <a:defRPr sz="5333">
                <a:solidFill>
                  <a:schemeClr val="tx1"/>
                </a:solidFill>
              </a:defRPr>
            </a:lvl1pPr>
          </a:lstStyle>
          <a:p>
            <a:r>
              <a:rPr lang="en-US" dirty="0"/>
              <a:t>Click to edit title</a:t>
            </a:r>
          </a:p>
        </p:txBody>
      </p:sp>
      <p:sp>
        <p:nvSpPr>
          <p:cNvPr id="3" name="Slide Number Placeholder 2"/>
          <p:cNvSpPr>
            <a:spLocks noGrp="1"/>
          </p:cNvSpPr>
          <p:nvPr>
            <p:ph type="sldNum" sz="quarter" idx="11"/>
          </p:nvPr>
        </p:nvSpPr>
        <p:spPr/>
        <p:txBody>
          <a:body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1255143318"/>
      </p:ext>
    </p:extLst>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05488"/>
            <a:ext cx="11653523" cy="982133"/>
          </a:xfrm>
          <a:prstGeom prst="rect">
            <a:avLst/>
          </a:prstGeom>
        </p:spPr>
        <p:txBody>
          <a:bodyPr vert="horz" lIns="137160" tIns="109728" rIns="137160" bIns="109728" rtlCol="0" anchor="t" anchorCtr="0">
            <a:noAutofit/>
          </a:bodyPr>
          <a:lstStyle/>
          <a:p>
            <a:r>
              <a:rPr lang="en-US" dirty="0"/>
              <a:t>Click to edit Master title style</a:t>
            </a:r>
          </a:p>
        </p:txBody>
      </p:sp>
      <p:sp>
        <p:nvSpPr>
          <p:cNvPr id="3" name="Text Placeholder 2"/>
          <p:cNvSpPr>
            <a:spLocks noGrp="1"/>
          </p:cNvSpPr>
          <p:nvPr>
            <p:ph type="body" idx="1"/>
          </p:nvPr>
        </p:nvSpPr>
        <p:spPr>
          <a:xfrm>
            <a:off x="269240" y="1187620"/>
            <a:ext cx="11653523" cy="5379312"/>
          </a:xfrm>
          <a:prstGeom prst="rect">
            <a:avLst/>
          </a:prstGeom>
        </p:spPr>
        <p:txBody>
          <a:bodyPr vert="horz" lIns="137160" tIns="109728" rIns="137160" bIns="109728"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4"/>
          </p:nvPr>
        </p:nvSpPr>
        <p:spPr>
          <a:xfrm>
            <a:off x="0" y="6553200"/>
            <a:ext cx="1664208" cy="301752"/>
          </a:xfrm>
          <a:prstGeom prst="rect">
            <a:avLst/>
          </a:prstGeom>
        </p:spPr>
        <p:txBody>
          <a:bodyPr vert="horz" lIns="91440" tIns="45720" rIns="91440" bIns="45720" rtlCol="0" anchor="t"/>
          <a:lstStyle>
            <a:lvl1pPr algn="l">
              <a:defRPr sz="800">
                <a:solidFill>
                  <a:schemeClr val="tx1">
                    <a:tint val="75000"/>
                  </a:schemeClr>
                </a:solidFill>
              </a:defRPr>
            </a:lvl1pPr>
          </a:lstStyle>
          <a:p>
            <a:fld id="{36E03257-0AE1-44FC-B4D0-AB0665D5B2D9}" type="slidenum">
              <a:rPr lang="en-US" smtClean="0"/>
              <a:pPr/>
              <a:t>‹#›</a:t>
            </a:fld>
            <a:endParaRPr lang="en-US" dirty="0"/>
          </a:p>
        </p:txBody>
      </p:sp>
    </p:spTree>
    <p:extLst>
      <p:ext uri="{BB962C8B-B14F-4D97-AF65-F5344CB8AC3E}">
        <p14:creationId xmlns:p14="http://schemas.microsoft.com/office/powerpoint/2010/main" val="3353692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fade/>
  </p:transition>
  <p:hf hdr="0" ftr="0" dt="0"/>
  <p:txStyles>
    <p:titleStyle>
      <a:lvl1pPr algn="l" defTabSz="914354" rtl="0" eaLnBrk="1" latinLnBrk="0" hangingPunct="1">
        <a:lnSpc>
          <a:spcPct val="90000"/>
        </a:lnSpc>
        <a:spcBef>
          <a:spcPct val="0"/>
        </a:spcBef>
        <a:buNone/>
        <a:defRPr sz="4800" b="1" kern="1200">
          <a:solidFill>
            <a:schemeClr val="accent1"/>
          </a:solidFill>
          <a:latin typeface="+mj-lt"/>
          <a:ea typeface="+mj-ea"/>
          <a:cs typeface="+mj-cs"/>
        </a:defRPr>
      </a:lvl1pPr>
    </p:titleStyle>
    <p:bodyStyle>
      <a:lvl1pPr marL="0" indent="0" algn="l" defTabSz="914354" rtl="0" eaLnBrk="1" latinLnBrk="0" hangingPunct="1">
        <a:lnSpc>
          <a:spcPct val="90000"/>
        </a:lnSpc>
        <a:spcBef>
          <a:spcPts val="2400"/>
        </a:spcBef>
        <a:buFont typeface="Arial" panose="020B0604020202020204" pitchFamily="34" charset="0"/>
        <a:buNone/>
        <a:defRPr sz="3733" b="0" kern="1200">
          <a:solidFill>
            <a:schemeClr val="accent1"/>
          </a:solidFill>
          <a:latin typeface="+mj-lt"/>
          <a:ea typeface="+mn-ea"/>
          <a:cs typeface="+mn-cs"/>
        </a:defRPr>
      </a:lvl1pPr>
      <a:lvl2pPr marL="0" indent="0" algn="l" defTabSz="914354" rtl="0" eaLnBrk="1" latinLnBrk="0" hangingPunct="1">
        <a:lnSpc>
          <a:spcPct val="90000"/>
        </a:lnSpc>
        <a:spcBef>
          <a:spcPts val="600"/>
        </a:spcBef>
        <a:buFont typeface="Arial" panose="020B0604020202020204" pitchFamily="34" charset="0"/>
        <a:buNone/>
        <a:defRPr sz="1867" kern="1200">
          <a:solidFill>
            <a:schemeClr val="tx1"/>
          </a:solidFill>
          <a:latin typeface="+mn-lt"/>
          <a:ea typeface="+mn-ea"/>
          <a:cs typeface="+mn-cs"/>
        </a:defRPr>
      </a:lvl2pPr>
      <a:lvl3pPr marL="233351" indent="-228589" algn="l" defTabSz="914354" rtl="0" eaLnBrk="1" latinLnBrk="0" hangingPunct="1">
        <a:lnSpc>
          <a:spcPct val="90000"/>
        </a:lnSpc>
        <a:spcBef>
          <a:spcPts val="600"/>
        </a:spcBef>
        <a:buFont typeface="Arial" panose="020B0604020202020204" pitchFamily="34" charset="0"/>
        <a:buChar char="•"/>
        <a:defRPr sz="1867" kern="1200">
          <a:solidFill>
            <a:schemeClr val="tx1"/>
          </a:solidFill>
          <a:latin typeface="+mn-lt"/>
          <a:ea typeface="+mn-ea"/>
          <a:cs typeface="+mn-cs"/>
        </a:defRPr>
      </a:lvl3pPr>
      <a:lvl4pPr marL="457178" indent="-228589" algn="l" defTabSz="914354" rtl="0" eaLnBrk="1" latinLnBrk="0" hangingPunct="1">
        <a:lnSpc>
          <a:spcPct val="90000"/>
        </a:lnSpc>
        <a:spcBef>
          <a:spcPts val="600"/>
        </a:spcBef>
        <a:buFont typeface="Arial" panose="020B0604020202020204" pitchFamily="34" charset="0"/>
        <a:buChar char="•"/>
        <a:defRPr sz="1867" kern="1200">
          <a:solidFill>
            <a:schemeClr val="tx1"/>
          </a:solidFill>
          <a:latin typeface="+mn-lt"/>
          <a:ea typeface="+mn-ea"/>
          <a:cs typeface="+mn-cs"/>
        </a:defRPr>
      </a:lvl4pPr>
      <a:lvl5pPr marL="690528" indent="-228589" algn="l" defTabSz="914354" rtl="0" eaLnBrk="1" latinLnBrk="0" hangingPunct="1">
        <a:lnSpc>
          <a:spcPct val="90000"/>
        </a:lnSpc>
        <a:spcBef>
          <a:spcPts val="600"/>
        </a:spcBef>
        <a:buFont typeface="Arial" panose="020B0604020202020204" pitchFamily="34" charset="0"/>
        <a:buChar char="•"/>
        <a:defRPr sz="1867"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9pPr>
    </p:bodyStyle>
    <p:otherStyle>
      <a:defPPr>
        <a:defRPr lang="en-US"/>
      </a:defPPr>
      <a:lvl1pPr marL="0" algn="l" defTabSz="914354" rtl="0" eaLnBrk="1" latinLnBrk="0" hangingPunct="1">
        <a:defRPr sz="1867" kern="1200">
          <a:solidFill>
            <a:schemeClr val="tx1"/>
          </a:solidFill>
          <a:latin typeface="+mn-lt"/>
          <a:ea typeface="+mn-ea"/>
          <a:cs typeface="+mn-cs"/>
        </a:defRPr>
      </a:lvl1pPr>
      <a:lvl2pPr marL="457178" algn="l" defTabSz="914354" rtl="0" eaLnBrk="1" latinLnBrk="0" hangingPunct="1">
        <a:defRPr sz="1867" kern="1200">
          <a:solidFill>
            <a:schemeClr val="tx1"/>
          </a:solidFill>
          <a:latin typeface="+mn-lt"/>
          <a:ea typeface="+mn-ea"/>
          <a:cs typeface="+mn-cs"/>
        </a:defRPr>
      </a:lvl2pPr>
      <a:lvl3pPr marL="914354" algn="l" defTabSz="914354" rtl="0" eaLnBrk="1" latinLnBrk="0" hangingPunct="1">
        <a:defRPr sz="1867" kern="1200">
          <a:solidFill>
            <a:schemeClr val="tx1"/>
          </a:solidFill>
          <a:latin typeface="+mn-lt"/>
          <a:ea typeface="+mn-ea"/>
          <a:cs typeface="+mn-cs"/>
        </a:defRPr>
      </a:lvl3pPr>
      <a:lvl4pPr marL="1371532" algn="l" defTabSz="914354" rtl="0" eaLnBrk="1" latinLnBrk="0" hangingPunct="1">
        <a:defRPr sz="1867" kern="1200">
          <a:solidFill>
            <a:schemeClr val="tx1"/>
          </a:solidFill>
          <a:latin typeface="+mn-lt"/>
          <a:ea typeface="+mn-ea"/>
          <a:cs typeface="+mn-cs"/>
        </a:defRPr>
      </a:lvl4pPr>
      <a:lvl5pPr marL="1828709" algn="l" defTabSz="914354" rtl="0" eaLnBrk="1" latinLnBrk="0" hangingPunct="1">
        <a:defRPr sz="1867" kern="1200">
          <a:solidFill>
            <a:schemeClr val="tx1"/>
          </a:solidFill>
          <a:latin typeface="+mn-lt"/>
          <a:ea typeface="+mn-ea"/>
          <a:cs typeface="+mn-cs"/>
        </a:defRPr>
      </a:lvl5pPr>
      <a:lvl6pPr marL="2285886" algn="l" defTabSz="914354" rtl="0" eaLnBrk="1" latinLnBrk="0" hangingPunct="1">
        <a:defRPr sz="1867" kern="1200">
          <a:solidFill>
            <a:schemeClr val="tx1"/>
          </a:solidFill>
          <a:latin typeface="+mn-lt"/>
          <a:ea typeface="+mn-ea"/>
          <a:cs typeface="+mn-cs"/>
        </a:defRPr>
      </a:lvl6pPr>
      <a:lvl7pPr marL="2743062" algn="l" defTabSz="914354" rtl="0" eaLnBrk="1" latinLnBrk="0" hangingPunct="1">
        <a:defRPr sz="1867" kern="1200">
          <a:solidFill>
            <a:schemeClr val="tx1"/>
          </a:solidFill>
          <a:latin typeface="+mn-lt"/>
          <a:ea typeface="+mn-ea"/>
          <a:cs typeface="+mn-cs"/>
        </a:defRPr>
      </a:lvl7pPr>
      <a:lvl8pPr marL="3200240" algn="l" defTabSz="914354" rtl="0" eaLnBrk="1" latinLnBrk="0" hangingPunct="1">
        <a:defRPr sz="1867" kern="1200">
          <a:solidFill>
            <a:schemeClr val="tx1"/>
          </a:solidFill>
          <a:latin typeface="+mn-lt"/>
          <a:ea typeface="+mn-ea"/>
          <a:cs typeface="+mn-cs"/>
        </a:defRPr>
      </a:lvl8pPr>
      <a:lvl9pPr marL="3657418" algn="l" defTabSz="914354"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5.xml"/><Relationship Id="rId6" Type="http://schemas.openxmlformats.org/officeDocument/2006/relationships/image" Target="../media/image4.jp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jpeg"/><Relationship Id="rId4" Type="http://schemas.openxmlformats.org/officeDocument/2006/relationships/image" Target="../media/image2.png"/><Relationship Id="rId9" Type="http://schemas.microsoft.com/office/2007/relationships/hdphoto" Target="../media/hdphoto1.wdp"/><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9240" y="265668"/>
            <a:ext cx="10174923" cy="642699"/>
          </a:xfrm>
        </p:spPr>
        <p:txBody>
          <a:bodyPr/>
          <a:lstStyle/>
          <a:p>
            <a:r>
              <a:rPr lang="en-US" sz="3600" spc="-100" dirty="0">
                <a:solidFill>
                  <a:srgbClr val="0078D7"/>
                </a:solidFill>
              </a:rPr>
              <a:t>Windows Education </a:t>
            </a:r>
            <a:r>
              <a:rPr lang="en-US" sz="3600" spc="-100">
                <a:solidFill>
                  <a:srgbClr val="0078D7"/>
                </a:solidFill>
              </a:rPr>
              <a:t>Devices </a:t>
            </a:r>
            <a:r>
              <a:rPr lang="en-US" sz="3600" spc="-100" smtClean="0">
                <a:solidFill>
                  <a:srgbClr val="0078D7"/>
                </a:solidFill>
              </a:rPr>
              <a:t>Portfolio</a:t>
            </a:r>
            <a:endParaRPr lang="en-US" sz="2400" spc="-100" dirty="0"/>
          </a:p>
        </p:txBody>
      </p:sp>
      <p:sp>
        <p:nvSpPr>
          <p:cNvPr id="25" name="TextBox 24"/>
          <p:cNvSpPr txBox="1"/>
          <p:nvPr/>
        </p:nvSpPr>
        <p:spPr>
          <a:xfrm>
            <a:off x="8274051" y="4924810"/>
            <a:ext cx="3657600" cy="1569660"/>
          </a:xfrm>
          <a:prstGeom prst="rect">
            <a:avLst/>
          </a:prstGeom>
          <a:solidFill>
            <a:schemeClr val="bg1">
              <a:lumMod val="95000"/>
            </a:schemeClr>
          </a:solidFill>
        </p:spPr>
        <p:txBody>
          <a:bodyPr wrap="square" lIns="91440" tIns="91440" rIns="91440" bIns="9144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78D7"/>
                </a:solidFill>
                <a:effectLst/>
                <a:uLnTx/>
                <a:uFillTx/>
                <a:latin typeface="Segoe UI"/>
                <a:ea typeface="+mn-ea"/>
                <a:cs typeface="+mn-cs"/>
              </a:rPr>
              <a:t>Built for the cloud, works great offline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Segoe UI"/>
                <a:ea typeface="+mn-ea"/>
                <a:cs typeface="Segoe UI" panose="020B0502040204020203" pitchFamily="34" charset="0"/>
              </a:rPr>
              <a:t>Full-featured Windows devices optimized for the cloud that also offer great offline productivity powered by Windows Store apps, all starting at around $189 (ERP).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gradFill>
                <a:gsLst>
                  <a:gs pos="2917">
                    <a:srgbClr val="505050"/>
                  </a:gs>
                  <a:gs pos="95000">
                    <a:srgbClr val="505050"/>
                  </a:gs>
                </a:gsLst>
                <a:lin ang="5400000" scaled="0"/>
              </a:gradFill>
              <a:effectLst/>
              <a:uLnTx/>
              <a:uFillTx/>
              <a:latin typeface="Segoe UI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78D7"/>
                </a:solidFill>
                <a:effectLst/>
                <a:uLnTx/>
                <a:uFillTx/>
                <a:latin typeface="Segoe UI"/>
                <a:ea typeface="+mn-ea"/>
                <a:cs typeface="+mn-cs"/>
              </a:rPr>
              <a:t>Key Usage Scenarios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Segoe UI"/>
                <a:ea typeface="+mn-ea"/>
                <a:cs typeface="Segoe UI" panose="020B0502040204020203" pitchFamily="34" charset="0"/>
              </a:rPr>
              <a:t>1:1 deployments in K-12 education</a:t>
            </a:r>
            <a:r>
              <a:rPr kumimoji="0" lang="en-US" sz="1000" b="0" i="0" u="none" strike="noStrike" kern="0" cap="none" spc="0" normalizeH="0" baseline="0" noProof="0" dirty="0">
                <a:ln>
                  <a:noFill/>
                </a:ln>
                <a:solidFill>
                  <a:srgbClr val="000000"/>
                </a:solidFill>
                <a:effectLst/>
                <a:uLnTx/>
                <a:uFillTx/>
                <a:latin typeface="Segoe UI"/>
                <a:ea typeface="+mn-ea"/>
                <a:cs typeface="Segoe UI" panose="020B0502040204020203" pitchFamily="34" charset="0"/>
              </a:rPr>
              <a:t> leveraging the Microsoft cloud and the wide range of Windows Store apps and Microsoft Office apps.</a:t>
            </a:r>
          </a:p>
        </p:txBody>
      </p:sp>
      <p:sp>
        <p:nvSpPr>
          <p:cNvPr id="30" name="TextBox 29"/>
          <p:cNvSpPr txBox="1"/>
          <p:nvPr/>
        </p:nvSpPr>
        <p:spPr>
          <a:xfrm>
            <a:off x="8274051" y="3110245"/>
            <a:ext cx="3657600" cy="1723549"/>
          </a:xfrm>
          <a:prstGeom prst="rect">
            <a:avLst/>
          </a:prstGeom>
          <a:solidFill>
            <a:schemeClr val="bg1">
              <a:lumMod val="95000"/>
            </a:schemeClr>
          </a:solidFill>
        </p:spPr>
        <p:txBody>
          <a:bodyPr wrap="square" lIns="91440" tIns="91440" rIns="91440" bIns="9144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78D7"/>
                </a:solidFill>
                <a:effectLst/>
                <a:uLnTx/>
                <a:uFillTx/>
                <a:latin typeface="Segoe UI"/>
                <a:ea typeface="+mn-ea"/>
                <a:cs typeface="+mn-cs"/>
              </a:rPr>
              <a:t>Built for what any school day can throw at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Segoe UI"/>
                <a:ea typeface="+mn-ea"/>
                <a:cs typeface="Segoe UI" panose="020B0502040204020203" pitchFamily="34" charset="0"/>
              </a:rPr>
              <a:t>Purpose built for education with features ranging from rugged designs and multi-mode to precision pen &amp; inking. Starting at $279 (ERP) and 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gradFill>
                <a:gsLst>
                  <a:gs pos="2917">
                    <a:srgbClr val="505050"/>
                  </a:gs>
                  <a:gs pos="95000">
                    <a:srgbClr val="505050"/>
                  </a:gs>
                </a:gsLst>
                <a:lin ang="5400000" scaled="0"/>
              </a:gradFill>
              <a:effectLst/>
              <a:uLnTx/>
              <a:uFillTx/>
              <a:latin typeface="Segoe UI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78D7"/>
                </a:solidFill>
                <a:effectLst/>
                <a:uLnTx/>
                <a:uFillTx/>
                <a:latin typeface="Segoe UI"/>
                <a:ea typeface="+mn-ea"/>
                <a:cs typeface="+mn-cs"/>
              </a:rPr>
              <a:t>Key Usage Scenarios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737373">
                    <a:lumMod val="50000"/>
                  </a:srgbClr>
                </a:solidFill>
                <a:effectLst/>
                <a:uLnTx/>
                <a:uFillTx/>
                <a:latin typeface="Segoe UI"/>
                <a:ea typeface="+mn-ea"/>
                <a:cs typeface="Segoe UI" panose="020B0502040204020203" pitchFamily="34" charset="0"/>
              </a:rPr>
              <a:t>Shared device and mobile cart scenarios in K-12 education</a:t>
            </a:r>
            <a:r>
              <a:rPr kumimoji="0" lang="en-US" sz="1000" b="0" i="0" u="none" strike="noStrike" kern="0" cap="none" spc="0" normalizeH="0" baseline="0" noProof="0" dirty="0">
                <a:ln>
                  <a:noFill/>
                </a:ln>
                <a:solidFill>
                  <a:srgbClr val="737373">
                    <a:lumMod val="50000"/>
                  </a:srgbClr>
                </a:solidFill>
                <a:effectLst/>
                <a:uLnTx/>
                <a:uFillTx/>
                <a:latin typeface="Segoe UI"/>
                <a:ea typeface="+mn-ea"/>
                <a:cs typeface="Segoe UI" panose="020B0502040204020203" pitchFamily="34" charset="0"/>
              </a:rPr>
              <a:t> with multiple user accounts per device and support for the full ecosystem of Windows applications. Great device for STEM and collaboration scenarios.</a:t>
            </a:r>
          </a:p>
        </p:txBody>
      </p:sp>
      <p:sp>
        <p:nvSpPr>
          <p:cNvPr id="33" name="TextBox 32"/>
          <p:cNvSpPr txBox="1"/>
          <p:nvPr/>
        </p:nvSpPr>
        <p:spPr>
          <a:xfrm>
            <a:off x="8274051" y="1306179"/>
            <a:ext cx="3657600" cy="1723549"/>
          </a:xfrm>
          <a:prstGeom prst="rect">
            <a:avLst/>
          </a:prstGeom>
          <a:solidFill>
            <a:schemeClr val="bg1">
              <a:lumMod val="95000"/>
            </a:schemeClr>
          </a:solidFill>
        </p:spPr>
        <p:txBody>
          <a:bodyPr wrap="square" lIns="91440" tIns="91440" rIns="91440" bIns="9144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78D7"/>
                </a:solidFill>
                <a:effectLst/>
                <a:uLnTx/>
                <a:uFillTx/>
                <a:latin typeface="Segoe UI"/>
                <a:ea typeface="+mn-ea"/>
                <a:cs typeface="+mn-cs"/>
              </a:rPr>
              <a:t>Business-like productivity for the most demanding 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Segoe UI"/>
                <a:ea typeface="+mn-ea"/>
                <a:cs typeface="Segoe UI" panose="020B0502040204020203" pitchFamily="34" charset="0"/>
              </a:rPr>
              <a:t>The best devices for the hardest job in the business, higher end performance and innovative features to help create and deliver the content. Starting at $399 (ERP) and 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gradFill>
                <a:gsLst>
                  <a:gs pos="2917">
                    <a:srgbClr val="505050"/>
                  </a:gs>
                  <a:gs pos="95000">
                    <a:srgbClr val="505050"/>
                  </a:gs>
                </a:gsLst>
                <a:lin ang="5400000" scaled="0"/>
              </a:gradFill>
              <a:effectLst/>
              <a:uLnTx/>
              <a:uFillTx/>
              <a:latin typeface="Segoe UI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78D7"/>
                </a:solidFill>
                <a:effectLst/>
                <a:uLnTx/>
                <a:uFillTx/>
                <a:latin typeface="Segoe UI"/>
                <a:ea typeface="+mn-ea"/>
                <a:cs typeface="+mn-cs"/>
              </a:rPr>
              <a:t>Key Usage Scenarios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737373">
                    <a:lumMod val="50000"/>
                  </a:srgbClr>
                </a:solidFill>
                <a:effectLst/>
                <a:uLnTx/>
                <a:uFillTx/>
                <a:latin typeface="Segoe UI"/>
                <a:ea typeface="+mn-ea"/>
                <a:cs typeface="Segoe UI" panose="020B0502040204020203" pitchFamily="34" charset="0"/>
              </a:rPr>
              <a:t>Advanced STEM applications with more demanding processing needs.</a:t>
            </a:r>
            <a:r>
              <a:rPr kumimoji="0" lang="en-US" sz="1000" b="0" i="0" u="none" strike="noStrike" kern="0" cap="none" spc="0" normalizeH="0" baseline="0" noProof="0" dirty="0">
                <a:ln>
                  <a:noFill/>
                </a:ln>
                <a:solidFill>
                  <a:srgbClr val="737373">
                    <a:lumMod val="50000"/>
                  </a:srgbClr>
                </a:solidFill>
                <a:effectLst/>
                <a:uLnTx/>
                <a:uFillTx/>
                <a:latin typeface="Segoe UI"/>
                <a:ea typeface="+mn-ea"/>
                <a:cs typeface="Segoe UI" panose="020B0502040204020203" pitchFamily="34" charset="0"/>
              </a:rPr>
              <a:t> Also for teachers and administrative staff scenarios, where more performance is needed and time is limited.</a:t>
            </a:r>
          </a:p>
        </p:txBody>
      </p:sp>
      <p:sp>
        <p:nvSpPr>
          <p:cNvPr id="53" name="Rectangle 52"/>
          <p:cNvSpPr/>
          <p:nvPr/>
        </p:nvSpPr>
        <p:spPr>
          <a:xfrm rot="16200000">
            <a:off x="-1941816" y="3580285"/>
            <a:ext cx="5188293" cy="640080"/>
          </a:xfrm>
          <a:prstGeom prst="rect">
            <a:avLst/>
          </a:prstGeom>
          <a:solidFill>
            <a:schemeClr val="accent1"/>
          </a:solidFill>
          <a:ln w="10795" cap="flat" cmpd="sng" algn="ctr">
            <a:noFill/>
            <a:prstDash val="solid"/>
          </a:ln>
          <a:effectLst/>
        </p:spPr>
        <p:txBody>
          <a:bodyPr rot="0" spcFirstLastPara="0" vertOverflow="overflow" horzOverflow="overflow" vert="horz" wrap="square" lIns="137160" tIns="109728" rIns="137160" bIns="109728" numCol="3"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Segoe UI"/>
                <a:ea typeface="+mn-ea"/>
                <a:cs typeface="+mn-cs"/>
              </a:rPr>
              <a:t>Good</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Segoe UI"/>
                <a:ea typeface="+mn-ea"/>
                <a:cs typeface="+mn-cs"/>
              </a:rPr>
              <a:t>Better</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Segoe UI"/>
                <a:ea typeface="+mn-ea"/>
                <a:cs typeface="+mn-cs"/>
              </a:rPr>
              <a:t>Best</a:t>
            </a:r>
            <a:endParaRPr kumimoji="0" lang="en-US" sz="1000" b="1" i="0" u="none" strike="noStrike" kern="0" cap="none" spc="0" normalizeH="0" baseline="0" noProof="0" dirty="0">
              <a:ln>
                <a:noFill/>
              </a:ln>
              <a:solidFill>
                <a:prstClr val="white"/>
              </a:solidFill>
              <a:effectLst/>
              <a:uLnTx/>
              <a:uFillTx/>
              <a:latin typeface="Segoe UI"/>
              <a:ea typeface="+mn-ea"/>
              <a:cs typeface="+mn-cs"/>
            </a:endParaRPr>
          </a:p>
        </p:txBody>
      </p:sp>
      <p:sp>
        <p:nvSpPr>
          <p:cNvPr id="102" name="TextBox 101"/>
          <p:cNvSpPr txBox="1"/>
          <p:nvPr/>
        </p:nvSpPr>
        <p:spPr>
          <a:xfrm>
            <a:off x="1147179" y="6325366"/>
            <a:ext cx="2761942" cy="346249"/>
          </a:xfrm>
          <a:prstGeom prst="rect">
            <a:avLst/>
          </a:prstGeom>
          <a:noFill/>
        </p:spPr>
        <p:txBody>
          <a:bodyPr wrap="square" lIns="137160" tIns="109728" rIns="137160" bIns="109728" rtlCol="0">
            <a:spAutoFit/>
          </a:bodyPr>
          <a:lstStyle/>
          <a:p>
            <a:pPr marL="0" marR="0" lvl="0" indent="0" algn="l" defTabSz="914400" rtl="0" eaLnBrk="1" fontAlgn="auto" latinLnBrk="0" hangingPunct="1">
              <a:lnSpc>
                <a:spcPct val="90000"/>
              </a:lnSpc>
              <a:spcBef>
                <a:spcPts val="600"/>
              </a:spcBef>
              <a:spcAft>
                <a:spcPts val="0"/>
              </a:spcAft>
              <a:buClrTx/>
              <a:buSzTx/>
              <a:buFontTx/>
              <a:buNone/>
              <a:tabLst/>
              <a:defRPr/>
            </a:pPr>
            <a:r>
              <a:rPr kumimoji="0" lang="en-US" sz="900" b="0" i="1" u="none" strike="noStrike" kern="0" cap="none" spc="0" normalizeH="0" baseline="0" noProof="0" dirty="0">
                <a:ln>
                  <a:noFill/>
                </a:ln>
                <a:solidFill>
                  <a:srgbClr val="000000"/>
                </a:solidFill>
                <a:effectLst/>
                <a:uLnTx/>
                <a:uFillTx/>
                <a:latin typeface="Segoe UI"/>
                <a:ea typeface="+mn-ea"/>
                <a:cs typeface="+mn-cs"/>
              </a:rPr>
              <a:t>All prices shown are estimated prices</a:t>
            </a:r>
          </a:p>
        </p:txBody>
      </p:sp>
      <p:cxnSp>
        <p:nvCxnSpPr>
          <p:cNvPr id="138" name="Straight Arrow Connector 137"/>
          <p:cNvCxnSpPr>
            <a:cxnSpLocks/>
          </p:cNvCxnSpPr>
          <p:nvPr/>
        </p:nvCxnSpPr>
        <p:spPr>
          <a:xfrm>
            <a:off x="539748" y="1338375"/>
            <a:ext cx="11391903" cy="11241"/>
          </a:xfrm>
          <a:prstGeom prst="straightConnector1">
            <a:avLst/>
          </a:prstGeom>
          <a:noFill/>
          <a:ln w="57150" cap="flat" cmpd="sng" algn="ctr">
            <a:solidFill>
              <a:schemeClr val="accent1"/>
            </a:solidFill>
            <a:prstDash val="solid"/>
            <a:headEnd type="none" w="med" len="med"/>
            <a:tailEnd type="none" w="med" len="med"/>
          </a:ln>
          <a:effectLst/>
        </p:spPr>
      </p:cxnSp>
      <p:pic>
        <p:nvPicPr>
          <p:cNvPr id="106" name="Picture 105" descr="HP_Blue_RGB_150_S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5632" y="829601"/>
            <a:ext cx="466476" cy="466476"/>
          </a:xfrm>
          <a:prstGeom prst="rect">
            <a:avLst/>
          </a:prstGeom>
        </p:spPr>
      </p:pic>
      <p:pic>
        <p:nvPicPr>
          <p:cNvPr id="107" name="Picture 10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black">
          <a:xfrm>
            <a:off x="4389250" y="799888"/>
            <a:ext cx="525903" cy="525903"/>
          </a:xfrm>
          <a:prstGeom prst="rect">
            <a:avLst/>
          </a:prstGeom>
        </p:spPr>
      </p:pic>
      <p:pic>
        <p:nvPicPr>
          <p:cNvPr id="108" name="Picture 107"/>
          <p:cNvPicPr>
            <a:picLocks noChangeAspect="1"/>
          </p:cNvPicPr>
          <p:nvPr/>
        </p:nvPicPr>
        <p:blipFill rotWithShape="1">
          <a:blip r:embed="rId5"/>
          <a:srcRect l="8614" r="7632"/>
          <a:stretch/>
        </p:blipFill>
        <p:spPr>
          <a:xfrm>
            <a:off x="5468487" y="874140"/>
            <a:ext cx="1007534" cy="377399"/>
          </a:xfrm>
          <a:prstGeom prst="rect">
            <a:avLst/>
          </a:prstGeom>
        </p:spPr>
      </p:pic>
      <p:pic>
        <p:nvPicPr>
          <p:cNvPr id="110" name="Picture 10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94408" y="908367"/>
            <a:ext cx="969542" cy="310254"/>
          </a:xfrm>
          <a:prstGeom prst="rect">
            <a:avLst/>
          </a:prstGeom>
        </p:spPr>
      </p:pic>
      <p:sp>
        <p:nvSpPr>
          <p:cNvPr id="54" name="TextBox 53">
            <a:extLst>
              <a:ext uri="{FF2B5EF4-FFF2-40B4-BE49-F238E27FC236}">
                <a16:creationId xmlns:a16="http://schemas.microsoft.com/office/drawing/2014/main" id="{A47305B3-D2BE-448E-91A9-5F707D31DF80}"/>
              </a:ext>
            </a:extLst>
          </p:cNvPr>
          <p:cNvSpPr txBox="1"/>
          <p:nvPr/>
        </p:nvSpPr>
        <p:spPr>
          <a:xfrm>
            <a:off x="3201469" y="6344428"/>
            <a:ext cx="6127264" cy="358555"/>
          </a:xfrm>
          <a:prstGeom prst="rect">
            <a:avLst/>
          </a:prstGeom>
          <a:noFill/>
        </p:spPr>
        <p:txBody>
          <a:bodyPr wrap="square" lIns="137160" tIns="109728" rIns="137160" bIns="109728" rtlCol="0">
            <a:spAutoFit/>
          </a:bodyPr>
          <a:lstStyle/>
          <a:p>
            <a:pPr marL="0" marR="0" lvl="0" indent="0" algn="l" defTabSz="914400" rtl="0" eaLnBrk="1" fontAlgn="auto" latinLnBrk="0" hangingPunct="1">
              <a:lnSpc>
                <a:spcPct val="90000"/>
              </a:lnSpc>
              <a:spcBef>
                <a:spcPts val="600"/>
              </a:spcBef>
              <a:spcAft>
                <a:spcPts val="0"/>
              </a:spcAft>
              <a:buClrTx/>
              <a:buSzTx/>
              <a:buFontTx/>
              <a:buNone/>
              <a:tabLst/>
              <a:defRPr/>
            </a:pPr>
            <a:r>
              <a:rPr kumimoji="0" lang="en-US" sz="900" b="0" i="1" u="none" strike="noStrike" kern="0" cap="none" spc="0" normalizeH="0" baseline="0" noProof="0" dirty="0">
                <a:ln>
                  <a:noFill/>
                </a:ln>
                <a:solidFill>
                  <a:srgbClr val="000000"/>
                </a:solidFill>
                <a:effectLst/>
                <a:uLnTx/>
                <a:uFillTx/>
                <a:latin typeface="Segoe UI"/>
                <a:ea typeface="+mn-ea"/>
                <a:cs typeface="+mn-cs"/>
              </a:rPr>
              <a:t>* Specs and Features are guidelines only. Refer to actual manufacturer’s product specification for specifics.</a:t>
            </a:r>
          </a:p>
        </p:txBody>
      </p:sp>
      <p:pic>
        <p:nvPicPr>
          <p:cNvPr id="72" name="Picture 71">
            <a:extLst>
              <a:ext uri="{FF2B5EF4-FFF2-40B4-BE49-F238E27FC236}">
                <a16:creationId xmlns:a16="http://schemas.microsoft.com/office/drawing/2014/main" id="{659CE407-56F4-4EF3-BE95-5E7AD3618983}"/>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162" t="6538" r="3114" b="17037"/>
          <a:stretch/>
        </p:blipFill>
        <p:spPr>
          <a:xfrm>
            <a:off x="3156610" y="4758339"/>
            <a:ext cx="1011569" cy="701122"/>
          </a:xfrm>
          <a:prstGeom prst="rect">
            <a:avLst/>
          </a:prstGeom>
        </p:spPr>
      </p:pic>
      <p:sp>
        <p:nvSpPr>
          <p:cNvPr id="73" name="TextBox 72">
            <a:extLst>
              <a:ext uri="{FF2B5EF4-FFF2-40B4-BE49-F238E27FC236}">
                <a16:creationId xmlns:a16="http://schemas.microsoft.com/office/drawing/2014/main" id="{270AFDE8-5B22-4E65-943B-E31EAC409E4F}"/>
              </a:ext>
            </a:extLst>
          </p:cNvPr>
          <p:cNvSpPr txBox="1"/>
          <p:nvPr/>
        </p:nvSpPr>
        <p:spPr>
          <a:xfrm>
            <a:off x="3245266" y="5584437"/>
            <a:ext cx="1143984"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HP Stream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 PRO G5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11.6” 4/64GB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kern="0" dirty="0">
                <a:gradFill>
                  <a:gsLst>
                    <a:gs pos="0">
                      <a:srgbClr val="505050"/>
                    </a:gs>
                    <a:gs pos="100000">
                      <a:srgbClr val="505050"/>
                    </a:gs>
                  </a:gsLst>
                  <a:lin ang="5400000" scaled="1"/>
                </a:gradFill>
                <a:latin typeface="Segoe UI"/>
              </a:rPr>
              <a:t>Starting at </a:t>
            </a: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a:t>
            </a:r>
            <a:r>
              <a:rPr lang="en-US" sz="800" b="0" kern="0" dirty="0">
                <a:gradFill>
                  <a:gsLst>
                    <a:gs pos="0">
                      <a:srgbClr val="505050"/>
                    </a:gs>
                    <a:gs pos="100000">
                      <a:srgbClr val="505050"/>
                    </a:gs>
                  </a:gsLst>
                  <a:lin ang="5400000" scaled="1"/>
                </a:gradFill>
                <a:latin typeface="Segoe UI"/>
              </a:rPr>
              <a:t>219</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p:txBody>
      </p:sp>
      <p:sp>
        <p:nvSpPr>
          <p:cNvPr id="74" name="TextBox 73">
            <a:extLst>
              <a:ext uri="{FF2B5EF4-FFF2-40B4-BE49-F238E27FC236}">
                <a16:creationId xmlns:a16="http://schemas.microsoft.com/office/drawing/2014/main" id="{632E7A11-5A2E-4D16-90E6-2B339D9554A8}"/>
              </a:ext>
            </a:extLst>
          </p:cNvPr>
          <p:cNvSpPr txBox="1"/>
          <p:nvPr/>
        </p:nvSpPr>
        <p:spPr>
          <a:xfrm>
            <a:off x="2132691" y="2458292"/>
            <a:ext cx="1005840"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HP </a:t>
            </a:r>
            <a:r>
              <a:rPr kumimoji="0" lang="en-US" sz="800" b="1"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x360</a:t>
            </a:r>
            <a:r>
              <a:rPr kumimoji="0" lang="en-US" sz="800" b="1" i="0" u="none" strike="noStrike" kern="0" cap="none" spc="0" normalizeH="0" noProof="0" dirty="0" smtClean="0">
                <a:ln>
                  <a:noFill/>
                </a:ln>
                <a:gradFill>
                  <a:gsLst>
                    <a:gs pos="0">
                      <a:srgbClr val="505050"/>
                    </a:gs>
                    <a:gs pos="100000">
                      <a:srgbClr val="505050"/>
                    </a:gs>
                  </a:gsLst>
                  <a:lin ang="5400000" scaled="1"/>
                </a:gradFill>
                <a:effectLst/>
                <a:uLnTx/>
                <a:uFillTx/>
                <a:latin typeface="Segoe UI"/>
                <a:ea typeface="+mn-ea"/>
                <a:cs typeface="+mn-cs"/>
              </a:rPr>
              <a:t> 11 EE</a:t>
            </a:r>
            <a:endPar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11.6” </a:t>
            </a: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4/500GB</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kern="0" dirty="0" smtClean="0">
                <a:gradFill>
                  <a:gsLst>
                    <a:gs pos="0">
                      <a:srgbClr val="505050"/>
                    </a:gs>
                    <a:gs pos="100000">
                      <a:srgbClr val="505050"/>
                    </a:gs>
                  </a:gsLst>
                  <a:lin ang="5400000" scaled="1"/>
                </a:gradFill>
                <a:latin typeface="Segoe UI"/>
              </a:rPr>
              <a:t>Starting at $319</a:t>
            </a: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 </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p:txBody>
      </p:sp>
      <p:sp>
        <p:nvSpPr>
          <p:cNvPr id="75" name="TextBox 74">
            <a:extLst>
              <a:ext uri="{FF2B5EF4-FFF2-40B4-BE49-F238E27FC236}">
                <a16:creationId xmlns:a16="http://schemas.microsoft.com/office/drawing/2014/main" id="{3899D7CB-0239-4948-BE04-DAB423CCBB0A}"/>
              </a:ext>
            </a:extLst>
          </p:cNvPr>
          <p:cNvSpPr txBox="1"/>
          <p:nvPr/>
        </p:nvSpPr>
        <p:spPr>
          <a:xfrm>
            <a:off x="2935765" y="4196222"/>
            <a:ext cx="1335083"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HP ProBook X360 G3 EE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11.6” 4/64GB </a:t>
            </a:r>
          </a:p>
          <a:p>
            <a:pPr lvl="0" algn="ctr">
              <a:lnSpc>
                <a:spcPct val="100000"/>
              </a:lnSpc>
              <a:spcBef>
                <a:spcPts val="0"/>
              </a:spcBef>
              <a:defRPr/>
            </a:pPr>
            <a:r>
              <a:rPr lang="en-US" sz="800" b="0" kern="0" dirty="0">
                <a:gradFill>
                  <a:gsLst>
                    <a:gs pos="0">
                      <a:srgbClr val="505050"/>
                    </a:gs>
                    <a:gs pos="100000">
                      <a:srgbClr val="505050"/>
                    </a:gs>
                  </a:gsLst>
                  <a:lin ang="5400000" scaled="1"/>
                </a:gradFill>
              </a:rPr>
              <a:t>Starting at </a:t>
            </a: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$319</a:t>
            </a:r>
          </a:p>
        </p:txBody>
      </p:sp>
      <p:sp>
        <p:nvSpPr>
          <p:cNvPr id="76" name="TextBox 75">
            <a:extLst>
              <a:ext uri="{FF2B5EF4-FFF2-40B4-BE49-F238E27FC236}">
                <a16:creationId xmlns:a16="http://schemas.microsoft.com/office/drawing/2014/main" id="{340C692A-EE57-4BA9-AE02-4070F7533DF7}"/>
              </a:ext>
            </a:extLst>
          </p:cNvPr>
          <p:cNvSpPr txBox="1"/>
          <p:nvPr/>
        </p:nvSpPr>
        <p:spPr>
          <a:xfrm>
            <a:off x="4254725" y="2616973"/>
            <a:ext cx="1005840"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Dell Latitude </a:t>
            </a:r>
            <a:r>
              <a:rPr kumimoji="0" lang="en-US" sz="800" b="1"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3190 2in1</a:t>
            </a:r>
            <a:endPar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lvl="0" algn="ctr">
              <a:lnSpc>
                <a:spcPct val="100000"/>
              </a:lnSpc>
              <a:spcBef>
                <a:spcPts val="0"/>
              </a:spcBef>
              <a:defRPr/>
            </a:pP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11.6</a:t>
            </a:r>
            <a:r>
              <a:rPr kumimoji="0" lang="en-US" sz="800" b="0" i="0" u="none" strike="noStrike" kern="0" cap="none" spc="0" normalizeH="0" noProof="0" dirty="0" smtClean="0">
                <a:ln>
                  <a:noFill/>
                </a:ln>
                <a:gradFill>
                  <a:gsLst>
                    <a:gs pos="0">
                      <a:srgbClr val="505050"/>
                    </a:gs>
                    <a:gs pos="100000">
                      <a:srgbClr val="505050"/>
                    </a:gs>
                  </a:gsLst>
                  <a:lin ang="5400000" scaled="1"/>
                </a:gradFill>
                <a:effectLst/>
                <a:uLnTx/>
                <a:uFillTx/>
                <a:latin typeface="Segoe UI"/>
                <a:ea typeface="+mn-ea"/>
                <a:cs typeface="+mn-cs"/>
              </a:rPr>
              <a:t> </a:t>
            </a: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4/64GB</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lvl="0" algn="ctr">
              <a:lnSpc>
                <a:spcPct val="100000"/>
              </a:lnSpc>
              <a:spcBef>
                <a:spcPts val="0"/>
              </a:spcBef>
              <a:defRPr/>
            </a:pPr>
            <a:r>
              <a:rPr lang="en-US" sz="800" b="0" kern="0" dirty="0">
                <a:gradFill>
                  <a:gsLst>
                    <a:gs pos="0">
                      <a:srgbClr val="505050"/>
                    </a:gs>
                    <a:gs pos="100000">
                      <a:srgbClr val="505050"/>
                    </a:gs>
                  </a:gsLst>
                  <a:lin ang="5400000" scaled="1"/>
                </a:gradFill>
                <a:latin typeface="Segoe UI"/>
              </a:rPr>
              <a:t>Est </a:t>
            </a:r>
            <a:r>
              <a:rPr lang="en-US" sz="800" b="0" kern="0" dirty="0" smtClean="0">
                <a:gradFill>
                  <a:gsLst>
                    <a:gs pos="0">
                      <a:srgbClr val="505050"/>
                    </a:gs>
                    <a:gs pos="100000">
                      <a:srgbClr val="505050"/>
                    </a:gs>
                  </a:gsLst>
                  <a:lin ang="5400000" scaled="1"/>
                </a:gradFill>
                <a:latin typeface="Segoe UI"/>
              </a:rPr>
              <a:t>$299</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p:txBody>
      </p:sp>
      <p:sp>
        <p:nvSpPr>
          <p:cNvPr id="77" name="TextBox 76">
            <a:extLst>
              <a:ext uri="{FF2B5EF4-FFF2-40B4-BE49-F238E27FC236}">
                <a16:creationId xmlns:a16="http://schemas.microsoft.com/office/drawing/2014/main" id="{14479970-5CA8-4E77-856D-3DB5261FEB99}"/>
              </a:ext>
            </a:extLst>
          </p:cNvPr>
          <p:cNvSpPr txBox="1"/>
          <p:nvPr/>
        </p:nvSpPr>
        <p:spPr>
          <a:xfrm>
            <a:off x="5972254" y="2620246"/>
            <a:ext cx="1005840"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Acer </a:t>
            </a:r>
            <a:r>
              <a:rPr lang="en-US" sz="800" kern="0" dirty="0" smtClean="0">
                <a:gradFill>
                  <a:gsLst>
                    <a:gs pos="0">
                      <a:srgbClr val="505050"/>
                    </a:gs>
                    <a:gs pos="100000">
                      <a:srgbClr val="505050"/>
                    </a:gs>
                  </a:gsLst>
                  <a:lin ang="5400000" scaled="1"/>
                </a:gradFill>
                <a:latin typeface="Segoe UI"/>
              </a:rPr>
              <a:t>Travelmate Spin B3</a:t>
            </a:r>
            <a:endPar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11.6</a:t>
            </a:r>
            <a:r>
              <a:rPr lang="en-US" sz="800" b="0" kern="0" dirty="0">
                <a:gradFill>
                  <a:gsLst>
                    <a:gs pos="0">
                      <a:srgbClr val="505050"/>
                    </a:gs>
                    <a:gs pos="100000">
                      <a:srgbClr val="505050"/>
                    </a:gs>
                  </a:gsLst>
                  <a:lin ang="5400000" scaled="1"/>
                </a:gradFill>
                <a:latin typeface="Segoe UI"/>
              </a:rPr>
              <a:t> </a:t>
            </a:r>
            <a:r>
              <a:rPr lang="en-US" sz="800" b="0" kern="0" dirty="0" smtClean="0">
                <a:gradFill>
                  <a:gsLst>
                    <a:gs pos="0">
                      <a:srgbClr val="505050"/>
                    </a:gs>
                    <a:gs pos="100000">
                      <a:srgbClr val="505050"/>
                    </a:gs>
                  </a:gsLst>
                  <a:lin ang="5400000" scaled="1"/>
                </a:gradFill>
                <a:latin typeface="Segoe UI"/>
              </a:rPr>
              <a:t>4</a:t>
            </a: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/64GB</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kern="0" noProof="0" dirty="0" smtClean="0">
                <a:gradFill>
                  <a:gsLst>
                    <a:gs pos="0">
                      <a:srgbClr val="505050"/>
                    </a:gs>
                    <a:gs pos="100000">
                      <a:srgbClr val="505050"/>
                    </a:gs>
                  </a:gsLst>
                  <a:lin ang="5400000" scaled="1"/>
                </a:gradFill>
                <a:latin typeface="Segoe UI"/>
              </a:rPr>
              <a:t>Starting at $329</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p:txBody>
      </p:sp>
      <p:sp>
        <p:nvSpPr>
          <p:cNvPr id="81" name="TextBox 80">
            <a:extLst>
              <a:ext uri="{FF2B5EF4-FFF2-40B4-BE49-F238E27FC236}">
                <a16:creationId xmlns:a16="http://schemas.microsoft.com/office/drawing/2014/main" id="{C2AAED39-6167-43AB-BE5D-41F3DFED29DA}"/>
              </a:ext>
            </a:extLst>
          </p:cNvPr>
          <p:cNvSpPr txBox="1"/>
          <p:nvPr/>
        </p:nvSpPr>
        <p:spPr>
          <a:xfrm>
            <a:off x="6618917" y="4053747"/>
            <a:ext cx="1144131"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Acer TMB Spin </a:t>
            </a:r>
            <a:r>
              <a:rPr kumimoji="0" lang="en-US" sz="800" b="1"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B118 </a:t>
            </a:r>
            <a:endPar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11.6” 4/64GB</a:t>
            </a:r>
          </a:p>
          <a:p>
            <a:pPr lvl="0" algn="ctr">
              <a:lnSpc>
                <a:spcPct val="100000"/>
              </a:lnSpc>
              <a:spcBef>
                <a:spcPts val="0"/>
              </a:spcBef>
              <a:defRPr/>
            </a:pPr>
            <a:r>
              <a:rPr lang="en-US" sz="800" b="0" kern="0" dirty="0">
                <a:gradFill>
                  <a:gsLst>
                    <a:gs pos="0">
                      <a:srgbClr val="505050"/>
                    </a:gs>
                    <a:gs pos="100000">
                      <a:srgbClr val="505050"/>
                    </a:gs>
                  </a:gsLst>
                  <a:lin ang="5400000" scaled="1"/>
                </a:gradFill>
              </a:rPr>
              <a:t>Starting at</a:t>
            </a: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 $299</a:t>
            </a:r>
          </a:p>
        </p:txBody>
      </p:sp>
      <p:sp>
        <p:nvSpPr>
          <p:cNvPr id="82" name="TextBox 81">
            <a:extLst>
              <a:ext uri="{FF2B5EF4-FFF2-40B4-BE49-F238E27FC236}">
                <a16:creationId xmlns:a16="http://schemas.microsoft.com/office/drawing/2014/main" id="{7A05B6D6-EE2C-4EB8-9B46-5131E1D0B197}"/>
              </a:ext>
            </a:extLst>
          </p:cNvPr>
          <p:cNvSpPr txBox="1"/>
          <p:nvPr/>
        </p:nvSpPr>
        <p:spPr>
          <a:xfrm>
            <a:off x="4853781" y="4190418"/>
            <a:ext cx="1005840"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Dell Latitude 3190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11.6” 4/64GB </a:t>
            </a:r>
          </a:p>
          <a:p>
            <a:pPr lvl="0" algn="ctr">
              <a:lnSpc>
                <a:spcPct val="100000"/>
              </a:lnSpc>
              <a:spcBef>
                <a:spcPts val="0"/>
              </a:spcBef>
              <a:defRPr/>
            </a:pPr>
            <a:r>
              <a:rPr lang="en-US" sz="800" b="0" kern="0" dirty="0">
                <a:gradFill>
                  <a:gsLst>
                    <a:gs pos="0">
                      <a:srgbClr val="505050"/>
                    </a:gs>
                    <a:gs pos="100000">
                      <a:srgbClr val="505050"/>
                    </a:gs>
                  </a:gsLst>
                  <a:lin ang="5400000" scaled="1"/>
                </a:gradFill>
              </a:rPr>
              <a:t>Starting at </a:t>
            </a: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a:t>
            </a:r>
            <a:r>
              <a:rPr lang="en-US" sz="800" b="0" kern="0" dirty="0" smtClean="0">
                <a:gradFill>
                  <a:gsLst>
                    <a:gs pos="0">
                      <a:srgbClr val="505050"/>
                    </a:gs>
                    <a:gs pos="100000">
                      <a:srgbClr val="505050"/>
                    </a:gs>
                  </a:gsLst>
                  <a:lin ang="5400000" scaled="1"/>
                </a:gradFill>
                <a:latin typeface="Segoe UI"/>
              </a:rPr>
              <a:t>329</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p:txBody>
      </p:sp>
      <p:sp>
        <p:nvSpPr>
          <p:cNvPr id="83" name="TextBox 82">
            <a:extLst>
              <a:ext uri="{FF2B5EF4-FFF2-40B4-BE49-F238E27FC236}">
                <a16:creationId xmlns:a16="http://schemas.microsoft.com/office/drawing/2014/main" id="{7544E279-F96A-4B57-B5F4-15933075BE93}"/>
              </a:ext>
            </a:extLst>
          </p:cNvPr>
          <p:cNvSpPr txBox="1"/>
          <p:nvPr/>
        </p:nvSpPr>
        <p:spPr>
          <a:xfrm>
            <a:off x="4843272" y="5699185"/>
            <a:ext cx="1109742"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Dell </a:t>
            </a:r>
            <a:r>
              <a:rPr kumimoji="0" lang="en-US" sz="800" b="1"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Latitude</a:t>
            </a:r>
            <a:r>
              <a:rPr kumimoji="0" lang="en-US" sz="800" b="1" i="0" u="none" strike="noStrike" kern="0" cap="none" spc="0" normalizeH="0" noProof="0" dirty="0" smtClean="0">
                <a:ln>
                  <a:noFill/>
                </a:ln>
                <a:gradFill>
                  <a:gsLst>
                    <a:gs pos="0">
                      <a:srgbClr val="505050"/>
                    </a:gs>
                    <a:gs pos="100000">
                      <a:srgbClr val="505050"/>
                    </a:gs>
                  </a:gsLst>
                  <a:lin ang="5400000" scaled="1"/>
                </a:gradFill>
                <a:effectLst/>
                <a:uLnTx/>
                <a:uFillTx/>
                <a:latin typeface="Segoe UI"/>
                <a:ea typeface="+mn-ea"/>
                <a:cs typeface="+mn-cs"/>
              </a:rPr>
              <a:t> 3310</a:t>
            </a:r>
            <a:endPar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kern="0" dirty="0" smtClean="0">
                <a:gradFill>
                  <a:gsLst>
                    <a:gs pos="0">
                      <a:srgbClr val="505050"/>
                    </a:gs>
                    <a:gs pos="100000">
                      <a:srgbClr val="505050"/>
                    </a:gs>
                  </a:gsLst>
                  <a:lin ang="5400000" scaled="1"/>
                </a:gradFill>
                <a:latin typeface="Segoe UI"/>
              </a:rPr>
              <a:t>13.3</a:t>
            </a: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 </a:t>
            </a: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4/64GB </a:t>
            </a:r>
          </a:p>
          <a:p>
            <a:pPr lvl="0" algn="ctr">
              <a:lnSpc>
                <a:spcPct val="100000"/>
              </a:lnSpc>
              <a:spcBef>
                <a:spcPts val="0"/>
              </a:spcBef>
              <a:defRPr/>
            </a:pPr>
            <a:r>
              <a:rPr lang="en-US" sz="800" b="0" kern="0" dirty="0">
                <a:gradFill>
                  <a:gsLst>
                    <a:gs pos="0">
                      <a:srgbClr val="505050"/>
                    </a:gs>
                    <a:gs pos="100000">
                      <a:srgbClr val="505050"/>
                    </a:gs>
                  </a:gsLst>
                  <a:lin ang="5400000" scaled="1"/>
                </a:gradFill>
              </a:rPr>
              <a:t>Starting at </a:t>
            </a: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a:t>
            </a:r>
            <a:r>
              <a:rPr kumimoji="0" lang="en-US" sz="800" b="0"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299</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p:txBody>
      </p:sp>
      <p:sp>
        <p:nvSpPr>
          <p:cNvPr id="86" name="TextBox 42">
            <a:extLst>
              <a:ext uri="{FF2B5EF4-FFF2-40B4-BE49-F238E27FC236}">
                <a16:creationId xmlns:a16="http://schemas.microsoft.com/office/drawing/2014/main" id="{8CEE24E1-A484-43F4-AA9F-E04273BC3004}"/>
              </a:ext>
            </a:extLst>
          </p:cNvPr>
          <p:cNvSpPr txBox="1"/>
          <p:nvPr/>
        </p:nvSpPr>
        <p:spPr>
          <a:xfrm>
            <a:off x="1559800" y="4178401"/>
            <a:ext cx="1005840" cy="548640"/>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Lenovo </a:t>
            </a:r>
            <a:r>
              <a:rPr kumimoji="0" lang="en-US" sz="800" b="1"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300e 2</a:t>
            </a:r>
            <a:r>
              <a:rPr kumimoji="0" lang="en-US" sz="800" b="1" i="0" u="none" strike="noStrike" kern="0" cap="none" spc="0" normalizeH="0" baseline="30000" noProof="0" dirty="0" smtClean="0">
                <a:ln>
                  <a:noFill/>
                </a:ln>
                <a:gradFill>
                  <a:gsLst>
                    <a:gs pos="0">
                      <a:srgbClr val="505050"/>
                    </a:gs>
                    <a:gs pos="100000">
                      <a:srgbClr val="505050"/>
                    </a:gs>
                  </a:gsLst>
                  <a:lin ang="5400000" scaled="1"/>
                </a:gradFill>
                <a:effectLst/>
                <a:uLnTx/>
                <a:uFillTx/>
                <a:latin typeface="Segoe UI"/>
                <a:ea typeface="+mn-ea"/>
                <a:cs typeface="+mn-cs"/>
              </a:rPr>
              <a:t>nd</a:t>
            </a:r>
            <a:r>
              <a:rPr kumimoji="0" lang="en-US" sz="800" b="1" i="0" u="none" strike="noStrike" kern="0" cap="none" spc="0" normalizeH="0" baseline="0" noProof="0" dirty="0" smtClean="0">
                <a:ln>
                  <a:noFill/>
                </a:ln>
                <a:gradFill>
                  <a:gsLst>
                    <a:gs pos="0">
                      <a:srgbClr val="505050"/>
                    </a:gs>
                    <a:gs pos="100000">
                      <a:srgbClr val="505050"/>
                    </a:gs>
                  </a:gsLst>
                  <a:lin ang="5400000" scaled="1"/>
                </a:gradFill>
                <a:effectLst/>
                <a:uLnTx/>
                <a:uFillTx/>
                <a:latin typeface="Segoe UI"/>
                <a:ea typeface="+mn-ea"/>
                <a:cs typeface="+mn-cs"/>
              </a:rPr>
              <a:t> Gen</a:t>
            </a:r>
            <a:endPar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11.6” 4/64GB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0" dirty="0">
                <a:gradFill>
                  <a:gsLst>
                    <a:gs pos="0">
                      <a:srgbClr val="505050"/>
                    </a:gs>
                    <a:gs pos="100000">
                      <a:srgbClr val="505050"/>
                    </a:gs>
                  </a:gsLst>
                  <a:lin ang="5400000" scaled="1"/>
                </a:gradFill>
                <a:latin typeface="Segoe UI"/>
              </a:rPr>
              <a:t>Starting at </a:t>
            </a: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$299</a:t>
            </a:r>
          </a:p>
        </p:txBody>
      </p:sp>
      <p:pic>
        <p:nvPicPr>
          <p:cNvPr id="87" name="Picture 86">
            <a:extLst>
              <a:ext uri="{FF2B5EF4-FFF2-40B4-BE49-F238E27FC236}">
                <a16:creationId xmlns:a16="http://schemas.microsoft.com/office/drawing/2014/main" id="{97562768-6DCB-4380-B4B9-7DD14B881A1E}"/>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935" b="100000" l="0" r="97761"/>
                    </a14:imgEffect>
                  </a14:imgLayer>
                </a14:imgProps>
              </a:ext>
            </a:extLst>
          </a:blip>
          <a:stretch>
            <a:fillRect/>
          </a:stretch>
        </p:blipFill>
        <p:spPr>
          <a:xfrm>
            <a:off x="3132009" y="3207574"/>
            <a:ext cx="1122716" cy="796359"/>
          </a:xfrm>
          <a:prstGeom prst="rect">
            <a:avLst/>
          </a:prstGeom>
        </p:spPr>
      </p:pic>
      <p:sp>
        <p:nvSpPr>
          <p:cNvPr id="90" name="Text Placeholder 73">
            <a:extLst>
              <a:ext uri="{FF2B5EF4-FFF2-40B4-BE49-F238E27FC236}">
                <a16:creationId xmlns:a16="http://schemas.microsoft.com/office/drawing/2014/main" id="{90E482F9-1B2C-471B-86F6-0E9A015B2CF4}"/>
              </a:ext>
            </a:extLst>
          </p:cNvPr>
          <p:cNvSpPr txBox="1">
            <a:spLocks/>
          </p:cNvSpPr>
          <p:nvPr/>
        </p:nvSpPr>
        <p:spPr>
          <a:xfrm>
            <a:off x="1435935" y="5508927"/>
            <a:ext cx="1186300" cy="394376"/>
          </a:xfrm>
          <a:prstGeom prst="rect">
            <a:avLst/>
          </a:prstGeom>
        </p:spPr>
        <p:txBody>
          <a:bodyPr vert="horz" lIns="137160" tIns="109728" rIns="137160" bIns="109728" rtlCol="0">
            <a:noAutofit/>
          </a:bodyPr>
          <a:lstStyle>
            <a:lvl1pPr marL="0" indent="0" algn="l" defTabSz="914354" rtl="0" eaLnBrk="1" latinLnBrk="0" hangingPunct="1">
              <a:lnSpc>
                <a:spcPct val="90000"/>
              </a:lnSpc>
              <a:spcBef>
                <a:spcPts val="2400"/>
              </a:spcBef>
              <a:buFont typeface="Arial" panose="020B0604020202020204" pitchFamily="34" charset="0"/>
              <a:buNone/>
              <a:defRPr sz="3733" b="0" kern="1200">
                <a:solidFill>
                  <a:schemeClr val="accent1"/>
                </a:solidFill>
                <a:latin typeface="+mj-lt"/>
                <a:ea typeface="+mn-ea"/>
                <a:cs typeface="+mn-cs"/>
              </a:defRPr>
            </a:lvl1pPr>
            <a:lvl2pPr marL="0" indent="0" algn="l" defTabSz="914354" rtl="0" eaLnBrk="1" latinLnBrk="0" hangingPunct="1">
              <a:lnSpc>
                <a:spcPct val="90000"/>
              </a:lnSpc>
              <a:spcBef>
                <a:spcPts val="600"/>
              </a:spcBef>
              <a:buFont typeface="Arial" panose="020B0604020202020204" pitchFamily="34" charset="0"/>
              <a:buNone/>
              <a:defRPr sz="1867" kern="1200">
                <a:solidFill>
                  <a:schemeClr val="tx1"/>
                </a:solidFill>
                <a:latin typeface="+mn-lt"/>
                <a:ea typeface="+mn-ea"/>
                <a:cs typeface="+mn-cs"/>
              </a:defRPr>
            </a:lvl2pPr>
            <a:lvl3pPr marL="233351" indent="-228589" algn="l" defTabSz="914354" rtl="0" eaLnBrk="1" latinLnBrk="0" hangingPunct="1">
              <a:lnSpc>
                <a:spcPct val="90000"/>
              </a:lnSpc>
              <a:spcBef>
                <a:spcPts val="600"/>
              </a:spcBef>
              <a:buFont typeface="Arial" panose="020B0604020202020204" pitchFamily="34" charset="0"/>
              <a:buChar char="•"/>
              <a:defRPr sz="1867" kern="1200">
                <a:solidFill>
                  <a:schemeClr val="tx1"/>
                </a:solidFill>
                <a:latin typeface="+mn-lt"/>
                <a:ea typeface="+mn-ea"/>
                <a:cs typeface="+mn-cs"/>
              </a:defRPr>
            </a:lvl3pPr>
            <a:lvl4pPr marL="457178" indent="-228589" algn="l" defTabSz="914354" rtl="0" eaLnBrk="1" latinLnBrk="0" hangingPunct="1">
              <a:lnSpc>
                <a:spcPct val="90000"/>
              </a:lnSpc>
              <a:spcBef>
                <a:spcPts val="600"/>
              </a:spcBef>
              <a:buFont typeface="Arial" panose="020B0604020202020204" pitchFamily="34" charset="0"/>
              <a:buChar char="•"/>
              <a:defRPr sz="1867" kern="1200">
                <a:solidFill>
                  <a:schemeClr val="tx1"/>
                </a:solidFill>
                <a:latin typeface="+mn-lt"/>
                <a:ea typeface="+mn-ea"/>
                <a:cs typeface="+mn-cs"/>
              </a:defRPr>
            </a:lvl4pPr>
            <a:lvl5pPr marL="690528" indent="-228589" algn="l" defTabSz="914354" rtl="0" eaLnBrk="1" latinLnBrk="0" hangingPunct="1">
              <a:lnSpc>
                <a:spcPct val="90000"/>
              </a:lnSpc>
              <a:spcBef>
                <a:spcPts val="600"/>
              </a:spcBef>
              <a:buFont typeface="Arial" panose="020B0604020202020204" pitchFamily="34" charset="0"/>
              <a:buChar char="•"/>
              <a:defRPr sz="1867"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9pPr>
          </a:lstStyle>
          <a:p>
            <a:pPr algn="ctr" defTabSz="914400">
              <a:lnSpc>
                <a:spcPct val="100000"/>
              </a:lnSpc>
              <a:spcBef>
                <a:spcPts val="0"/>
              </a:spcBef>
              <a:defRPr/>
            </a:pPr>
            <a:r>
              <a:rPr lang="en-US" sz="800" b="1" kern="0" dirty="0">
                <a:gradFill>
                  <a:gsLst>
                    <a:gs pos="0">
                      <a:srgbClr val="505050"/>
                    </a:gs>
                    <a:gs pos="100000">
                      <a:srgbClr val="505050"/>
                    </a:gs>
                  </a:gsLst>
                  <a:lin ang="5400000" scaled="1"/>
                </a:gradFill>
                <a:latin typeface="+mn-lt"/>
              </a:rPr>
              <a:t>Lenovo </a:t>
            </a:r>
            <a:r>
              <a:rPr lang="en-US" sz="800" b="1" kern="0" dirty="0" smtClean="0">
                <a:gradFill>
                  <a:gsLst>
                    <a:gs pos="0">
                      <a:srgbClr val="505050"/>
                    </a:gs>
                    <a:gs pos="100000">
                      <a:srgbClr val="505050"/>
                    </a:gs>
                  </a:gsLst>
                  <a:lin ang="5400000" scaled="1"/>
                </a:gradFill>
                <a:latin typeface="+mn-lt"/>
              </a:rPr>
              <a:t>100e 2</a:t>
            </a:r>
            <a:r>
              <a:rPr lang="en-US" sz="800" b="1" kern="0" baseline="30000" dirty="0" smtClean="0">
                <a:gradFill>
                  <a:gsLst>
                    <a:gs pos="0">
                      <a:srgbClr val="505050"/>
                    </a:gs>
                    <a:gs pos="100000">
                      <a:srgbClr val="505050"/>
                    </a:gs>
                  </a:gsLst>
                  <a:lin ang="5400000" scaled="1"/>
                </a:gradFill>
                <a:latin typeface="+mn-lt"/>
              </a:rPr>
              <a:t>nd</a:t>
            </a:r>
            <a:r>
              <a:rPr lang="en-US" sz="800" b="1" kern="0" dirty="0" smtClean="0">
                <a:gradFill>
                  <a:gsLst>
                    <a:gs pos="0">
                      <a:srgbClr val="505050"/>
                    </a:gs>
                    <a:gs pos="100000">
                      <a:srgbClr val="505050"/>
                    </a:gs>
                  </a:gsLst>
                  <a:lin ang="5400000" scaled="1"/>
                </a:gradFill>
                <a:latin typeface="+mn-lt"/>
              </a:rPr>
              <a:t> Gen </a:t>
            </a:r>
            <a:endParaRPr lang="en-US" sz="800" b="1" kern="0" dirty="0">
              <a:gradFill>
                <a:gsLst>
                  <a:gs pos="0">
                    <a:srgbClr val="505050"/>
                  </a:gs>
                  <a:gs pos="100000">
                    <a:srgbClr val="505050"/>
                  </a:gs>
                </a:gsLst>
                <a:lin ang="5400000" scaled="1"/>
              </a:gradFill>
              <a:latin typeface="+mn-lt"/>
            </a:endParaRPr>
          </a:p>
          <a:p>
            <a:pPr algn="ctr" defTabSz="914400">
              <a:lnSpc>
                <a:spcPct val="100000"/>
              </a:lnSpc>
              <a:spcBef>
                <a:spcPts val="0"/>
              </a:spcBef>
              <a:defRPr/>
            </a:pPr>
            <a:r>
              <a:rPr lang="en-US" sz="800" kern="0" dirty="0">
                <a:gradFill>
                  <a:gsLst>
                    <a:gs pos="0">
                      <a:srgbClr val="505050"/>
                    </a:gs>
                    <a:gs pos="100000">
                      <a:srgbClr val="505050"/>
                    </a:gs>
                  </a:gsLst>
                  <a:lin ang="5400000" scaled="1"/>
                </a:gradFill>
                <a:latin typeface="+mn-lt"/>
              </a:rPr>
              <a:t>11.6”4/64GB </a:t>
            </a:r>
          </a:p>
          <a:p>
            <a:pPr algn="ctr" defTabSz="914400">
              <a:lnSpc>
                <a:spcPct val="100000"/>
              </a:lnSpc>
              <a:spcBef>
                <a:spcPts val="0"/>
              </a:spcBef>
              <a:defRPr/>
            </a:pPr>
            <a:r>
              <a:rPr lang="en-US" sz="800" kern="0" dirty="0">
                <a:gradFill>
                  <a:gsLst>
                    <a:gs pos="0">
                      <a:srgbClr val="505050"/>
                    </a:gs>
                    <a:gs pos="100000">
                      <a:srgbClr val="505050"/>
                    </a:gs>
                  </a:gsLst>
                  <a:lin ang="5400000" scaled="1"/>
                </a:gradFill>
                <a:latin typeface="+mn-lt"/>
              </a:rPr>
              <a:t>Starting at </a:t>
            </a:r>
            <a:r>
              <a:rPr lang="en-US" sz="800" kern="0" dirty="0" smtClean="0">
                <a:gradFill>
                  <a:gsLst>
                    <a:gs pos="0">
                      <a:srgbClr val="505050"/>
                    </a:gs>
                    <a:gs pos="100000">
                      <a:srgbClr val="505050"/>
                    </a:gs>
                  </a:gsLst>
                  <a:lin ang="5400000" scaled="1"/>
                </a:gradFill>
                <a:latin typeface="+mn-lt"/>
              </a:rPr>
              <a:t>$219</a:t>
            </a:r>
            <a:endParaRPr lang="en-US" sz="800" kern="0" dirty="0">
              <a:gradFill>
                <a:gsLst>
                  <a:gs pos="0">
                    <a:srgbClr val="505050"/>
                  </a:gs>
                  <a:gs pos="100000">
                    <a:srgbClr val="505050"/>
                  </a:gs>
                </a:gsLst>
                <a:lin ang="5400000" scaled="1"/>
              </a:gradFill>
              <a:latin typeface="+mn-lt"/>
            </a:endParaRPr>
          </a:p>
        </p:txBody>
      </p:sp>
      <p:pic>
        <p:nvPicPr>
          <p:cNvPr id="92" name="Picture 91">
            <a:extLst>
              <a:ext uri="{FF2B5EF4-FFF2-40B4-BE49-F238E27FC236}">
                <a16:creationId xmlns:a16="http://schemas.microsoft.com/office/drawing/2014/main" id="{7BE90E13-F933-4C88-9CEB-B3B47E47CF30}"/>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4055" t="7273" r="2829" b="5454"/>
          <a:stretch/>
        </p:blipFill>
        <p:spPr>
          <a:xfrm>
            <a:off x="6906812" y="4690077"/>
            <a:ext cx="914162" cy="649109"/>
          </a:xfrm>
          <a:prstGeom prst="rect">
            <a:avLst/>
          </a:prstGeom>
        </p:spPr>
      </p:pic>
      <p:sp>
        <p:nvSpPr>
          <p:cNvPr id="93" name="TextBox 92">
            <a:extLst>
              <a:ext uri="{FF2B5EF4-FFF2-40B4-BE49-F238E27FC236}">
                <a16:creationId xmlns:a16="http://schemas.microsoft.com/office/drawing/2014/main" id="{E267B646-82B0-4C5F-8F4E-40B1D369DEBF}"/>
              </a:ext>
            </a:extLst>
          </p:cNvPr>
          <p:cNvSpPr txBox="1"/>
          <p:nvPr/>
        </p:nvSpPr>
        <p:spPr>
          <a:xfrm>
            <a:off x="6708391" y="5725373"/>
            <a:ext cx="1311003" cy="548640"/>
          </a:xfrm>
          <a:prstGeom prst="rect">
            <a:avLst/>
          </a:prstGeom>
          <a:noFill/>
        </p:spPr>
        <p:txBody>
          <a:bodyPr wrap="square" lIns="0" tIns="0" rIns="0" bIns="0" rtlCol="0">
            <a:noAutofit/>
          </a:bodyPr>
          <a:lstStyle>
            <a:defPPr>
              <a:defRPr lang="en-US"/>
            </a:defPPr>
            <a:lvl1pPr>
              <a:lnSpc>
                <a:spcPct val="90000"/>
              </a:lnSpc>
              <a:spcBef>
                <a:spcPts val="600"/>
              </a:spcBef>
              <a:defRPr sz="900" b="1">
                <a:solidFill>
                  <a:schemeClr val="accent1">
                    <a:lumMod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Acer TravelMate B118(M)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rPr>
              <a:t>11.6” 4/64GB </a:t>
            </a:r>
          </a:p>
          <a:p>
            <a:pPr lvl="0" algn="ctr">
              <a:lnSpc>
                <a:spcPct val="100000"/>
              </a:lnSpc>
              <a:spcBef>
                <a:spcPts val="0"/>
              </a:spcBef>
              <a:defRPr/>
            </a:pPr>
            <a:r>
              <a:rPr lang="en-US" sz="800" b="0" kern="0" dirty="0">
                <a:gradFill>
                  <a:gsLst>
                    <a:gs pos="0">
                      <a:srgbClr val="505050"/>
                    </a:gs>
                    <a:gs pos="100000">
                      <a:srgbClr val="505050"/>
                    </a:gs>
                  </a:gsLst>
                  <a:lin ang="5400000" scaled="1"/>
                </a:gradFill>
              </a:rPr>
              <a:t>Starting at </a:t>
            </a:r>
            <a:r>
              <a:rPr kumimoji="0" lang="en-US" sz="800" b="0" i="0" u="none" strike="noStrike" kern="0" cap="none" spc="0" normalizeH="0" baseline="0" noProof="0">
                <a:ln>
                  <a:noFill/>
                </a:ln>
                <a:gradFill>
                  <a:gsLst>
                    <a:gs pos="0">
                      <a:srgbClr val="505050"/>
                    </a:gs>
                    <a:gs pos="100000">
                      <a:srgbClr val="505050"/>
                    </a:gs>
                  </a:gsLst>
                  <a:lin ang="5400000" scaled="1"/>
                </a:gradFill>
                <a:effectLst/>
                <a:uLnTx/>
                <a:uFillTx/>
                <a:latin typeface="Segoe UI"/>
                <a:ea typeface="+mn-ea"/>
                <a:cs typeface="+mn-cs"/>
              </a:rPr>
              <a:t>$</a:t>
            </a:r>
            <a:r>
              <a:rPr kumimoji="0" lang="en-US" sz="800" b="0" i="0" u="none" strike="noStrike" kern="0" cap="none" spc="0" normalizeH="0" baseline="0" noProof="0" smtClean="0">
                <a:ln>
                  <a:noFill/>
                </a:ln>
                <a:gradFill>
                  <a:gsLst>
                    <a:gs pos="0">
                      <a:srgbClr val="505050"/>
                    </a:gs>
                    <a:gs pos="100000">
                      <a:srgbClr val="505050"/>
                    </a:gs>
                  </a:gsLst>
                  <a:lin ang="5400000" scaled="1"/>
                </a:gradFill>
                <a:effectLst/>
                <a:uLnTx/>
                <a:uFillTx/>
                <a:latin typeface="Segoe UI"/>
                <a:ea typeface="+mn-ea"/>
                <a:cs typeface="+mn-cs"/>
              </a:rPr>
              <a:t>219</a:t>
            </a:r>
            <a:endParaRPr kumimoji="0" lang="en-US" sz="800" b="0" i="0" u="none" strike="noStrike" kern="0" cap="none" spc="0" normalizeH="0" baseline="0" noProof="0" dirty="0">
              <a:ln>
                <a:noFill/>
              </a:ln>
              <a:gradFill>
                <a:gsLst>
                  <a:gs pos="0">
                    <a:srgbClr val="505050"/>
                  </a:gs>
                  <a:gs pos="100000">
                    <a:srgbClr val="505050"/>
                  </a:gs>
                </a:gsLst>
                <a:lin ang="5400000" scaled="1"/>
              </a:gradFill>
              <a:effectLst/>
              <a:uLnTx/>
              <a:uFillTx/>
              <a:latin typeface="Segoe UI"/>
              <a:ea typeface="+mn-ea"/>
              <a:cs typeface="+mn-cs"/>
            </a:endParaRPr>
          </a:p>
        </p:txBody>
      </p:sp>
      <p:pic>
        <p:nvPicPr>
          <p:cNvPr id="2" name="Picture 1"/>
          <p:cNvPicPr>
            <a:picLocks noChangeAspect="1"/>
          </p:cNvPicPr>
          <p:nvPr/>
        </p:nvPicPr>
        <p:blipFill>
          <a:blip r:embed="rId11"/>
          <a:stretch>
            <a:fillRect/>
          </a:stretch>
        </p:blipFill>
        <p:spPr>
          <a:xfrm>
            <a:off x="1411207" y="3207574"/>
            <a:ext cx="1224404" cy="714469"/>
          </a:xfrm>
          <a:prstGeom prst="rect">
            <a:avLst/>
          </a:prstGeom>
        </p:spPr>
      </p:pic>
      <p:pic>
        <p:nvPicPr>
          <p:cNvPr id="4" name="Picture 3"/>
          <p:cNvPicPr>
            <a:picLocks noChangeAspect="1"/>
          </p:cNvPicPr>
          <p:nvPr/>
        </p:nvPicPr>
        <p:blipFill>
          <a:blip r:embed="rId12"/>
          <a:stretch>
            <a:fillRect/>
          </a:stretch>
        </p:blipFill>
        <p:spPr>
          <a:xfrm>
            <a:off x="2062720" y="1610016"/>
            <a:ext cx="1163531" cy="731653"/>
          </a:xfrm>
          <a:prstGeom prst="rect">
            <a:avLst/>
          </a:prstGeom>
        </p:spPr>
      </p:pic>
      <p:pic>
        <p:nvPicPr>
          <p:cNvPr id="5" name="Picture 4"/>
          <p:cNvPicPr>
            <a:picLocks noChangeAspect="1"/>
          </p:cNvPicPr>
          <p:nvPr/>
        </p:nvPicPr>
        <p:blipFill>
          <a:blip r:embed="rId13"/>
          <a:stretch>
            <a:fillRect/>
          </a:stretch>
        </p:blipFill>
        <p:spPr>
          <a:xfrm>
            <a:off x="4208424" y="1618074"/>
            <a:ext cx="1310864" cy="870328"/>
          </a:xfrm>
          <a:prstGeom prst="rect">
            <a:avLst/>
          </a:prstGeom>
        </p:spPr>
      </p:pic>
      <p:pic>
        <p:nvPicPr>
          <p:cNvPr id="6" name="Picture 5"/>
          <p:cNvPicPr>
            <a:picLocks noChangeAspect="1"/>
          </p:cNvPicPr>
          <p:nvPr/>
        </p:nvPicPr>
        <p:blipFill>
          <a:blip r:embed="rId14"/>
          <a:stretch>
            <a:fillRect/>
          </a:stretch>
        </p:blipFill>
        <p:spPr>
          <a:xfrm>
            <a:off x="5893294" y="1653072"/>
            <a:ext cx="1160638" cy="847617"/>
          </a:xfrm>
          <a:prstGeom prst="rect">
            <a:avLst/>
          </a:prstGeom>
        </p:spPr>
      </p:pic>
      <p:pic>
        <p:nvPicPr>
          <p:cNvPr id="7" name="Picture 6"/>
          <p:cNvPicPr>
            <a:picLocks noChangeAspect="1"/>
          </p:cNvPicPr>
          <p:nvPr/>
        </p:nvPicPr>
        <p:blipFill>
          <a:blip r:embed="rId15"/>
          <a:stretch>
            <a:fillRect/>
          </a:stretch>
        </p:blipFill>
        <p:spPr>
          <a:xfrm>
            <a:off x="1319597" y="4574963"/>
            <a:ext cx="1209838" cy="816872"/>
          </a:xfrm>
          <a:prstGeom prst="rect">
            <a:avLst/>
          </a:prstGeom>
        </p:spPr>
      </p:pic>
      <p:pic>
        <p:nvPicPr>
          <p:cNvPr id="8" name="Picture 7"/>
          <p:cNvPicPr>
            <a:picLocks noChangeAspect="1"/>
          </p:cNvPicPr>
          <p:nvPr/>
        </p:nvPicPr>
        <p:blipFill>
          <a:blip r:embed="rId16"/>
          <a:stretch>
            <a:fillRect/>
          </a:stretch>
        </p:blipFill>
        <p:spPr>
          <a:xfrm>
            <a:off x="4704917" y="3140888"/>
            <a:ext cx="1303568" cy="951872"/>
          </a:xfrm>
          <a:prstGeom prst="rect">
            <a:avLst/>
          </a:prstGeom>
        </p:spPr>
      </p:pic>
      <p:pic>
        <p:nvPicPr>
          <p:cNvPr id="9" name="Picture 8"/>
          <p:cNvPicPr>
            <a:picLocks noChangeAspect="1"/>
          </p:cNvPicPr>
          <p:nvPr/>
        </p:nvPicPr>
        <p:blipFill>
          <a:blip r:embed="rId17"/>
          <a:stretch>
            <a:fillRect/>
          </a:stretch>
        </p:blipFill>
        <p:spPr>
          <a:xfrm>
            <a:off x="6532018" y="3222175"/>
            <a:ext cx="1173840" cy="767155"/>
          </a:xfrm>
          <a:prstGeom prst="rect">
            <a:avLst/>
          </a:prstGeom>
        </p:spPr>
      </p:pic>
      <p:pic>
        <p:nvPicPr>
          <p:cNvPr id="10" name="Picture 9"/>
          <p:cNvPicPr>
            <a:picLocks noChangeAspect="1"/>
          </p:cNvPicPr>
          <p:nvPr/>
        </p:nvPicPr>
        <p:blipFill>
          <a:blip r:embed="rId18"/>
          <a:stretch>
            <a:fillRect/>
          </a:stretch>
        </p:blipFill>
        <p:spPr>
          <a:xfrm>
            <a:off x="4694003" y="4591951"/>
            <a:ext cx="1332490" cy="909377"/>
          </a:xfrm>
          <a:prstGeom prst="rect">
            <a:avLst/>
          </a:prstGeom>
        </p:spPr>
      </p:pic>
    </p:spTree>
    <p:extLst>
      <p:ext uri="{BB962C8B-B14F-4D97-AF65-F5344CB8AC3E}">
        <p14:creationId xmlns:p14="http://schemas.microsoft.com/office/powerpoint/2010/main" val="1066501512"/>
      </p:ext>
    </p:extLst>
  </p:cSld>
  <p:clrMapOvr>
    <a:masterClrMapping/>
  </p:clrMapOvr>
  <p:transition>
    <p:fade/>
  </p:transition>
</p:sld>
</file>

<file path=ppt/theme/theme1.xml><?xml version="1.0" encoding="utf-8"?>
<a:theme xmlns:a="http://schemas.openxmlformats.org/drawingml/2006/main" name="10_Windows Threshold">
  <a:themeElements>
    <a:clrScheme name="Windows Threshold">
      <a:dk1>
        <a:srgbClr val="737373"/>
      </a:dk1>
      <a:lt1>
        <a:sysClr val="window" lastClr="FFFFFF"/>
      </a:lt1>
      <a:dk2>
        <a:srgbClr val="000000"/>
      </a:dk2>
      <a:lt2>
        <a:srgbClr val="D2D2D2"/>
      </a:lt2>
      <a:accent1>
        <a:srgbClr val="0078D7"/>
      </a:accent1>
      <a:accent2>
        <a:srgbClr val="5C2D91"/>
      </a:accent2>
      <a:accent3>
        <a:srgbClr val="B4009E"/>
      </a:accent3>
      <a:accent4>
        <a:srgbClr val="008272"/>
      </a:accent4>
      <a:accent5>
        <a:srgbClr val="107C10"/>
      </a:accent5>
      <a:accent6>
        <a:srgbClr val="E81123"/>
      </a:accent6>
      <a:hlink>
        <a:srgbClr val="0078D7"/>
      </a:hlink>
      <a:folHlink>
        <a:srgbClr val="737373"/>
      </a:folHlink>
    </a:clrScheme>
    <a:fontScheme name="Custom 32">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ot="0" spcFirstLastPara="0" vertOverflow="overflow" horzOverflow="overflow" vert="horz" wrap="square" lIns="137160" tIns="109728" rIns="137160" bIns="109728" numCol="1" spcCol="0" rtlCol="0" fromWordArt="0" anchor="t" anchorCtr="0" forceAA="0" compatLnSpc="1">
        <a:prstTxWarp prst="textNoShape">
          <a:avLst/>
        </a:prstTxWarp>
        <a:noAutofit/>
      </a:bodyPr>
      <a:lstStyle>
        <a:defPPr algn="ctr">
          <a:lnSpc>
            <a:spcPct val="90000"/>
          </a:lnSpc>
          <a:spcBef>
            <a:spcPts val="600"/>
          </a:spcBef>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137160" tIns="109728" rIns="137160" bIns="109728" rtlCol="0">
        <a:spAutoFit/>
      </a:bodyPr>
      <a:lstStyle>
        <a:defPPr>
          <a:lnSpc>
            <a:spcPct val="90000"/>
          </a:lnSpc>
          <a:spcBef>
            <a:spcPts val="600"/>
          </a:spcBef>
          <a:defRPr dirty="0" err="1" smtClean="0"/>
        </a:defPPr>
      </a:lstStyle>
    </a:txDef>
  </a:objectDefaults>
  <a:extraClrSchemeLst/>
  <a:custClrLst>
    <a:custClr name="Yellow">
      <a:srgbClr val="FFB900"/>
    </a:custClr>
    <a:custClr name="Orange">
      <a:srgbClr val="D83B01"/>
    </a:custClr>
    <a:custClr name="Light Yellow">
      <a:srgbClr val="FFF100"/>
    </a:custClr>
    <a:custClr name="Light Orange">
      <a:srgbClr val="FF8C00"/>
    </a:custClr>
    <a:custClr name="Dark Red">
      <a:srgbClr val="A80000"/>
    </a:custClr>
    <a:custClr name="Light Magenta">
      <a:srgbClr val="E3008C"/>
    </a:custClr>
    <a:custClr name="Dark Magenta">
      <a:srgbClr val="5C005C"/>
    </a:custClr>
    <a:custClr name="Light Purple">
      <a:srgbClr val="B4A0FF"/>
    </a:custClr>
    <a:custClr name="Dark Purple">
      <a:srgbClr val="32145A"/>
    </a:custClr>
    <a:custClr name="Light Blue">
      <a:srgbClr val="00BCF2"/>
    </a:custClr>
    <a:custClr name="Mid Blue">
      <a:srgbClr val="00188F"/>
    </a:custClr>
    <a:custClr name="Dark Blue">
      <a:srgbClr val="002050"/>
    </a:custClr>
    <a:custClr name="Light Teal">
      <a:srgbClr val="00B294"/>
    </a:custClr>
    <a:custClr name="Dark Teal">
      <a:srgbClr val="004B50"/>
    </a:custClr>
    <a:custClr name="Light Green">
      <a:srgbClr val="BAD80A"/>
    </a:custClr>
    <a:custClr name="Dark Green">
      <a:srgbClr val="004B1C"/>
    </a:custClr>
    <a:custClr name="Dark Gray">
      <a:srgbClr val="505050"/>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5FB2E8028BFF4EB18D793CF4AAA75F" ma:contentTypeVersion="2" ma:contentTypeDescription="Create a new document." ma:contentTypeScope="" ma:versionID="daaafd540e8cea86be7d71286df5c070">
  <xsd:schema xmlns:xsd="http://www.w3.org/2001/XMLSchema" xmlns:xs="http://www.w3.org/2001/XMLSchema" xmlns:p="http://schemas.microsoft.com/office/2006/metadata/properties" xmlns:ns2="958e5c62-d179-40ca-9124-a647d26c2c34" targetNamespace="http://schemas.microsoft.com/office/2006/metadata/properties" ma:root="true" ma:fieldsID="b5952cbec4b30ad0a0b80cca646f36fc" ns2:_="">
    <xsd:import namespace="958e5c62-d179-40ca-9124-a647d26c2c3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8e5c62-d179-40ca-9124-a647d26c2c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BBFE26-B9A0-468E-B2B6-F02A6745464E}"/>
</file>

<file path=customXml/itemProps2.xml><?xml version="1.0" encoding="utf-8"?>
<ds:datastoreItem xmlns:ds="http://schemas.openxmlformats.org/officeDocument/2006/customXml" ds:itemID="{2572E70A-0A81-44A3-8EA1-73CFCF404F69}"/>
</file>

<file path=customXml/itemProps3.xml><?xml version="1.0" encoding="utf-8"?>
<ds:datastoreItem xmlns:ds="http://schemas.openxmlformats.org/officeDocument/2006/customXml" ds:itemID="{7EAAE470-9806-4D63-88BE-22EAAA775991}"/>
</file>

<file path=docProps/app.xml><?xml version="1.0" encoding="utf-8"?>
<Properties xmlns="http://schemas.openxmlformats.org/officeDocument/2006/extended-properties" xmlns:vt="http://schemas.openxmlformats.org/officeDocument/2006/docPropsVTypes">
  <TotalTime>2343</TotalTime>
  <Words>354</Words>
  <Application>Microsoft Office PowerPoint</Application>
  <PresentationFormat>Widescreen</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Segoe UI</vt:lpstr>
      <vt:lpstr>Segoe UI Light</vt:lpstr>
      <vt:lpstr>10_Windows Threshold</vt:lpstr>
      <vt:lpstr>Windows Education Devices Portfolio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Education Devices Portfolio</dc:title>
  <dc:creator>Gustavo Semencato</dc:creator>
  <cp:lastModifiedBy>Riley, Amanda</cp:lastModifiedBy>
  <cp:revision>198</cp:revision>
  <dcterms:created xsi:type="dcterms:W3CDTF">2015-12-15T19:56:56Z</dcterms:created>
  <dcterms:modified xsi:type="dcterms:W3CDTF">2021-01-19T13:52:08Z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davebr@microsoft.com</vt:lpwstr>
  </property>
  <property fmtid="{D5CDD505-2E9C-101B-9397-08002B2CF9AE}" pid="5" name="MSIP_Label_f42aa342-8706-4288-bd11-ebb85995028c_SetDate">
    <vt:lpwstr>2018-01-19T23:11:24.0828204Z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0x0101002C5FB2E8028BFF4EB18D793CF4AAA75F</vt:lpwstr>
  </property>
</Properties>
</file>