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0" r:id="rId4"/>
  </p:sldMasterIdLst>
  <p:notesMasterIdLst>
    <p:notesMasterId r:id="rId9"/>
  </p:notesMasterIdLst>
  <p:handoutMasterIdLst>
    <p:handoutMasterId r:id="rId10"/>
  </p:handoutMasterIdLst>
  <p:sldIdLst>
    <p:sldId id="292" r:id="rId5"/>
    <p:sldId id="306" r:id="rId6"/>
    <p:sldId id="305" r:id="rId7"/>
    <p:sldId id="307" r:id="rId8"/>
  </p:sldIdLst>
  <p:sldSz cx="9144000" cy="4800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7B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6" autoAdjust="0"/>
    <p:restoredTop sz="85772" autoAdjust="0"/>
  </p:normalViewPr>
  <p:slideViewPr>
    <p:cSldViewPr snapToGrid="0">
      <p:cViewPr varScale="1">
        <p:scale>
          <a:sx n="128" d="100"/>
          <a:sy n="128" d="100"/>
        </p:scale>
        <p:origin x="883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144" y="6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EE98439-BAB8-4AAC-9FB8-7B75D956F55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DDD997-AF6A-46D7-A743-A2B45B2B8F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F0BECB-385B-48E6-9731-EFB1EB6DD6F5}" type="datetimeFigureOut">
              <a:rPr lang="en-US" smtClean="0"/>
              <a:t>1/15/2026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E2C48B-E68E-43B7-B402-E70EFB3E19C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C53EA6-5FFC-43AE-B186-A7494EBB11E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652B9B-3F25-4183-8286-40466233EE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5004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C69BFB-20B5-45AE-BE3D-B2BF653CBB1A}" type="datetimeFigureOut">
              <a:rPr lang="en-US" smtClean="0"/>
              <a:t>1/15/2026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90538" y="1143000"/>
            <a:ext cx="58769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49C9B1-19BD-48BA-A788-21E5B9B2D8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4727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90538" y="1143000"/>
            <a:ext cx="58769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49C9B1-19BD-48BA-A788-21E5B9B2D88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90999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7FDA3A-321B-61B4-606A-7814D40EAF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60E71F6-8FEA-FAEB-9281-E3910075D5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90538" y="1143000"/>
            <a:ext cx="58769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7334836-6E3A-590C-A2A8-649A1DED48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de-risk your </a:t>
            </a:r>
            <a:r>
              <a:rPr lang="en-US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ProAV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investment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with a comprehensive approach: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Expert Consultation &amp; Design: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We start with your goals to build the right solution.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Validated Multi-Vendor BOMs: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We ensure all components work together seamlessly.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Certified On-Site Installation: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Our field engineers manage deployment efficiently to minimize disruption.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Flexible Ownership: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We offer Everything-as-a-Service 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XaaS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options to align with your financial strategy.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initial technical quoting to final user training and managed support, we are your dedicated partner at every stage.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Let’s build a solution you can count on. Book a design consultation to get started.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#ProAV #AVIntegration #ProjectManagement #TechnologyServices #XaaS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08BC92-C536-C10F-FE52-B8C283C333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49C9B1-19BD-48BA-A788-21E5B9B2D88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681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90538" y="1143000"/>
            <a:ext cx="58769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Transform your spaces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ProAV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tech like interactive flat panels &amp; video walls create memorable experiences and boost hybrid work productivity.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Let's design a solution that drives your business forward. Book a design consult today.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#ProAV #HybridWork #AVtweeps #Collaboration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49C9B1-19BD-48BA-A788-21E5B9B2D880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68991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25AC0E-9597-C502-349A-E8723C236E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D94380E-3674-8CD1-D81C-8322CCB287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90538" y="1143000"/>
            <a:ext cx="58769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1536BE-7E5A-81BB-F7A5-DDD2E3F2F7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Boost engagement, productivity, and brand impact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with the right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ProAV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tech. From seamless UC-enabled meeting rooms to stunning direct-view LED signage, we deliver results.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Ready to see the difference? Request a quote today.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#ProAV #AVtweeps #DigitalSignage #FutureOfWork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1ED372-62B7-ED30-4C53-F2D5148B67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49C9B1-19BD-48BA-A788-21E5B9B2D880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7646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agram News Quotes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1">
            <a:extLst>
              <a:ext uri="{FF2B5EF4-FFF2-40B4-BE49-F238E27FC236}">
                <a16:creationId xmlns:a16="http://schemas.microsoft.com/office/drawing/2014/main" id="{A02F18DC-9979-FB08-B39A-0C55F02BAB5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46164" y="453483"/>
            <a:ext cx="2282168" cy="57285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80"/>
            </a:lvl1pPr>
          </a:lstStyle>
          <a:p>
            <a:r>
              <a:rPr lang="en-US" dirty="0"/>
              <a:t>Click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201439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n-US" noProof="0" smtClean="0"/>
              <a:t>1/15/2026</a:t>
            </a:fld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398208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55588"/>
            <a:ext cx="7886700" cy="9278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277938"/>
            <a:ext cx="7886700" cy="30459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449445"/>
            <a:ext cx="2057400" cy="2555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771E8B-6CA5-40B2-8038-0E112F3DAC1C}" type="datetimeFigureOut">
              <a:rPr lang="en-US" noProof="0" smtClean="0"/>
              <a:t>1/15/2026</a:t>
            </a:fld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449445"/>
            <a:ext cx="3086100" cy="2555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449445"/>
            <a:ext cx="2057400" cy="2555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1556C4-DFC3-4611-A7CC-780699185E26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31618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22" r:id="rId2"/>
  </p:sldLayoutIdLst>
  <p:txStyles>
    <p:titleStyle>
      <a:lvl1pPr algn="l" defTabSz="640057" rtl="0" eaLnBrk="1" latinLnBrk="0" hangingPunct="1">
        <a:lnSpc>
          <a:spcPct val="90000"/>
        </a:lnSpc>
        <a:spcBef>
          <a:spcPct val="0"/>
        </a:spcBef>
        <a:buNone/>
        <a:defRPr sz="30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014" indent="-160014" algn="l" defTabSz="640057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1960" kern="1200">
          <a:solidFill>
            <a:schemeClr val="tx1"/>
          </a:solidFill>
          <a:latin typeface="+mn-lt"/>
          <a:ea typeface="+mn-ea"/>
          <a:cs typeface="+mn-cs"/>
        </a:defRPr>
      </a:lvl1pPr>
      <a:lvl2pPr marL="480043" indent="-160014" algn="l" defTabSz="640057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2pPr>
      <a:lvl3pPr marL="800071" indent="-160014" algn="l" defTabSz="640057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20100" indent="-160014" algn="l" defTabSz="640057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4pPr>
      <a:lvl5pPr marL="1440129" indent="-160014" algn="l" defTabSz="640057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5pPr>
      <a:lvl6pPr marL="1760157" indent="-160014" algn="l" defTabSz="640057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6pPr>
      <a:lvl7pPr marL="2080186" indent="-160014" algn="l" defTabSz="640057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14" indent="-160014" algn="l" defTabSz="640057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8pPr>
      <a:lvl9pPr marL="2720243" indent="-160014" algn="l" defTabSz="640057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1pPr>
      <a:lvl2pPr marL="320029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2pPr>
      <a:lvl3pPr marL="640057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960086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14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5pPr>
      <a:lvl6pPr marL="1600143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6pPr>
      <a:lvl7pPr marL="1920171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7pPr>
      <a:lvl8pPr marL="2240200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8pPr>
      <a:lvl9pPr marL="2560229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019CB-B72F-4F94-AED8-15260D4C9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2C7BB6"/>
                </a:solidFill>
              </a:rPr>
              <a:t>Follow these instructions to update a slide and save it as an image: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E1E272-23E3-41A8-BABE-5B1E23C72E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13352" indent="-213352">
              <a:buFont typeface="+mj-lt"/>
              <a:buAutoNum type="arabicPeriod"/>
            </a:pPr>
            <a:r>
              <a:rPr lang="en-US" dirty="0"/>
              <a:t>Select the text you want to replace and type your new text.</a:t>
            </a:r>
          </a:p>
          <a:p>
            <a:pPr marL="213352" indent="-213352">
              <a:buFont typeface="+mj-lt"/>
              <a:buAutoNum type="arabicPeriod"/>
            </a:pPr>
            <a:r>
              <a:rPr lang="en-US" dirty="0"/>
              <a:t>Choose </a:t>
            </a:r>
            <a:r>
              <a:rPr lang="en-US" b="1" dirty="0"/>
              <a:t>File</a:t>
            </a:r>
            <a:r>
              <a:rPr lang="en-US" dirty="0"/>
              <a:t> &gt; </a:t>
            </a:r>
            <a:r>
              <a:rPr lang="en-US" b="1" dirty="0"/>
              <a:t>Save as </a:t>
            </a:r>
            <a:r>
              <a:rPr lang="en-US" dirty="0"/>
              <a:t>and choose an appropriate image format from the File Type list. </a:t>
            </a:r>
          </a:p>
          <a:p>
            <a:pPr marL="213352" indent="-213352">
              <a:buFont typeface="+mj-lt"/>
              <a:buAutoNum type="arabicPeriod"/>
            </a:pPr>
            <a:r>
              <a:rPr lang="en-US" dirty="0"/>
              <a:t>Click </a:t>
            </a:r>
            <a:r>
              <a:rPr lang="en-US" b="1" dirty="0"/>
              <a:t>Save</a:t>
            </a:r>
            <a:r>
              <a:rPr lang="en-US" dirty="0"/>
              <a:t>.</a:t>
            </a:r>
          </a:p>
          <a:p>
            <a:pPr marL="213352" indent="-213352">
              <a:buFont typeface="+mj-lt"/>
              <a:buAutoNum type="arabicPeriod"/>
            </a:pPr>
            <a:r>
              <a:rPr lang="en-US" dirty="0"/>
              <a:t>Choose </a:t>
            </a:r>
            <a:r>
              <a:rPr lang="en-US" b="1" dirty="0"/>
              <a:t>Just This One </a:t>
            </a:r>
            <a:r>
              <a:rPr lang="en-US" dirty="0"/>
              <a:t>to save only the current slide as an image file for each page except the last slide. Follow the instructions on that slide to prepare your post.</a:t>
            </a:r>
          </a:p>
        </p:txBody>
      </p:sp>
    </p:spTree>
    <p:extLst>
      <p:ext uri="{BB962C8B-B14F-4D97-AF65-F5344CB8AC3E}">
        <p14:creationId xmlns:p14="http://schemas.microsoft.com/office/powerpoint/2010/main" val="34342870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8C9DB8E-8DF6-9FC0-996A-3FFEF6D3CD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B934D954-7F3D-0476-9AAE-392E11D3E65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49082" y="3563173"/>
            <a:ext cx="1854124" cy="79412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4297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919DA614-94A7-9D02-E513-048877D96B6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49082" y="3563173"/>
            <a:ext cx="1854124" cy="79412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94198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C1DCC7F-DBA0-523A-8924-019557E9FF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ABCF31FF-832F-BDB8-D363-E1AF6C25639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49082" y="3563173"/>
            <a:ext cx="1854124" cy="79412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97406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M_NewsQuotes_Wide_Win32_SL_v2" id="{E6364A1B-53CF-42D5-B7AC-EAE27226A3AC}" vid="{87438DBB-11A7-41FE-9E2B-F7199A3D53D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91F0B75-6F9F-4440-96D8-51F0C672AA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1802818-BC3E-4A55-9854-CEED52CD8C20}">
  <ds:schemaRefs>
    <ds:schemaRef ds:uri="http://purl.org/dc/dcmitype/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71af3243-3dd4-4a8d-8c0d-dd76da1f02a5"/>
    <ds:schemaRef ds:uri="http://purl.org/dc/terms/"/>
    <ds:schemaRef ds:uri="16c05727-aa75-4e4a-9b5f-8a80a1165891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AAF5ACA-C4EB-45F3-98CD-CDA2021BE90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Instagram landscape for news and quotes</Template>
  <TotalTime>417</TotalTime>
  <Words>295</Words>
  <Application>Microsoft Office PowerPoint</Application>
  <PresentationFormat>Custom</PresentationFormat>
  <Paragraphs>27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Follow these instructions to update a slide and save it as an image:</vt:lpstr>
      <vt:lpstr>PowerPoint Presentation</vt:lpstr>
      <vt:lpstr>PowerPoint Presentation</vt:lpstr>
      <vt:lpstr>PowerPoint Presentation</vt:lpstr>
    </vt:vector>
  </TitlesOfParts>
  <Company>D&amp;H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Markle, Jaime</dc:creator>
  <cp:lastModifiedBy>Markle, Jaime</cp:lastModifiedBy>
  <cp:revision>15</cp:revision>
  <dcterms:created xsi:type="dcterms:W3CDTF">2023-12-15T17:49:01Z</dcterms:created>
  <dcterms:modified xsi:type="dcterms:W3CDTF">2026-01-15T15:09:11Z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