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3.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slideLayouts/slideLayout110.xml" ContentType="application/vnd.openxmlformats-officedocument.presentationml.slideLayout+xml"/>
  <Override PartName="/ppt/theme/theme5.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6.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7.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8.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7"/>
    <p:sldMasterId id="2147483690" r:id="rId8"/>
    <p:sldMasterId id="2147483740" r:id="rId9"/>
    <p:sldMasterId id="2147483827" r:id="rId10"/>
    <p:sldMasterId id="2147483874" r:id="rId11"/>
    <p:sldMasterId id="2147483876" r:id="rId12"/>
    <p:sldMasterId id="2147483902" r:id="rId13"/>
    <p:sldMasterId id="2147483931" r:id="rId14"/>
    <p:sldMasterId id="2147483948" r:id="rId15"/>
  </p:sldMasterIdLst>
  <p:notesMasterIdLst>
    <p:notesMasterId r:id="rId25"/>
  </p:notesMasterIdLst>
  <p:sldIdLst>
    <p:sldId id="284" r:id="rId16"/>
    <p:sldId id="336" r:id="rId17"/>
    <p:sldId id="338" r:id="rId18"/>
    <p:sldId id="320" r:id="rId19"/>
    <p:sldId id="339" r:id="rId20"/>
    <p:sldId id="303" r:id="rId21"/>
    <p:sldId id="307" r:id="rId22"/>
    <p:sldId id="305" r:id="rId23"/>
    <p:sldId id="334" r:id="rId24"/>
  </p:sldIdLst>
  <p:sldSz cx="13817600" cy="7772400"/>
  <p:notesSz cx="7010400" cy="9296400"/>
  <p:custDataLst>
    <p:tags r:id="rId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4"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B6B6B6"/>
    <a:srgbClr val="532B81"/>
    <a:srgbClr val="9D9D9D"/>
    <a:srgbClr val="B2B2B2"/>
    <a:srgbClr val="7857A3"/>
    <a:srgbClr val="7A3EBC"/>
    <a:srgbClr val="7F7F7F"/>
    <a:srgbClr val="DBD6E6"/>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7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Master" Target="slideMasters/slideMaster7.xml"/><Relationship Id="rId18" Type="http://schemas.openxmlformats.org/officeDocument/2006/relationships/slide" Target="slides/slide3.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6.xml"/><Relationship Id="rId7" Type="http://schemas.openxmlformats.org/officeDocument/2006/relationships/slideMaster" Target="slideMasters/slideMaster1.xml"/><Relationship Id="rId12" Type="http://schemas.openxmlformats.org/officeDocument/2006/relationships/slideMaster" Target="slideMasters/slideMaster6.xml"/><Relationship Id="rId17" Type="http://schemas.openxmlformats.org/officeDocument/2006/relationships/slide" Target="slides/slide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5.xml"/><Relationship Id="rId24" Type="http://schemas.openxmlformats.org/officeDocument/2006/relationships/slide" Target="slides/slide9.xml"/><Relationship Id="rId5" Type="http://schemas.openxmlformats.org/officeDocument/2006/relationships/customXml" Target="../customXml/item5.xml"/><Relationship Id="rId15" Type="http://schemas.openxmlformats.org/officeDocument/2006/relationships/slideMaster" Target="slideMasters/slideMaster9.xml"/><Relationship Id="rId23" Type="http://schemas.openxmlformats.org/officeDocument/2006/relationships/slide" Target="slides/slide8.xml"/><Relationship Id="rId28" Type="http://schemas.openxmlformats.org/officeDocument/2006/relationships/presProps" Target="presProps.xml"/><Relationship Id="rId10" Type="http://schemas.openxmlformats.org/officeDocument/2006/relationships/slideMaster" Target="slideMasters/slideMaster4.xml"/><Relationship Id="rId19" Type="http://schemas.openxmlformats.org/officeDocument/2006/relationships/slide" Target="slides/slide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Master" Target="slideMasters/slideMaster8.xml"/><Relationship Id="rId22" Type="http://schemas.openxmlformats.org/officeDocument/2006/relationships/slide" Target="slides/slide7.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44528F1-F1F5-4594-8E5D-EA8C0F3E6C74}" type="datetimeFigureOut">
              <a:rPr lang="en-US" smtClean="0"/>
              <a:t>2/24/2020</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59C4131-27BF-498D-9CF6-4AE8FF71D02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9C4131-27BF-498D-9CF6-4AE8FF71D029}" type="slidenum">
              <a:rPr lang="en-US" smtClean="0"/>
              <a:t>1</a:t>
            </a:fld>
            <a:endParaRPr lang="en-US"/>
          </a:p>
        </p:txBody>
      </p:sp>
    </p:spTree>
    <p:extLst>
      <p:ext uri="{BB962C8B-B14F-4D97-AF65-F5344CB8AC3E}">
        <p14:creationId xmlns:p14="http://schemas.microsoft.com/office/powerpoint/2010/main" val="498391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6D6028-11F5-4018-A39C-43E5E93033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3436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6D6028-11F5-4018-A39C-43E5E930337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9478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Updated email on Sales Pro, customer ready (Infopedia)</a:t>
            </a:r>
          </a:p>
        </p:txBody>
      </p:sp>
      <p:sp>
        <p:nvSpPr>
          <p:cNvPr id="4" name="Slide Number Placeholder 3"/>
          <p:cNvSpPr>
            <a:spLocks noGrp="1"/>
          </p:cNvSpPr>
          <p:nvPr>
            <p:ph type="sldNum" sz="quarter" idx="10"/>
          </p:nvPr>
        </p:nvSpPr>
        <p:spPr/>
        <p:txBody>
          <a:bodyPr/>
          <a:lstStyle/>
          <a:p>
            <a:fld id="{559C4131-27BF-498D-9CF6-4AE8FF71D029}" type="slidenum">
              <a:rPr lang="en-US" smtClean="0"/>
              <a:t>4</a:t>
            </a:fld>
            <a:endParaRPr lang="en-US"/>
          </a:p>
        </p:txBody>
      </p:sp>
    </p:spTree>
    <p:extLst>
      <p:ext uri="{BB962C8B-B14F-4D97-AF65-F5344CB8AC3E}">
        <p14:creationId xmlns:p14="http://schemas.microsoft.com/office/powerpoint/2010/main" val="3306203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Updated email on Sales Pro, customer ready (Infopedia)</a:t>
            </a:r>
          </a:p>
        </p:txBody>
      </p:sp>
      <p:sp>
        <p:nvSpPr>
          <p:cNvPr id="4" name="Slide Number Placeholder 3"/>
          <p:cNvSpPr>
            <a:spLocks noGrp="1"/>
          </p:cNvSpPr>
          <p:nvPr>
            <p:ph type="sldNum" sz="quarter" idx="10"/>
          </p:nvPr>
        </p:nvSpPr>
        <p:spPr/>
        <p:txBody>
          <a:bodyPr/>
          <a:lstStyle/>
          <a:p>
            <a:fld id="{559C4131-27BF-498D-9CF6-4AE8FF71D029}" type="slidenum">
              <a:rPr lang="en-US" smtClean="0"/>
              <a:t>5</a:t>
            </a:fld>
            <a:endParaRPr lang="en-US"/>
          </a:p>
        </p:txBody>
      </p:sp>
    </p:spTree>
    <p:extLst>
      <p:ext uri="{BB962C8B-B14F-4D97-AF65-F5344CB8AC3E}">
        <p14:creationId xmlns:p14="http://schemas.microsoft.com/office/powerpoint/2010/main" val="3196523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9C4131-27BF-498D-9CF6-4AE8FF71D029}" type="slidenum">
              <a:rPr lang="en-US" smtClean="0"/>
              <a:t>6</a:t>
            </a:fld>
            <a:endParaRPr lang="en-US"/>
          </a:p>
        </p:txBody>
      </p:sp>
    </p:spTree>
    <p:extLst>
      <p:ext uri="{BB962C8B-B14F-4D97-AF65-F5344CB8AC3E}">
        <p14:creationId xmlns:p14="http://schemas.microsoft.com/office/powerpoint/2010/main" val="1041664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ok, see Sales Play Card </a:t>
            </a:r>
          </a:p>
        </p:txBody>
      </p:sp>
      <p:sp>
        <p:nvSpPr>
          <p:cNvPr id="4" name="Slide Number Placeholder 3"/>
          <p:cNvSpPr>
            <a:spLocks noGrp="1"/>
          </p:cNvSpPr>
          <p:nvPr>
            <p:ph type="sldNum" sz="quarter" idx="10"/>
          </p:nvPr>
        </p:nvSpPr>
        <p:spPr/>
        <p:txBody>
          <a:bodyPr/>
          <a:lstStyle/>
          <a:p>
            <a:fld id="{559C4131-27BF-498D-9CF6-4AE8FF71D029}" type="slidenum">
              <a:rPr lang="en-US" smtClean="0"/>
              <a:t>7</a:t>
            </a:fld>
            <a:endParaRPr lang="en-US"/>
          </a:p>
        </p:txBody>
      </p:sp>
    </p:spTree>
    <p:extLst>
      <p:ext uri="{BB962C8B-B14F-4D97-AF65-F5344CB8AC3E}">
        <p14:creationId xmlns:p14="http://schemas.microsoft.com/office/powerpoint/2010/main" val="4127686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59C4131-27BF-498D-9CF6-4AE8FF71D029}" type="slidenum">
              <a:rPr lang="en-US" smtClean="0"/>
              <a:t>8</a:t>
            </a:fld>
            <a:endParaRPr lang="en-US"/>
          </a:p>
        </p:txBody>
      </p:sp>
    </p:spTree>
    <p:extLst>
      <p:ext uri="{BB962C8B-B14F-4D97-AF65-F5344CB8AC3E}">
        <p14:creationId xmlns:p14="http://schemas.microsoft.com/office/powerpoint/2010/main" val="237067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https://dynamics.microsoft.com/en-us/sales/overview/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929545-6757-452D-94FE-833F80CC7F87}"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41037078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6.xml"/><Relationship Id="rId5" Type="http://schemas.openxmlformats.org/officeDocument/2006/relationships/image" Target="../media/image21.jpeg"/><Relationship Id="rId4" Type="http://schemas.microsoft.com/office/2007/relationships/hdphoto" Target="../media/hdphoto1.wdp"/></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jpeg"/><Relationship Id="rId1" Type="http://schemas.openxmlformats.org/officeDocument/2006/relationships/slideMaster" Target="../slideMasters/slideMaster6.xml"/><Relationship Id="rId5" Type="http://schemas.microsoft.com/office/2007/relationships/hdphoto" Target="../media/hdphoto2.wdp"/><Relationship Id="rId4" Type="http://schemas.openxmlformats.org/officeDocument/2006/relationships/image" Target="../media/image23.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6.xml"/><Relationship Id="rId4" Type="http://schemas.openxmlformats.org/officeDocument/2006/relationships/image" Target="../media/image26.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6.xml"/><Relationship Id="rId4" Type="http://schemas.openxmlformats.org/officeDocument/2006/relationships/image" Target="../media/image29.jpe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0.pn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5.png"/><Relationship Id="rId1" Type="http://schemas.openxmlformats.org/officeDocument/2006/relationships/slideMaster" Target="../slideMasters/slideMaster8.xml"/><Relationship Id="rId4" Type="http://schemas.openxmlformats.org/officeDocument/2006/relationships/image" Target="../media/image37.png"/></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jpeg"/><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jpeg"/><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9.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jpeg"/><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No til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0" y="6"/>
            <a:ext cx="13815633" cy="7772395"/>
          </a:xfrm>
          <a:prstGeom prst="rect">
            <a:avLst/>
          </a:prstGeom>
        </p:spPr>
      </p:pic>
      <p:sp>
        <p:nvSpPr>
          <p:cNvPr id="2" name="Rectangle 1"/>
          <p:cNvSpPr/>
          <p:nvPr userDrawn="1"/>
        </p:nvSpPr>
        <p:spPr bwMode="auto">
          <a:xfrm>
            <a:off x="305137" y="2354840"/>
            <a:ext cx="7111638" cy="30555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7910" tIns="118328" rIns="147910" bIns="118328" numCol="1" spcCol="0" rtlCol="0" fromWordArt="0" anchor="t" anchorCtr="0" forceAA="0" compatLnSpc="1">
            <a:prstTxWarp prst="textNoShape">
              <a:avLst/>
            </a:prstTxWarp>
            <a:noAutofit/>
          </a:bodyPr>
          <a:lstStyle/>
          <a:p>
            <a:pPr algn="ctr" defTabSz="754071" fontAlgn="base">
              <a:lnSpc>
                <a:spcPct val="90000"/>
              </a:lnSpc>
              <a:spcBef>
                <a:spcPct val="0"/>
              </a:spcBef>
              <a:spcAft>
                <a:spcPct val="0"/>
              </a:spcAft>
            </a:pPr>
            <a:endParaRPr lang="en-US" sz="194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305138" y="2385389"/>
            <a:ext cx="7113400" cy="992135"/>
          </a:xfrm>
          <a:noFill/>
        </p:spPr>
        <p:txBody>
          <a:bodyPr lIns="146304" tIns="91440" rIns="146304" bIns="91440" anchor="t" anchorCtr="0"/>
          <a:lstStyle>
            <a:lvl1pPr>
              <a:defRPr sz="4367" spc="-81" baseline="0">
                <a:gradFill>
                  <a:gsLst>
                    <a:gs pos="84066">
                      <a:srgbClr val="000000"/>
                    </a:gs>
                    <a:gs pos="57576">
                      <a:srgbClr val="000000"/>
                    </a:gs>
                  </a:gsLst>
                  <a:lin ang="5400000" scaled="0"/>
                </a:gradFill>
              </a:defRPr>
            </a:lvl1pPr>
          </a:lstStyle>
          <a:p>
            <a:r>
              <a:rPr lang="en-US"/>
              <a:t>Event name here</a:t>
            </a:r>
          </a:p>
        </p:txBody>
      </p:sp>
      <p:sp>
        <p:nvSpPr>
          <p:cNvPr id="3" name="Text Placeholder 2"/>
          <p:cNvSpPr>
            <a:spLocks noGrp="1"/>
          </p:cNvSpPr>
          <p:nvPr>
            <p:ph type="body" sz="quarter" idx="14" hasCustomPrompt="1"/>
          </p:nvPr>
        </p:nvSpPr>
        <p:spPr bwMode="auto">
          <a:xfrm>
            <a:off x="305138" y="3408068"/>
            <a:ext cx="7113400" cy="1900649"/>
          </a:xfrm>
        </p:spPr>
        <p:txBody>
          <a:bodyPr tIns="109728" bIns="109728">
            <a:noAutofit/>
          </a:bodyPr>
          <a:lstStyle>
            <a:lvl1pPr marL="0" indent="0">
              <a:spcBef>
                <a:spcPts val="0"/>
              </a:spcBef>
              <a:buNone/>
              <a:defRPr sz="1941" baseline="0">
                <a:gradFill>
                  <a:gsLst>
                    <a:gs pos="84066">
                      <a:srgbClr val="000000"/>
                    </a:gs>
                    <a:gs pos="57576">
                      <a:srgbClr val="000000"/>
                    </a:gs>
                  </a:gsLst>
                  <a:lin ang="5400000" scaled="0"/>
                </a:gradFill>
                <a:latin typeface="+mn-lt"/>
              </a:defRPr>
            </a:lvl1pPr>
          </a:lstStyle>
          <a:p>
            <a:pPr lvl="0"/>
            <a:r>
              <a:rPr lang="en-US"/>
              <a:t>City | Date</a:t>
            </a:r>
          </a:p>
        </p:txBody>
      </p:sp>
      <p:pic>
        <p:nvPicPr>
          <p:cNvPr id="8" name="Picture 7"/>
          <p:cNvPicPr>
            <a:picLocks noChangeAspect="1"/>
          </p:cNvPicPr>
          <p:nvPr userDrawn="1"/>
        </p:nvPicPr>
        <p:blipFill>
          <a:blip r:embed="rId3"/>
          <a:stretch>
            <a:fillRect/>
          </a:stretch>
        </p:blipFill>
        <p:spPr>
          <a:xfrm>
            <a:off x="508397" y="6937562"/>
            <a:ext cx="1422328" cy="305019"/>
          </a:xfrm>
          <a:prstGeom prst="rect">
            <a:avLst/>
          </a:prstGeom>
        </p:spPr>
      </p:pic>
    </p:spTree>
    <p:extLst>
      <p:ext uri="{BB962C8B-B14F-4D97-AF65-F5344CB8AC3E}">
        <p14:creationId xmlns:p14="http://schemas.microsoft.com/office/powerpoint/2010/main" val="82113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5"/>
            <a:ext cx="6095688" cy="1583895"/>
          </a:xfrm>
        </p:spPr>
        <p:txBody>
          <a:bodyPr wrap="square">
            <a:spAutoFit/>
          </a:bodyPr>
          <a:lstStyle>
            <a:lvl1pPr marL="0" indent="0">
              <a:spcBef>
                <a:spcPts val="990"/>
              </a:spcBef>
              <a:buClr>
                <a:schemeClr val="tx1"/>
              </a:buClr>
              <a:buFont typeface="Wingdings" pitchFamily="2" charset="2"/>
              <a:buNone/>
              <a:defRPr sz="2588"/>
            </a:lvl1pPr>
            <a:lvl2pPr marL="0" indent="0">
              <a:buNone/>
              <a:defRPr sz="1618"/>
            </a:lvl2pPr>
            <a:lvl3pPr marL="187431" indent="0">
              <a:buNone/>
              <a:tabLst/>
              <a:defRPr sz="1618"/>
            </a:lvl3pPr>
            <a:lvl4pPr marL="372296" indent="0">
              <a:buNone/>
              <a:defRPr/>
            </a:lvl4pPr>
            <a:lvl5pPr marL="554593"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5"/>
            <a:ext cx="6095688" cy="1583895"/>
          </a:xfrm>
        </p:spPr>
        <p:txBody>
          <a:bodyPr wrap="square">
            <a:spAutoFit/>
          </a:bodyPr>
          <a:lstStyle>
            <a:lvl1pPr marL="0" indent="0">
              <a:spcBef>
                <a:spcPts val="990"/>
              </a:spcBef>
              <a:buClr>
                <a:schemeClr val="tx1"/>
              </a:buClr>
              <a:buFont typeface="Wingdings" pitchFamily="2" charset="2"/>
              <a:buNone/>
              <a:defRPr sz="2588"/>
            </a:lvl1pPr>
            <a:lvl2pPr marL="0" indent="0">
              <a:buNone/>
              <a:defRPr sz="1618"/>
            </a:lvl2pPr>
            <a:lvl3pPr marL="187431" indent="0">
              <a:buNone/>
              <a:tabLst/>
              <a:defRPr sz="1618"/>
            </a:lvl3pPr>
            <a:lvl4pPr marL="372296" indent="0">
              <a:buNone/>
              <a:defRPr/>
            </a:lvl4pPr>
            <a:lvl5pPr marL="554593"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61217"/>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347733"/>
            <a:ext cx="13817600" cy="642466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810" tIns="51810" rIns="51810" bIns="51810" numCol="1" spcCol="0" rtlCol="0" fromWordArt="0" anchor="ctr" anchorCtr="0" forceAA="0" compatLnSpc="1">
            <a:prstTxWarp prst="textNoShape">
              <a:avLst/>
            </a:prstTxWarp>
            <a:noAutofit/>
          </a:bodyPr>
          <a:lstStyle/>
          <a:p>
            <a:pPr algn="ctr" defTabSz="1035753"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8" y="1356967"/>
            <a:ext cx="13207325" cy="2217903"/>
          </a:xfrm>
        </p:spPr>
        <p:txBody>
          <a:bodyPr/>
          <a:lstStyle>
            <a:lvl1pPr marL="0" indent="0">
              <a:buNone/>
              <a:defRPr sz="366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8493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6493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90478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167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965368"/>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41" y="6992735"/>
            <a:ext cx="13173108" cy="463759"/>
          </a:xfrm>
          <a:prstGeom prst="rect">
            <a:avLst/>
          </a:prstGeom>
          <a:noFill/>
          <a:ln w="12700">
            <a:noFill/>
            <a:miter lim="800000"/>
            <a:headEnd type="none" w="sm" len="sm"/>
            <a:tailEnd type="none" w="sm" len="sm"/>
          </a:ln>
          <a:effectLst/>
        </p:spPr>
        <p:txBody>
          <a:bodyPr vert="horz" wrap="square" lIns="203160" tIns="162528" rIns="203160" bIns="162528" numCol="1" anchor="t" anchorCtr="0" compatLnSpc="1">
            <a:prstTxWarp prst="textNoShape">
              <a:avLst/>
            </a:prstTxWarp>
            <a:spAutoFit/>
          </a:bodyPr>
          <a:lstStyle/>
          <a:p>
            <a:pPr defTabSz="1035551" eaLnBrk="0" hangingPunct="0"/>
            <a:r>
              <a:rPr lang="en-US" sz="777">
                <a:gradFill>
                  <a:gsLst>
                    <a:gs pos="0">
                      <a:srgbClr val="505050"/>
                    </a:gs>
                    <a:gs pos="100000">
                      <a:srgbClr val="505050"/>
                    </a:gs>
                  </a:gsLst>
                  <a:lin ang="5400000" scaled="0"/>
                </a:gradFill>
                <a:cs typeface="Segoe UI" pitchFamily="34" charset="0"/>
              </a:rPr>
              <a:t>© 2014 Microsoft Corporation. All rights reserved.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510230" y="3494807"/>
            <a:ext cx="3653709" cy="782787"/>
          </a:xfrm>
          <a:prstGeom prst="rect">
            <a:avLst/>
          </a:prstGeom>
        </p:spPr>
      </p:pic>
    </p:spTree>
    <p:extLst>
      <p:ext uri="{BB962C8B-B14F-4D97-AF65-F5344CB8AC3E}">
        <p14:creationId xmlns:p14="http://schemas.microsoft.com/office/powerpoint/2010/main" val="3047064092"/>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39" y="1347736"/>
            <a:ext cx="13207326" cy="2715520"/>
          </a:xfrm>
          <a:prstGeom prst="rect">
            <a:avLst/>
          </a:prstGeom>
        </p:spPr>
        <p:txBody>
          <a:bodyPr/>
          <a:lstStyle>
            <a:lvl1pPr marL="322690" indent="-322690">
              <a:buClr>
                <a:schemeClr val="tx1"/>
              </a:buClr>
              <a:buSzPct val="90000"/>
              <a:buFont typeface="Arial" pitchFamily="34" charset="0"/>
              <a:buChar char="•"/>
              <a:defRPr sz="39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4800" indent="-312112">
              <a:buClr>
                <a:schemeClr val="tx1"/>
              </a:buClr>
              <a:buSzPct val="90000"/>
              <a:buFont typeface="Arial" pitchFamily="34" charset="0"/>
              <a:buChar char="•"/>
              <a:defRPr sz="355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57490" indent="-322690">
              <a:buClr>
                <a:schemeClr val="tx1"/>
              </a:buClr>
              <a:buSzPct val="90000"/>
              <a:buFont typeface="Arial" pitchFamily="34" charset="0"/>
              <a:buChar char="•"/>
              <a:defRPr sz="311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11410" indent="-253920">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65330" indent="-253920">
              <a:buClr>
                <a:schemeClr val="tx1"/>
              </a:buClr>
              <a:buSzPct val="90000"/>
              <a:buFont typeface="Arial" pitchFamily="34" charset="0"/>
              <a:buChar char="•"/>
              <a:defRPr sz="2222">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3" y="7070727"/>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109" spc="-5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3287489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5"/>
            <a:ext cx="13207326" cy="2250393"/>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3969" indent="0">
              <a:buNone/>
              <a:defRPr/>
            </a:lvl3pPr>
            <a:lvl4pPr marL="507937" indent="0">
              <a:buNone/>
              <a:defRPr/>
            </a:lvl4pPr>
            <a:lvl5pPr marL="761906"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061019"/>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5"/>
            <a:ext cx="13207326" cy="2250393"/>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3969" indent="0">
              <a:buNone/>
              <a:defRPr/>
            </a:lvl3pPr>
            <a:lvl4pPr marL="507937" indent="0">
              <a:buNone/>
              <a:defRPr/>
            </a:lvl4pPr>
            <a:lvl5pPr marL="761906"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6312544"/>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2"/>
            <a:ext cx="13207326" cy="1313299"/>
          </a:xfrm>
          <a:noFill/>
        </p:spPr>
        <p:txBody>
          <a:bodyPr tIns="91440" bIns="91440" anchor="t" anchorCtr="0">
            <a:spAutoFit/>
          </a:bodyPr>
          <a:lstStyle>
            <a:lvl1pPr>
              <a:defRPr sz="7999"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584587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3"/>
            <a:ext cx="6095688" cy="2694999"/>
          </a:xfrm>
        </p:spPr>
        <p:txBody>
          <a:bodyPr wrap="square">
            <a:spAutoFit/>
          </a:bodyPr>
          <a:lstStyle>
            <a:lvl1pPr marL="319225" indent="-319225">
              <a:spcBef>
                <a:spcPts val="1360"/>
              </a:spcBef>
              <a:buClr>
                <a:schemeClr val="tx2"/>
              </a:buClr>
              <a:buFont typeface="Arial" pitchFamily="34" charset="0"/>
              <a:buChar char="•"/>
              <a:defRPr sz="3555">
                <a:gradFill>
                  <a:gsLst>
                    <a:gs pos="1250">
                      <a:schemeClr val="tx2"/>
                    </a:gs>
                    <a:gs pos="99000">
                      <a:schemeClr val="tx2"/>
                    </a:gs>
                  </a:gsLst>
                  <a:lin ang="5400000" scaled="0"/>
                </a:gradFill>
              </a:defRPr>
            </a:lvl1pPr>
            <a:lvl2pPr marL="590112" indent="-259074">
              <a:defRPr sz="2667"/>
            </a:lvl2pPr>
            <a:lvl3pPr marL="777221" indent="-187109">
              <a:tabLst/>
              <a:defRPr sz="2222"/>
            </a:lvl3pPr>
            <a:lvl4pPr marL="978721" indent="-201502">
              <a:defRPr/>
            </a:lvl4pPr>
            <a:lvl5pPr marL="1165830" indent="-18710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225" indent="-319225">
              <a:spcBef>
                <a:spcPts val="1360"/>
              </a:spcBef>
              <a:buClr>
                <a:schemeClr val="tx2"/>
              </a:buClr>
              <a:buFont typeface="Arial" pitchFamily="34" charset="0"/>
              <a:buChar char="•"/>
              <a:defRPr sz="3555">
                <a:gradFill>
                  <a:gsLst>
                    <a:gs pos="1250">
                      <a:schemeClr val="tx2"/>
                    </a:gs>
                    <a:gs pos="99000">
                      <a:schemeClr val="tx2"/>
                    </a:gs>
                  </a:gsLst>
                  <a:lin ang="5400000" scaled="0"/>
                </a:gradFill>
              </a:defRPr>
            </a:lvl1pPr>
            <a:lvl2pPr marL="590112" indent="-259074">
              <a:defRPr sz="2667"/>
            </a:lvl2pPr>
            <a:lvl3pPr marL="777221" indent="-187109">
              <a:tabLst/>
              <a:defRPr sz="2222"/>
            </a:lvl3pPr>
            <a:lvl4pPr marL="978721" indent="-201502">
              <a:defRPr/>
            </a:lvl4pPr>
            <a:lvl5pPr marL="1165830" indent="-18710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6432774"/>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3"/>
            <a:ext cx="6095688" cy="2742880"/>
          </a:xfrm>
        </p:spPr>
        <p:txBody>
          <a:bodyPr wrap="square">
            <a:spAutoFit/>
          </a:bodyPr>
          <a:lstStyle>
            <a:lvl1pPr marL="0" indent="0">
              <a:spcBef>
                <a:spcPts val="1360"/>
              </a:spcBef>
              <a:buClr>
                <a:schemeClr val="tx1"/>
              </a:buClr>
              <a:buFont typeface="Wingdings" pitchFamily="2" charset="2"/>
              <a:buNone/>
              <a:defRPr sz="3999"/>
            </a:lvl1pPr>
            <a:lvl2pPr marL="0" indent="0">
              <a:buNone/>
              <a:defRPr sz="2222"/>
            </a:lvl2pPr>
            <a:lvl3pPr marL="257496" indent="0">
              <a:buNone/>
              <a:tabLst/>
              <a:defRPr sz="2222"/>
            </a:lvl3pPr>
            <a:lvl4pPr marL="511465" indent="0">
              <a:buNone/>
              <a:defRPr/>
            </a:lvl4pPr>
            <a:lvl5pPr marL="761906"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742880"/>
          </a:xfrm>
        </p:spPr>
        <p:txBody>
          <a:bodyPr wrap="square">
            <a:spAutoFit/>
          </a:bodyPr>
          <a:lstStyle>
            <a:lvl1pPr marL="0" indent="0">
              <a:spcBef>
                <a:spcPts val="1360"/>
              </a:spcBef>
              <a:buClr>
                <a:schemeClr val="tx1"/>
              </a:buClr>
              <a:buFont typeface="Wingdings" pitchFamily="2" charset="2"/>
              <a:buNone/>
              <a:defRPr sz="3999"/>
            </a:lvl1pPr>
            <a:lvl2pPr marL="0" indent="0">
              <a:buNone/>
              <a:defRPr sz="2222"/>
            </a:lvl2pPr>
            <a:lvl3pPr marL="257496" indent="0">
              <a:buNone/>
              <a:tabLst/>
              <a:defRPr sz="2222"/>
            </a:lvl3pPr>
            <a:lvl4pPr marL="511465" indent="0">
              <a:buNone/>
              <a:defRPr/>
            </a:lvl4pPr>
            <a:lvl5pPr marL="761906"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3577677"/>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TITLE | SECTION | DEMO BLU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p:cNvSpPr/>
          <p:nvPr userDrawn="1"/>
        </p:nvSpPr>
        <p:spPr bwMode="auto">
          <a:xfrm>
            <a:off x="2" y="4394246"/>
            <a:ext cx="4368930" cy="3378154"/>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3" y="3"/>
            <a:ext cx="4368929" cy="4394245"/>
          </a:xfrm>
          <a:prstGeom prst="rect">
            <a:avLst/>
          </a:prstGeom>
          <a:solidFill>
            <a:srgbClr val="92D050">
              <a:alpha val="90000"/>
            </a:srgb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01712" y="309695"/>
            <a:ext cx="4267218" cy="2698400"/>
          </a:xfrm>
          <a:noFill/>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101712" y="4394247"/>
            <a:ext cx="4267218"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2" name="Picture 1"/>
          <p:cNvPicPr>
            <a:picLocks noChangeAspect="1"/>
          </p:cNvPicPr>
          <p:nvPr userDrawn="1"/>
        </p:nvPicPr>
        <p:blipFill>
          <a:blip r:embed="rId3"/>
          <a:stretch>
            <a:fillRect/>
          </a:stretch>
        </p:blipFill>
        <p:spPr>
          <a:xfrm>
            <a:off x="4317177" y="-673"/>
            <a:ext cx="9500424" cy="7773073"/>
          </a:xfrm>
          <a:prstGeom prst="rect">
            <a:avLst/>
          </a:prstGeom>
        </p:spPr>
      </p:pic>
    </p:spTree>
    <p:extLst>
      <p:ext uri="{BB962C8B-B14F-4D97-AF65-F5344CB8AC3E}">
        <p14:creationId xmlns:p14="http://schemas.microsoft.com/office/powerpoint/2010/main" val="792136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Title Slide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3817600" cy="7772400"/>
          </a:xfrm>
          <a:prstGeom prst="rect">
            <a:avLst/>
          </a:prstGeom>
        </p:spPr>
      </p:pic>
      <p:sp>
        <p:nvSpPr>
          <p:cNvPr id="18" name="Rectangle 17"/>
          <p:cNvSpPr/>
          <p:nvPr userDrawn="1"/>
        </p:nvSpPr>
        <p:spPr bwMode="gray">
          <a:xfrm>
            <a:off x="305138" y="3395089"/>
            <a:ext cx="7111637" cy="4064369"/>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5952"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03374" y="3378154"/>
            <a:ext cx="7113401" cy="2337012"/>
          </a:xfrm>
          <a:noFill/>
        </p:spPr>
        <p:txBody>
          <a:bodyPr vert="horz" wrap="square" lIns="146304" tIns="91440" rIns="146304" bIns="91440" rtlCol="0" anchor="t" anchorCtr="0">
            <a:noAutofit/>
          </a:bodyPr>
          <a:lstStyle>
            <a:lvl1pPr>
              <a:defRPr lang="en-US" sz="6666" spc="-111" baseline="0" dirty="0">
                <a:gradFill>
                  <a:gsLst>
                    <a:gs pos="5833">
                      <a:srgbClr val="FFFFFF"/>
                    </a:gs>
                    <a:gs pos="18000">
                      <a:srgbClr val="FFFFFF"/>
                    </a:gs>
                  </a:gsLst>
                  <a:lin ang="5400000" scaled="0"/>
                </a:gradFill>
              </a:defRPr>
            </a:lvl1pPr>
          </a:lstStyle>
          <a:p>
            <a:pPr lvl="0"/>
            <a:r>
              <a:rPr lang="en-US"/>
              <a:t>Presentation title</a:t>
            </a:r>
          </a:p>
        </p:txBody>
      </p:sp>
      <p:sp>
        <p:nvSpPr>
          <p:cNvPr id="3" name="Text Placeholder 2"/>
          <p:cNvSpPr>
            <a:spLocks noGrp="1"/>
          </p:cNvSpPr>
          <p:nvPr>
            <p:ph type="body" sz="quarter" idx="14" hasCustomPrompt="1"/>
          </p:nvPr>
        </p:nvSpPr>
        <p:spPr bwMode="ltGray">
          <a:xfrm>
            <a:off x="305138" y="5715168"/>
            <a:ext cx="7111637" cy="1727354"/>
          </a:xfrm>
        </p:spPr>
        <p:txBody>
          <a:bodyPr tIns="109728" bIns="109728">
            <a:noAutofit/>
          </a:bodyPr>
          <a:lstStyle>
            <a:lvl1pPr marL="0" indent="0">
              <a:spcBef>
                <a:spcPts val="0"/>
              </a:spcBef>
              <a:buNone/>
              <a:defRPr sz="3555">
                <a:gradFill>
                  <a:gsLst>
                    <a:gs pos="1250">
                      <a:srgbClr val="FFFFFF"/>
                    </a:gs>
                    <a:gs pos="99000">
                      <a:srgbClr val="FFFFFF"/>
                    </a:gs>
                  </a:gsLst>
                  <a:lin ang="5400000" scaled="0"/>
                </a:gradFill>
              </a:defRPr>
            </a:lvl1pPr>
          </a:lstStyle>
          <a:p>
            <a:pPr lvl="0"/>
            <a:r>
              <a:rPr lang="en-US"/>
              <a:t>Speaker Name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gray">
          <a:xfrm>
            <a:off x="525192" y="536108"/>
            <a:ext cx="1725391" cy="369656"/>
          </a:xfrm>
          <a:prstGeom prst="rect">
            <a:avLst/>
          </a:prstGeom>
        </p:spPr>
      </p:pic>
      <p:sp>
        <p:nvSpPr>
          <p:cNvPr id="5" name="Text Placeholder 4"/>
          <p:cNvSpPr>
            <a:spLocks noGrp="1"/>
          </p:cNvSpPr>
          <p:nvPr>
            <p:ph type="body" sz="quarter" idx="15" hasCustomPrompt="1"/>
          </p:nvPr>
        </p:nvSpPr>
        <p:spPr>
          <a:xfrm>
            <a:off x="305138" y="2785434"/>
            <a:ext cx="7111637" cy="430824"/>
          </a:xfrm>
        </p:spPr>
        <p:txBody>
          <a:bodyPr/>
          <a:lstStyle>
            <a:lvl1pPr marL="0" indent="0">
              <a:buNone/>
              <a:defRPr sz="1777" baseline="0">
                <a:gradFill>
                  <a:gsLst>
                    <a:gs pos="1250">
                      <a:schemeClr val="bg2"/>
                    </a:gs>
                    <a:gs pos="100000">
                      <a:schemeClr val="bg2"/>
                    </a:gs>
                  </a:gsLst>
                  <a:lin ang="5400000" scaled="0"/>
                </a:gradFill>
                <a:latin typeface="+mn-lt"/>
              </a:defRPr>
            </a:lvl1pPr>
          </a:lstStyle>
          <a:p>
            <a:pPr lvl="0"/>
            <a:r>
              <a:rPr lang="en-US"/>
              <a:t>Session Code</a:t>
            </a:r>
          </a:p>
        </p:txBody>
      </p:sp>
    </p:spTree>
    <p:extLst>
      <p:ext uri="{BB962C8B-B14F-4D97-AF65-F5344CB8AC3E}">
        <p14:creationId xmlns:p14="http://schemas.microsoft.com/office/powerpoint/2010/main" val="2113019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5"/>
            <a:ext cx="6095688" cy="1638525"/>
          </a:xfrm>
        </p:spPr>
        <p:txBody>
          <a:bodyPr wrap="square">
            <a:spAutoFit/>
          </a:bodyPr>
          <a:lstStyle>
            <a:lvl1pPr marL="232365" indent="-232365">
              <a:spcBef>
                <a:spcPts val="990"/>
              </a:spcBef>
              <a:buClr>
                <a:schemeClr val="tx2"/>
              </a:buClr>
              <a:buFont typeface="Arial" pitchFamily="34" charset="0"/>
              <a:buChar char="•"/>
              <a:defRPr sz="2588">
                <a:gradFill>
                  <a:gsLst>
                    <a:gs pos="1250">
                      <a:schemeClr val="tx2"/>
                    </a:gs>
                    <a:gs pos="99000">
                      <a:schemeClr val="tx2"/>
                    </a:gs>
                  </a:gsLst>
                  <a:lin ang="5400000" scaled="0"/>
                </a:gradFill>
              </a:defRPr>
            </a:lvl1pPr>
            <a:lvl2pPr marL="429543" indent="-188580">
              <a:defRPr sz="1941"/>
            </a:lvl2pPr>
            <a:lvl3pPr marL="565740" indent="-136197">
              <a:tabLst/>
              <a:defRPr sz="1618"/>
            </a:lvl3pPr>
            <a:lvl4pPr marL="712412" indent="-146674">
              <a:defRPr/>
            </a:lvl4pPr>
            <a:lvl5pPr marL="848610" indent="-13619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5"/>
            <a:ext cx="6095688" cy="1638525"/>
          </a:xfrm>
        </p:spPr>
        <p:txBody>
          <a:bodyPr wrap="square">
            <a:spAutoFit/>
          </a:bodyPr>
          <a:lstStyle>
            <a:lvl1pPr marL="232365" indent="-232365">
              <a:spcBef>
                <a:spcPts val="990"/>
              </a:spcBef>
              <a:buClr>
                <a:schemeClr val="tx2"/>
              </a:buClr>
              <a:buFont typeface="Arial" pitchFamily="34" charset="0"/>
              <a:buChar char="•"/>
              <a:defRPr sz="2588">
                <a:gradFill>
                  <a:gsLst>
                    <a:gs pos="1250">
                      <a:schemeClr val="tx2"/>
                    </a:gs>
                    <a:gs pos="99000">
                      <a:schemeClr val="tx2"/>
                    </a:gs>
                  </a:gsLst>
                  <a:lin ang="5400000" scaled="0"/>
                </a:gradFill>
              </a:defRPr>
            </a:lvl1pPr>
            <a:lvl2pPr marL="429543" indent="-188580">
              <a:defRPr sz="1941"/>
            </a:lvl2pPr>
            <a:lvl3pPr marL="565740" indent="-136197">
              <a:tabLst/>
              <a:defRPr sz="1618"/>
            </a:lvl3pPr>
            <a:lvl4pPr marL="712412" indent="-146674">
              <a:defRPr/>
            </a:lvl4pPr>
            <a:lvl5pPr marL="848610" indent="-13619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6231351"/>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A27E0-E606-49AE-BD0E-262B23C64CC5}"/>
              </a:ext>
            </a:extLst>
          </p:cNvPr>
          <p:cNvSpPr>
            <a:spLocks noGrp="1"/>
          </p:cNvSpPr>
          <p:nvPr>
            <p:ph type="ctrTitle"/>
          </p:nvPr>
        </p:nvSpPr>
        <p:spPr>
          <a:xfrm>
            <a:off x="1727200" y="1271588"/>
            <a:ext cx="10363200" cy="2706687"/>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EA8E53-91D7-4299-A4A0-F75FF0505177}"/>
              </a:ext>
            </a:extLst>
          </p:cNvPr>
          <p:cNvSpPr>
            <a:spLocks noGrp="1"/>
          </p:cNvSpPr>
          <p:nvPr>
            <p:ph type="subTitle" idx="1"/>
          </p:nvPr>
        </p:nvSpPr>
        <p:spPr>
          <a:xfrm>
            <a:off x="1727200" y="4083050"/>
            <a:ext cx="10363200" cy="1876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69589637"/>
      </p:ext>
    </p:extLst>
  </p:cSld>
  <p:clrMapOvr>
    <a:masterClrMapping/>
  </p:clrMapOvr>
  <mc:AlternateContent xmlns:mc="http://schemas.openxmlformats.org/markup-compatibility/2006" xmlns:p14="http://schemas.microsoft.com/office/powerpoint/2010/main">
    <mc:Choice Requires="p14">
      <p:transition spd="slow" p14:dur="1150">
        <p:push/>
      </p:transition>
    </mc:Choice>
    <mc:Fallback xmlns="">
      <p:transition spd="slow">
        <p:push/>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pic>
        <p:nvPicPr>
          <p:cNvPr id="27"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b="-1"/>
          <a:stretch/>
        </p:blipFill>
        <p:spPr bwMode="auto">
          <a:xfrm>
            <a:off x="3" y="0"/>
            <a:ext cx="13867683" cy="7801679"/>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Rectangle 9"/>
          <p:cNvSpPr/>
          <p:nvPr userDrawn="1"/>
        </p:nvSpPr>
        <p:spPr bwMode="auto">
          <a:xfrm>
            <a:off x="305138" y="2359416"/>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b="-1"/>
          <a:stretch/>
        </p:blipFill>
        <p:spPr bwMode="auto">
          <a:xfrm>
            <a:off x="3" y="0"/>
            <a:ext cx="13867683" cy="7801679"/>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11"/>
          <p:cNvSpPr/>
          <p:nvPr userDrawn="1"/>
        </p:nvSpPr>
        <p:spPr bwMode="white">
          <a:xfrm>
            <a:off x="3352982" y="5410338"/>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userDrawn="1"/>
        </p:nvSpPr>
        <p:spPr bwMode="white">
          <a:xfrm>
            <a:off x="3352982" y="3378154"/>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white">
          <a:xfrm>
            <a:off x="5384879" y="5410338"/>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white">
          <a:xfrm>
            <a:off x="5384879" y="3378154"/>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userDrawn="1"/>
        </p:nvSpPr>
        <p:spPr bwMode="white">
          <a:xfrm>
            <a:off x="7416774" y="5410338"/>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white">
          <a:xfrm>
            <a:off x="7416774" y="3378154"/>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white">
          <a:xfrm>
            <a:off x="9448670" y="5410338"/>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white">
          <a:xfrm>
            <a:off x="9448670" y="3378154"/>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userDrawn="1"/>
        </p:nvSpPr>
        <p:spPr bwMode="white">
          <a:xfrm>
            <a:off x="11480567" y="5410338"/>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white">
          <a:xfrm>
            <a:off x="11480567" y="3378154"/>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a:off x="10575617" y="6924397"/>
            <a:ext cx="2733590" cy="385167"/>
          </a:xfrm>
          <a:prstGeom prst="rect">
            <a:avLst/>
          </a:prstGeom>
        </p:spPr>
      </p:pic>
      <p:sp>
        <p:nvSpPr>
          <p:cNvPr id="9" name="Title 1"/>
          <p:cNvSpPr>
            <a:spLocks noGrp="1"/>
          </p:cNvSpPr>
          <p:nvPr>
            <p:ph type="title" hasCustomPrompt="1"/>
          </p:nvPr>
        </p:nvSpPr>
        <p:spPr bwMode="auto">
          <a:xfrm>
            <a:off x="3353126" y="3378170"/>
            <a:ext cx="10159410" cy="2032169"/>
          </a:xfrm>
          <a:noFill/>
        </p:spPr>
        <p:txBody>
          <a:bodyPr lIns="146304" tIns="91440" rIns="146304" bIns="91440" anchor="t" anchorCtr="0"/>
          <a:lstStyle>
            <a:lvl1pPr>
              <a:defRPr sz="6665" spc="-112" baseline="0">
                <a:gradFill>
                  <a:gsLst>
                    <a:gs pos="5833">
                      <a:srgbClr val="282828"/>
                    </a:gs>
                    <a:gs pos="18000">
                      <a:srgbClr val="282828"/>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bwMode="auto">
          <a:xfrm>
            <a:off x="3353125" y="5411808"/>
            <a:ext cx="10159412" cy="2031303"/>
          </a:xfrm>
          <a:noFill/>
        </p:spPr>
        <p:txBody>
          <a:bodyPr lIns="146304" tIns="109728" rIns="146304" bIns="109728">
            <a:noAutofit/>
          </a:bodyPr>
          <a:lstStyle>
            <a:lvl1pPr marL="0" indent="0">
              <a:spcBef>
                <a:spcPts val="0"/>
              </a:spcBef>
              <a:buNone/>
              <a:defRPr sz="3998" spc="0" baseline="0">
                <a:gradFill>
                  <a:gsLst>
                    <a:gs pos="2917">
                      <a:srgbClr val="282828"/>
                    </a:gs>
                    <a:gs pos="30000">
                      <a:srgbClr val="282828"/>
                    </a:gs>
                  </a:gsLst>
                  <a:lin ang="5400000" scaled="0"/>
                </a:gradFill>
                <a:latin typeface="+mj-lt"/>
              </a:defRPr>
            </a:lvl1pPr>
          </a:lstStyle>
          <a:p>
            <a:pPr lvl="0"/>
            <a:r>
              <a:rPr lang="en-US"/>
              <a:t>Speaker Name</a:t>
            </a:r>
          </a:p>
        </p:txBody>
      </p:sp>
      <p:pic>
        <p:nvPicPr>
          <p:cNvPr id="29" name="Picture 4"/>
          <p:cNvPicPr>
            <a:picLocks noChangeAspect="1" noChangeArrowheads="1"/>
          </p:cNvPicPr>
          <p:nvPr userDrawn="1"/>
        </p:nvPicPr>
        <p:blipFill rotWithShape="1">
          <a:blip r:embed="rId5" cstate="screen">
            <a:extLst>
              <a:ext uri="{28A0092B-C50C-407E-A947-70E740481C1C}">
                <a14:useLocalDpi xmlns:a14="http://schemas.microsoft.com/office/drawing/2010/main"/>
              </a:ext>
            </a:extLst>
          </a:blip>
          <a:srcRect/>
          <a:stretch/>
        </p:blipFill>
        <p:spPr bwMode="auto">
          <a:xfrm>
            <a:off x="13512392" y="0"/>
            <a:ext cx="355294" cy="780167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 Placeholder 3"/>
          <p:cNvSpPr>
            <a:spLocks noGrp="1"/>
          </p:cNvSpPr>
          <p:nvPr>
            <p:ph type="body" sz="quarter" idx="13" hasCustomPrompt="1"/>
          </p:nvPr>
        </p:nvSpPr>
        <p:spPr>
          <a:xfrm>
            <a:off x="305208" y="344383"/>
            <a:ext cx="4063466" cy="554062"/>
          </a:xfrm>
        </p:spPr>
        <p:txBody>
          <a:bodyPr/>
          <a:lstStyle>
            <a:lvl1pPr marL="0" indent="0">
              <a:buNone/>
              <a:defRPr sz="2667" baseline="0">
                <a:gradFill>
                  <a:gsLst>
                    <a:gs pos="1250">
                      <a:srgbClr val="282828"/>
                    </a:gs>
                    <a:gs pos="100000">
                      <a:srgbClr val="282828"/>
                    </a:gs>
                  </a:gsLst>
                  <a:lin ang="5400000" scaled="0"/>
                </a:gradFill>
              </a:defRPr>
            </a:lvl1pPr>
            <a:lvl2pPr>
              <a:defRPr sz="2667"/>
            </a:lvl2pPr>
            <a:lvl3pPr>
              <a:defRPr sz="2667"/>
            </a:lvl3pPr>
            <a:lvl4pPr>
              <a:defRPr sz="2667"/>
            </a:lvl4pPr>
            <a:lvl5pPr>
              <a:defRPr sz="2667"/>
            </a:lvl5pPr>
          </a:lstStyle>
          <a:p>
            <a:pPr lvl="0"/>
            <a:r>
              <a:rPr lang="en-US"/>
              <a:t>Concurrent Session Code</a:t>
            </a:r>
          </a:p>
        </p:txBody>
      </p:sp>
    </p:spTree>
    <p:extLst>
      <p:ext uri="{BB962C8B-B14F-4D97-AF65-F5344CB8AC3E}">
        <p14:creationId xmlns:p14="http://schemas.microsoft.com/office/powerpoint/2010/main" val="9220403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10000" decel="90000" fill="hold" grpId="0" nodeType="withEffect">
                                  <p:stCondLst>
                                    <p:cond delay="0"/>
                                  </p:stCondLst>
                                  <p:childTnLst>
                                    <p:animMotion origin="layout" path="M 1.11565E-6 -4.5892E-6 L 0.2207 0.39242 " pathEditMode="relative" rAng="0" ptsTypes="AA">
                                      <p:cBhvr>
                                        <p:cTn id="6" dur="750" fill="hold"/>
                                        <p:tgtEl>
                                          <p:spTgt spid="10"/>
                                        </p:tgtEl>
                                        <p:attrNameLst>
                                          <p:attrName>ppt_x</p:attrName>
                                          <p:attrName>ppt_y</p:attrName>
                                        </p:attrNameLst>
                                      </p:cBhvr>
                                      <p:rCtr x="11029" y="19610"/>
                                    </p:animMotion>
                                  </p:childTnLst>
                                </p:cTn>
                              </p:par>
                              <p:par>
                                <p:cTn id="7" presetID="1" presetClass="entr" presetSubtype="0" fill="hold" grpId="0" nodeType="withEffect">
                                  <p:stCondLst>
                                    <p:cond delay="85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par>
                                <p:cTn id="13" presetID="6" presetClass="emph" presetSubtype="0" fill="hold" grpId="2" nodeType="withEffect">
                                  <p:stCondLst>
                                    <p:cond delay="0"/>
                                  </p:stCondLst>
                                  <p:childTnLst>
                                    <p:animScale>
                                      <p:cBhvr>
                                        <p:cTn id="14" dur="10" fill="hold"/>
                                        <p:tgtEl>
                                          <p:spTgt spid="13"/>
                                        </p:tgtEl>
                                      </p:cBhvr>
                                      <p:by x="250000" y="250000"/>
                                    </p:animScale>
                                  </p:childTnLst>
                                </p:cTn>
                              </p:par>
                              <p:par>
                                <p:cTn id="15" presetID="10" presetClass="entr" presetSubtype="0" fill="hold" grpId="3"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childTnLst>
                                </p:cTn>
                              </p:par>
                              <p:par>
                                <p:cTn id="18" presetID="37" presetClass="path" presetSubtype="0" decel="100000" fill="hold" grpId="4" nodeType="withEffect">
                                  <p:stCondLst>
                                    <p:cond delay="0"/>
                                  </p:stCondLst>
                                  <p:childTnLst>
                                    <p:animMotion origin="layout" path="M 1.03982 -0.48843 C 0.62943 -0.47799 0.55808 0.0034 4.14348E-6 -0.00046 " pathEditMode="relative" rAng="0" ptsTypes="AA">
                                      <p:cBhvr>
                                        <p:cTn id="19" dur="750" fill="hold"/>
                                        <p:tgtEl>
                                          <p:spTgt spid="13"/>
                                        </p:tgtEl>
                                        <p:attrNameLst>
                                          <p:attrName>ppt_x</p:attrName>
                                          <p:attrName>ppt_y</p:attrName>
                                        </p:attrNameLst>
                                      </p:cBhvr>
                                      <p:rCtr x="-51991" y="24399"/>
                                    </p:animMotion>
                                  </p:childTnLst>
                                </p:cTn>
                              </p:par>
                              <p:par>
                                <p:cTn id="20" presetID="8" presetClass="emph" presetSubtype="0" accel="48649" decel="48649" fill="hold" grpId="5" nodeType="withEffect">
                                  <p:stCondLst>
                                    <p:cond delay="0"/>
                                  </p:stCondLst>
                                  <p:childTnLst>
                                    <p:animRot by="-600000">
                                      <p:cBhvr>
                                        <p:cTn id="21" dur="370" fill="hold"/>
                                        <p:tgtEl>
                                          <p:spTgt spid="13"/>
                                        </p:tgtEl>
                                        <p:attrNameLst>
                                          <p:attrName>r</p:attrName>
                                        </p:attrNameLst>
                                      </p:cBhvr>
                                    </p:animRot>
                                  </p:childTnLst>
                                </p:cTn>
                              </p:par>
                              <p:par>
                                <p:cTn id="22" presetID="8" presetClass="emph" presetSubtype="0" decel="100000" fill="hold" grpId="6" nodeType="withEffect">
                                  <p:stCondLst>
                                    <p:cond delay="370"/>
                                  </p:stCondLst>
                                  <p:childTnLst>
                                    <p:animRot by="600000">
                                      <p:cBhvr>
                                        <p:cTn id="23" dur="370" fill="hold"/>
                                        <p:tgtEl>
                                          <p:spTgt spid="13"/>
                                        </p:tgtEl>
                                        <p:attrNameLst>
                                          <p:attrName>r</p:attrName>
                                        </p:attrNameLst>
                                      </p:cBhvr>
                                    </p:animRot>
                                  </p:childTnLst>
                                </p:cTn>
                              </p:par>
                              <p:par>
                                <p:cTn id="24" presetID="6" presetClass="emph" presetSubtype="0" decel="100000" fill="hold" grpId="7" nodeType="withEffect">
                                  <p:stCondLst>
                                    <p:cond delay="0"/>
                                  </p:stCondLst>
                                  <p:childTnLst>
                                    <p:animScale>
                                      <p:cBhvr>
                                        <p:cTn id="25" dur="750" fill="hold"/>
                                        <p:tgtEl>
                                          <p:spTgt spid="13"/>
                                        </p:tgtEl>
                                      </p:cBhvr>
                                      <p:by x="40000" y="40000"/>
                                    </p:animScale>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xit" presetSubtype="0" fill="hold" grpId="1" nodeType="withEffect">
                                  <p:stCondLst>
                                    <p:cond delay="0"/>
                                  </p:stCondLst>
                                  <p:childTnLst>
                                    <p:set>
                                      <p:cBhvr>
                                        <p:cTn id="29" dur="1" fill="hold">
                                          <p:stCondLst>
                                            <p:cond delay="0"/>
                                          </p:stCondLst>
                                        </p:cTn>
                                        <p:tgtEl>
                                          <p:spTgt spid="15"/>
                                        </p:tgtEl>
                                        <p:attrNameLst>
                                          <p:attrName>style.visibility</p:attrName>
                                        </p:attrNameLst>
                                      </p:cBhvr>
                                      <p:to>
                                        <p:strVal val="hidden"/>
                                      </p:to>
                                    </p:set>
                                  </p:childTnLst>
                                </p:cTn>
                              </p:par>
                              <p:par>
                                <p:cTn id="30" presetID="6" presetClass="emph" presetSubtype="0" fill="hold" grpId="2" nodeType="withEffect">
                                  <p:stCondLst>
                                    <p:cond delay="0"/>
                                  </p:stCondLst>
                                  <p:childTnLst>
                                    <p:animScale>
                                      <p:cBhvr>
                                        <p:cTn id="31" dur="10" fill="hold"/>
                                        <p:tgtEl>
                                          <p:spTgt spid="15"/>
                                        </p:tgtEl>
                                      </p:cBhvr>
                                      <p:by x="250000" y="250000"/>
                                    </p:animScale>
                                  </p:childTnLst>
                                </p:cTn>
                              </p:par>
                              <p:par>
                                <p:cTn id="32" presetID="10" presetClass="entr" presetSubtype="0" fill="hold" grpId="3" nodeType="withEffect">
                                  <p:stCondLst>
                                    <p:cond delay="1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750"/>
                                        <p:tgtEl>
                                          <p:spTgt spid="15"/>
                                        </p:tgtEl>
                                      </p:cBhvr>
                                    </p:animEffect>
                                  </p:childTnLst>
                                </p:cTn>
                              </p:par>
                              <p:par>
                                <p:cTn id="35" presetID="37" presetClass="path" presetSubtype="0" decel="100000" fill="hold" grpId="4" nodeType="withEffect">
                                  <p:stCondLst>
                                    <p:cond delay="100"/>
                                  </p:stCondLst>
                                  <p:childTnLst>
                                    <p:animMotion origin="layout" path="M 1.32448 -0.5412 C 0.91446 -0.53079 0.55782 0.00324 -3.125E-6 -0.00046 " pathEditMode="relative" rAng="0" ptsTypes="ss">
                                      <p:cBhvr>
                                        <p:cTn id="36" dur="750" fill="hold"/>
                                        <p:tgtEl>
                                          <p:spTgt spid="15"/>
                                        </p:tgtEl>
                                        <p:attrNameLst>
                                          <p:attrName>ppt_x</p:attrName>
                                          <p:attrName>ppt_y</p:attrName>
                                        </p:attrNameLst>
                                      </p:cBhvr>
                                      <p:rCtr x="-66224" y="27222"/>
                                    </p:animMotion>
                                  </p:childTnLst>
                                </p:cTn>
                              </p:par>
                              <p:par>
                                <p:cTn id="37" presetID="8" presetClass="emph" presetSubtype="0" accel="48649" decel="48649" fill="hold" grpId="5" nodeType="withEffect">
                                  <p:stCondLst>
                                    <p:cond delay="100"/>
                                  </p:stCondLst>
                                  <p:childTnLst>
                                    <p:animRot by="-600000">
                                      <p:cBhvr>
                                        <p:cTn id="38" dur="370" fill="hold"/>
                                        <p:tgtEl>
                                          <p:spTgt spid="15"/>
                                        </p:tgtEl>
                                        <p:attrNameLst>
                                          <p:attrName>r</p:attrName>
                                        </p:attrNameLst>
                                      </p:cBhvr>
                                    </p:animRot>
                                  </p:childTnLst>
                                </p:cTn>
                              </p:par>
                              <p:par>
                                <p:cTn id="39" presetID="8" presetClass="emph" presetSubtype="0" decel="100000" fill="hold" grpId="6" nodeType="withEffect">
                                  <p:stCondLst>
                                    <p:cond delay="470"/>
                                  </p:stCondLst>
                                  <p:childTnLst>
                                    <p:animRot by="600000">
                                      <p:cBhvr>
                                        <p:cTn id="40" dur="370" fill="hold"/>
                                        <p:tgtEl>
                                          <p:spTgt spid="15"/>
                                        </p:tgtEl>
                                        <p:attrNameLst>
                                          <p:attrName>r</p:attrName>
                                        </p:attrNameLst>
                                      </p:cBhvr>
                                    </p:animRot>
                                  </p:childTnLst>
                                </p:cTn>
                              </p:par>
                              <p:par>
                                <p:cTn id="41" presetID="6" presetClass="emph" presetSubtype="0" decel="100000" fill="hold" grpId="7" nodeType="withEffect">
                                  <p:stCondLst>
                                    <p:cond delay="100"/>
                                  </p:stCondLst>
                                  <p:childTnLst>
                                    <p:animScale>
                                      <p:cBhvr>
                                        <p:cTn id="42" dur="750" fill="hold"/>
                                        <p:tgtEl>
                                          <p:spTgt spid="15"/>
                                        </p:tgtEl>
                                      </p:cBhvr>
                                      <p:by x="40000" y="40000"/>
                                    </p:animScale>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6" presetClass="emph" presetSubtype="0" fill="hold" grpId="2" nodeType="withEffect">
                                  <p:stCondLst>
                                    <p:cond delay="0"/>
                                  </p:stCondLst>
                                  <p:childTnLst>
                                    <p:animScale>
                                      <p:cBhvr>
                                        <p:cTn id="48" dur="10" fill="hold"/>
                                        <p:tgtEl>
                                          <p:spTgt spid="17"/>
                                        </p:tgtEl>
                                      </p:cBhvr>
                                      <p:by x="250000" y="250000"/>
                                    </p:animScale>
                                  </p:childTnLst>
                                </p:cTn>
                              </p:par>
                              <p:par>
                                <p:cTn id="49" presetID="10" presetClass="entr" presetSubtype="0" fill="hold" grpId="3" nodeType="withEffect">
                                  <p:stCondLst>
                                    <p:cond delay="2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childTnLst>
                                </p:cTn>
                              </p:par>
                              <p:par>
                                <p:cTn id="52" presetID="37" presetClass="path" presetSubtype="0" decel="100000" fill="hold" grpId="4" nodeType="withEffect">
                                  <p:stCondLst>
                                    <p:cond delay="200"/>
                                  </p:stCondLst>
                                  <p:childTnLst>
                                    <p:animMotion origin="layout" path="M 1.82691 -0.3266 C 1.10837 -0.31616 0.97715 0.0034 1.51391E-6 -0.00046 " pathEditMode="relative" rAng="0" ptsTypes="AA">
                                      <p:cBhvr>
                                        <p:cTn id="53" dur="750" fill="hold"/>
                                        <p:tgtEl>
                                          <p:spTgt spid="17"/>
                                        </p:tgtEl>
                                        <p:attrNameLst>
                                          <p:attrName>ppt_x</p:attrName>
                                          <p:attrName>ppt_y</p:attrName>
                                        </p:attrNameLst>
                                      </p:cBhvr>
                                      <p:rCtr x="-91345" y="16296"/>
                                    </p:animMotion>
                                  </p:childTnLst>
                                </p:cTn>
                              </p:par>
                              <p:par>
                                <p:cTn id="54" presetID="8" presetClass="emph" presetSubtype="0" accel="48649" decel="48649" fill="hold" grpId="5" nodeType="withEffect">
                                  <p:stCondLst>
                                    <p:cond delay="200"/>
                                  </p:stCondLst>
                                  <p:childTnLst>
                                    <p:animRot by="-600000">
                                      <p:cBhvr>
                                        <p:cTn id="55" dur="370" fill="hold"/>
                                        <p:tgtEl>
                                          <p:spTgt spid="17"/>
                                        </p:tgtEl>
                                        <p:attrNameLst>
                                          <p:attrName>r</p:attrName>
                                        </p:attrNameLst>
                                      </p:cBhvr>
                                    </p:animRot>
                                  </p:childTnLst>
                                </p:cTn>
                              </p:par>
                              <p:par>
                                <p:cTn id="56" presetID="8" presetClass="emph" presetSubtype="0" decel="100000" fill="hold" grpId="6" nodeType="withEffect">
                                  <p:stCondLst>
                                    <p:cond delay="570"/>
                                  </p:stCondLst>
                                  <p:childTnLst>
                                    <p:animRot by="600000">
                                      <p:cBhvr>
                                        <p:cTn id="57" dur="370" fill="hold"/>
                                        <p:tgtEl>
                                          <p:spTgt spid="17"/>
                                        </p:tgtEl>
                                        <p:attrNameLst>
                                          <p:attrName>r</p:attrName>
                                        </p:attrNameLst>
                                      </p:cBhvr>
                                    </p:animRot>
                                  </p:childTnLst>
                                </p:cTn>
                              </p:par>
                              <p:par>
                                <p:cTn id="58" presetID="6" presetClass="emph" presetSubtype="0" decel="100000" fill="hold" grpId="7" nodeType="withEffect">
                                  <p:stCondLst>
                                    <p:cond delay="200"/>
                                  </p:stCondLst>
                                  <p:childTnLst>
                                    <p:animScale>
                                      <p:cBhvr>
                                        <p:cTn id="59" dur="750" fill="hold"/>
                                        <p:tgtEl>
                                          <p:spTgt spid="17"/>
                                        </p:tgtEl>
                                      </p:cBhvr>
                                      <p:by x="40000" y="40000"/>
                                    </p:animScale>
                                  </p:childTnLst>
                                </p:cTn>
                              </p:par>
                              <p:par>
                                <p:cTn id="60" presetID="1"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childTnLst>
                                </p:cTn>
                              </p:par>
                              <p:par>
                                <p:cTn id="62" presetID="1" presetClass="exit" presetSubtype="0" fill="hold" grpId="1" nodeType="withEffect">
                                  <p:stCondLst>
                                    <p:cond delay="0"/>
                                  </p:stCondLst>
                                  <p:childTnLst>
                                    <p:set>
                                      <p:cBhvr>
                                        <p:cTn id="63" dur="1" fill="hold">
                                          <p:stCondLst>
                                            <p:cond delay="0"/>
                                          </p:stCondLst>
                                        </p:cTn>
                                        <p:tgtEl>
                                          <p:spTgt spid="19"/>
                                        </p:tgtEl>
                                        <p:attrNameLst>
                                          <p:attrName>style.visibility</p:attrName>
                                        </p:attrNameLst>
                                      </p:cBhvr>
                                      <p:to>
                                        <p:strVal val="hidden"/>
                                      </p:to>
                                    </p:set>
                                  </p:childTnLst>
                                </p:cTn>
                              </p:par>
                              <p:par>
                                <p:cTn id="64" presetID="6" presetClass="emph" presetSubtype="0" fill="hold" grpId="2" nodeType="withEffect">
                                  <p:stCondLst>
                                    <p:cond delay="0"/>
                                  </p:stCondLst>
                                  <p:childTnLst>
                                    <p:animScale>
                                      <p:cBhvr>
                                        <p:cTn id="65" dur="10" fill="hold"/>
                                        <p:tgtEl>
                                          <p:spTgt spid="19"/>
                                        </p:tgtEl>
                                      </p:cBhvr>
                                      <p:by x="250000" y="250000"/>
                                    </p:animScale>
                                  </p:childTnLst>
                                </p:cTn>
                              </p:par>
                              <p:par>
                                <p:cTn id="66" presetID="10" presetClass="entr" presetSubtype="0" fill="hold" grpId="3" nodeType="withEffect">
                                  <p:stCondLst>
                                    <p:cond delay="3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750"/>
                                        <p:tgtEl>
                                          <p:spTgt spid="19"/>
                                        </p:tgtEl>
                                      </p:cBhvr>
                                    </p:animEffect>
                                  </p:childTnLst>
                                </p:cTn>
                              </p:par>
                              <p:par>
                                <p:cTn id="69" presetID="37" presetClass="path" presetSubtype="0" decel="100000" fill="hold" grpId="4" nodeType="withEffect">
                                  <p:stCondLst>
                                    <p:cond delay="300"/>
                                  </p:stCondLst>
                                  <p:childTnLst>
                                    <p:animMotion origin="layout" path="M 2.35857 -0.32683 C 1.6302 -0.31639 0.99055 0.00317 1.99132E-7 -0.00046 " pathEditMode="relative" rAng="0" ptsTypes="AA">
                                      <p:cBhvr>
                                        <p:cTn id="70" dur="750" fill="hold"/>
                                        <p:tgtEl>
                                          <p:spTgt spid="19"/>
                                        </p:tgtEl>
                                        <p:attrNameLst>
                                          <p:attrName>ppt_x</p:attrName>
                                          <p:attrName>ppt_y</p:attrName>
                                        </p:attrNameLst>
                                      </p:cBhvr>
                                      <p:rCtr x="-117935" y="16319"/>
                                    </p:animMotion>
                                  </p:childTnLst>
                                </p:cTn>
                              </p:par>
                              <p:par>
                                <p:cTn id="71" presetID="8" presetClass="emph" presetSubtype="0" accel="48649" decel="48649" fill="hold" grpId="5" nodeType="withEffect">
                                  <p:stCondLst>
                                    <p:cond delay="300"/>
                                  </p:stCondLst>
                                  <p:childTnLst>
                                    <p:animRot by="-600000">
                                      <p:cBhvr>
                                        <p:cTn id="72" dur="370" fill="hold"/>
                                        <p:tgtEl>
                                          <p:spTgt spid="19"/>
                                        </p:tgtEl>
                                        <p:attrNameLst>
                                          <p:attrName>r</p:attrName>
                                        </p:attrNameLst>
                                      </p:cBhvr>
                                    </p:animRot>
                                  </p:childTnLst>
                                </p:cTn>
                              </p:par>
                              <p:par>
                                <p:cTn id="73" presetID="8" presetClass="emph" presetSubtype="0" decel="100000" fill="hold" grpId="6" nodeType="withEffect">
                                  <p:stCondLst>
                                    <p:cond delay="670"/>
                                  </p:stCondLst>
                                  <p:childTnLst>
                                    <p:animRot by="600000">
                                      <p:cBhvr>
                                        <p:cTn id="74" dur="370" fill="hold"/>
                                        <p:tgtEl>
                                          <p:spTgt spid="19"/>
                                        </p:tgtEl>
                                        <p:attrNameLst>
                                          <p:attrName>r</p:attrName>
                                        </p:attrNameLst>
                                      </p:cBhvr>
                                    </p:animRot>
                                  </p:childTnLst>
                                </p:cTn>
                              </p:par>
                              <p:par>
                                <p:cTn id="75" presetID="6" presetClass="emph" presetSubtype="0" decel="100000" fill="hold" grpId="7" nodeType="withEffect">
                                  <p:stCondLst>
                                    <p:cond delay="300"/>
                                  </p:stCondLst>
                                  <p:childTnLst>
                                    <p:animScale>
                                      <p:cBhvr>
                                        <p:cTn id="76" dur="750" fill="hold"/>
                                        <p:tgtEl>
                                          <p:spTgt spid="19"/>
                                        </p:tgtEl>
                                      </p:cBhvr>
                                      <p:by x="40000" y="40000"/>
                                    </p:animScale>
                                  </p:childTnLst>
                                </p:cTn>
                              </p:par>
                              <p:par>
                                <p:cTn id="77" presetID="1"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par>
                                <p:cTn id="79" presetID="1" presetClass="exit" presetSubtype="0" fill="hold" grpId="1" nodeType="withEffect">
                                  <p:stCondLst>
                                    <p:cond delay="0"/>
                                  </p:stCondLst>
                                  <p:childTnLst>
                                    <p:set>
                                      <p:cBhvr>
                                        <p:cTn id="80" dur="1" fill="hold">
                                          <p:stCondLst>
                                            <p:cond delay="0"/>
                                          </p:stCondLst>
                                        </p:cTn>
                                        <p:tgtEl>
                                          <p:spTgt spid="21"/>
                                        </p:tgtEl>
                                        <p:attrNameLst>
                                          <p:attrName>style.visibility</p:attrName>
                                        </p:attrNameLst>
                                      </p:cBhvr>
                                      <p:to>
                                        <p:strVal val="hidden"/>
                                      </p:to>
                                    </p:set>
                                  </p:childTnLst>
                                </p:cTn>
                              </p:par>
                              <p:par>
                                <p:cTn id="81" presetID="6" presetClass="emph" presetSubtype="0" fill="hold" grpId="2" nodeType="withEffect">
                                  <p:stCondLst>
                                    <p:cond delay="0"/>
                                  </p:stCondLst>
                                  <p:childTnLst>
                                    <p:animScale>
                                      <p:cBhvr>
                                        <p:cTn id="82" dur="10" fill="hold"/>
                                        <p:tgtEl>
                                          <p:spTgt spid="21"/>
                                        </p:tgtEl>
                                      </p:cBhvr>
                                      <p:by x="250000" y="250000"/>
                                    </p:animScale>
                                  </p:childTnLst>
                                </p:cTn>
                              </p:par>
                              <p:par>
                                <p:cTn id="83" presetID="10" presetClass="entr" presetSubtype="0" fill="hold" grpId="3" nodeType="withEffect">
                                  <p:stCondLst>
                                    <p:cond delay="40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750"/>
                                        <p:tgtEl>
                                          <p:spTgt spid="21"/>
                                        </p:tgtEl>
                                      </p:cBhvr>
                                    </p:animEffect>
                                  </p:childTnLst>
                                </p:cTn>
                              </p:par>
                              <p:par>
                                <p:cTn id="86" presetID="37" presetClass="path" presetSubtype="0" decel="100000" fill="hold" grpId="4" nodeType="withEffect">
                                  <p:stCondLst>
                                    <p:cond delay="400"/>
                                  </p:stCondLst>
                                  <p:childTnLst>
                                    <p:animMotion origin="layout" path="M 2.35857 -0.32683 C 1.6302 -0.31639 0.99056 0.00317 -1.11565E-6 -0.00046 " pathEditMode="relative" rAng="0" ptsTypes="AA">
                                      <p:cBhvr>
                                        <p:cTn id="87" dur="750" fill="hold"/>
                                        <p:tgtEl>
                                          <p:spTgt spid="21"/>
                                        </p:tgtEl>
                                        <p:attrNameLst>
                                          <p:attrName>ppt_x</p:attrName>
                                          <p:attrName>ppt_y</p:attrName>
                                        </p:attrNameLst>
                                      </p:cBhvr>
                                      <p:rCtr x="-117935" y="16319"/>
                                    </p:animMotion>
                                  </p:childTnLst>
                                </p:cTn>
                              </p:par>
                              <p:par>
                                <p:cTn id="88" presetID="8" presetClass="emph" presetSubtype="0" accel="48649" decel="48649" fill="hold" grpId="5" nodeType="withEffect">
                                  <p:stCondLst>
                                    <p:cond delay="400"/>
                                  </p:stCondLst>
                                  <p:childTnLst>
                                    <p:animRot by="-600000">
                                      <p:cBhvr>
                                        <p:cTn id="89" dur="370" fill="hold"/>
                                        <p:tgtEl>
                                          <p:spTgt spid="21"/>
                                        </p:tgtEl>
                                        <p:attrNameLst>
                                          <p:attrName>r</p:attrName>
                                        </p:attrNameLst>
                                      </p:cBhvr>
                                    </p:animRot>
                                  </p:childTnLst>
                                </p:cTn>
                              </p:par>
                              <p:par>
                                <p:cTn id="90" presetID="8" presetClass="emph" presetSubtype="0" decel="100000" fill="hold" grpId="6" nodeType="withEffect">
                                  <p:stCondLst>
                                    <p:cond delay="770"/>
                                  </p:stCondLst>
                                  <p:childTnLst>
                                    <p:animRot by="600000">
                                      <p:cBhvr>
                                        <p:cTn id="91" dur="370" fill="hold"/>
                                        <p:tgtEl>
                                          <p:spTgt spid="21"/>
                                        </p:tgtEl>
                                        <p:attrNameLst>
                                          <p:attrName>r</p:attrName>
                                        </p:attrNameLst>
                                      </p:cBhvr>
                                    </p:animRot>
                                  </p:childTnLst>
                                </p:cTn>
                              </p:par>
                              <p:par>
                                <p:cTn id="92" presetID="6" presetClass="emph" presetSubtype="0" decel="100000" fill="hold" grpId="7" nodeType="withEffect">
                                  <p:stCondLst>
                                    <p:cond delay="400"/>
                                  </p:stCondLst>
                                  <p:childTnLst>
                                    <p:animScale>
                                      <p:cBhvr>
                                        <p:cTn id="93" dur="750" fill="hold"/>
                                        <p:tgtEl>
                                          <p:spTgt spid="21"/>
                                        </p:tgtEl>
                                      </p:cBhvr>
                                      <p:by x="40000" y="40000"/>
                                    </p:animScale>
                                  </p:childTnLst>
                                </p:cTn>
                              </p:par>
                              <p:par>
                                <p:cTn id="94" presetID="1"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childTnLst>
                                </p:cTn>
                              </p:par>
                              <p:par>
                                <p:cTn id="96" presetID="1" presetClass="exit" presetSubtype="0" fill="hold" grpId="1" nodeType="withEffect">
                                  <p:stCondLst>
                                    <p:cond delay="0"/>
                                  </p:stCondLst>
                                  <p:childTnLst>
                                    <p:set>
                                      <p:cBhvr>
                                        <p:cTn id="97" dur="1" fill="hold">
                                          <p:stCondLst>
                                            <p:cond delay="0"/>
                                          </p:stCondLst>
                                        </p:cTn>
                                        <p:tgtEl>
                                          <p:spTgt spid="14"/>
                                        </p:tgtEl>
                                        <p:attrNameLst>
                                          <p:attrName>style.visibility</p:attrName>
                                        </p:attrNameLst>
                                      </p:cBhvr>
                                      <p:to>
                                        <p:strVal val="hidden"/>
                                      </p:to>
                                    </p:set>
                                  </p:childTnLst>
                                </p:cTn>
                              </p:par>
                              <p:par>
                                <p:cTn id="98" presetID="6" presetClass="emph" presetSubtype="0" fill="hold" grpId="2" nodeType="withEffect">
                                  <p:stCondLst>
                                    <p:cond delay="0"/>
                                  </p:stCondLst>
                                  <p:childTnLst>
                                    <p:animScale>
                                      <p:cBhvr>
                                        <p:cTn id="99" dur="10" fill="hold"/>
                                        <p:tgtEl>
                                          <p:spTgt spid="14"/>
                                        </p:tgtEl>
                                      </p:cBhvr>
                                      <p:by x="250000" y="250000"/>
                                    </p:animScale>
                                  </p:childTnLst>
                                </p:cTn>
                              </p:par>
                              <p:par>
                                <p:cTn id="100" presetID="10" presetClass="entr" presetSubtype="0" fill="hold" grpId="3" nodeType="withEffect">
                                  <p:stCondLst>
                                    <p:cond delay="100"/>
                                  </p:stCondLst>
                                  <p:childTnLst>
                                    <p:set>
                                      <p:cBhvr>
                                        <p:cTn id="101" dur="1" fill="hold">
                                          <p:stCondLst>
                                            <p:cond delay="0"/>
                                          </p:stCondLst>
                                        </p:cTn>
                                        <p:tgtEl>
                                          <p:spTgt spid="14"/>
                                        </p:tgtEl>
                                        <p:attrNameLst>
                                          <p:attrName>style.visibility</p:attrName>
                                        </p:attrNameLst>
                                      </p:cBhvr>
                                      <p:to>
                                        <p:strVal val="visible"/>
                                      </p:to>
                                    </p:set>
                                    <p:animEffect transition="in" filter="fade">
                                      <p:cBhvr>
                                        <p:cTn id="102" dur="750"/>
                                        <p:tgtEl>
                                          <p:spTgt spid="14"/>
                                        </p:tgtEl>
                                      </p:cBhvr>
                                    </p:animEffect>
                                  </p:childTnLst>
                                </p:cTn>
                              </p:par>
                              <p:par>
                                <p:cTn id="103" presetID="37" presetClass="path" presetSubtype="0" decel="100000" fill="hold" grpId="4" nodeType="withEffect">
                                  <p:stCondLst>
                                    <p:cond delay="100"/>
                                  </p:stCondLst>
                                  <p:childTnLst>
                                    <p:animMotion origin="layout" path="M 1.0711 0.54494 C 0.66071 0.53745 0.55808 -0.00273 3.58438E-6 1.68861E-6 " pathEditMode="relative" rAng="0" ptsTypes="AA">
                                      <p:cBhvr>
                                        <p:cTn id="104" dur="750" fill="hold"/>
                                        <p:tgtEl>
                                          <p:spTgt spid="14"/>
                                        </p:tgtEl>
                                        <p:attrNameLst>
                                          <p:attrName>ppt_x</p:attrName>
                                          <p:attrName>ppt_y</p:attrName>
                                        </p:attrNameLst>
                                      </p:cBhvr>
                                      <p:rCtr x="-53561" y="-27258"/>
                                    </p:animMotion>
                                  </p:childTnLst>
                                </p:cTn>
                              </p:par>
                              <p:par>
                                <p:cTn id="105" presetID="8" presetClass="emph" presetSubtype="0" accel="48649" decel="48649" fill="hold" grpId="5" nodeType="withEffect">
                                  <p:stCondLst>
                                    <p:cond delay="100"/>
                                  </p:stCondLst>
                                  <p:childTnLst>
                                    <p:animRot by="-300000">
                                      <p:cBhvr>
                                        <p:cTn id="106" dur="370" fill="hold"/>
                                        <p:tgtEl>
                                          <p:spTgt spid="14"/>
                                        </p:tgtEl>
                                        <p:attrNameLst>
                                          <p:attrName>r</p:attrName>
                                        </p:attrNameLst>
                                      </p:cBhvr>
                                    </p:animRot>
                                  </p:childTnLst>
                                </p:cTn>
                              </p:par>
                              <p:par>
                                <p:cTn id="107" presetID="8" presetClass="emph" presetSubtype="0" decel="100000" fill="hold" grpId="6" nodeType="withEffect">
                                  <p:stCondLst>
                                    <p:cond delay="470"/>
                                  </p:stCondLst>
                                  <p:childTnLst>
                                    <p:animRot by="300000">
                                      <p:cBhvr>
                                        <p:cTn id="108" dur="370" fill="hold"/>
                                        <p:tgtEl>
                                          <p:spTgt spid="14"/>
                                        </p:tgtEl>
                                        <p:attrNameLst>
                                          <p:attrName>r</p:attrName>
                                        </p:attrNameLst>
                                      </p:cBhvr>
                                    </p:animRot>
                                  </p:childTnLst>
                                </p:cTn>
                              </p:par>
                              <p:par>
                                <p:cTn id="109" presetID="6" presetClass="emph" presetSubtype="0" decel="100000" fill="hold" grpId="7" nodeType="withEffect">
                                  <p:stCondLst>
                                    <p:cond delay="100"/>
                                  </p:stCondLst>
                                  <p:childTnLst>
                                    <p:animScale>
                                      <p:cBhvr>
                                        <p:cTn id="110" dur="750" fill="hold"/>
                                        <p:tgtEl>
                                          <p:spTgt spid="14"/>
                                        </p:tgtEl>
                                      </p:cBhvr>
                                      <p:by x="40000" y="40000"/>
                                    </p:animScale>
                                  </p:childTnLst>
                                </p:cTn>
                              </p:par>
                              <p:par>
                                <p:cTn id="111" presetID="1" presetClass="entr" presetSubtype="0" fill="hold" grpId="0" nodeType="withEffect">
                                  <p:stCondLst>
                                    <p:cond delay="0"/>
                                  </p:stCondLst>
                                  <p:childTnLst>
                                    <p:set>
                                      <p:cBhvr>
                                        <p:cTn id="112" dur="1" fill="hold">
                                          <p:stCondLst>
                                            <p:cond delay="0"/>
                                          </p:stCondLst>
                                        </p:cTn>
                                        <p:tgtEl>
                                          <p:spTgt spid="16"/>
                                        </p:tgtEl>
                                        <p:attrNameLst>
                                          <p:attrName>style.visibility</p:attrName>
                                        </p:attrNameLst>
                                      </p:cBhvr>
                                      <p:to>
                                        <p:strVal val="visible"/>
                                      </p:to>
                                    </p:set>
                                  </p:childTnLst>
                                </p:cTn>
                              </p:par>
                              <p:par>
                                <p:cTn id="113" presetID="1" presetClass="exit" presetSubtype="0" fill="hold" grpId="1" nodeType="withEffect">
                                  <p:stCondLst>
                                    <p:cond delay="0"/>
                                  </p:stCondLst>
                                  <p:childTnLst>
                                    <p:set>
                                      <p:cBhvr>
                                        <p:cTn id="114" dur="1" fill="hold">
                                          <p:stCondLst>
                                            <p:cond delay="0"/>
                                          </p:stCondLst>
                                        </p:cTn>
                                        <p:tgtEl>
                                          <p:spTgt spid="16"/>
                                        </p:tgtEl>
                                        <p:attrNameLst>
                                          <p:attrName>style.visibility</p:attrName>
                                        </p:attrNameLst>
                                      </p:cBhvr>
                                      <p:to>
                                        <p:strVal val="hidden"/>
                                      </p:to>
                                    </p:set>
                                  </p:childTnLst>
                                </p:cTn>
                              </p:par>
                              <p:par>
                                <p:cTn id="115" presetID="6" presetClass="emph" presetSubtype="0" fill="hold" grpId="2" nodeType="withEffect">
                                  <p:stCondLst>
                                    <p:cond delay="0"/>
                                  </p:stCondLst>
                                  <p:childTnLst>
                                    <p:animScale>
                                      <p:cBhvr>
                                        <p:cTn id="116" dur="10" fill="hold"/>
                                        <p:tgtEl>
                                          <p:spTgt spid="16"/>
                                        </p:tgtEl>
                                      </p:cBhvr>
                                      <p:by x="250000" y="250000"/>
                                    </p:animScale>
                                  </p:childTnLst>
                                </p:cTn>
                              </p:par>
                              <p:par>
                                <p:cTn id="117" presetID="10" presetClass="entr" presetSubtype="0" fill="hold" grpId="3" nodeType="withEffect">
                                  <p:stCondLst>
                                    <p:cond delay="20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750"/>
                                        <p:tgtEl>
                                          <p:spTgt spid="16"/>
                                        </p:tgtEl>
                                      </p:cBhvr>
                                    </p:animEffect>
                                  </p:childTnLst>
                                </p:cTn>
                              </p:par>
                              <p:par>
                                <p:cTn id="120" presetID="37" presetClass="path" presetSubtype="0" decel="100000" fill="hold" grpId="4" nodeType="withEffect">
                                  <p:stCondLst>
                                    <p:cond delay="200"/>
                                  </p:stCondLst>
                                  <p:childTnLst>
                                    <p:animMotion origin="layout" path="M 1.32601 0.43645 C 0.91613 0.42692 0.55782 -0.00318 1.31478E-6 1.68861E-6 " pathEditMode="relative" rAng="0" ptsTypes="AA">
                                      <p:cBhvr>
                                        <p:cTn id="121" dur="750" fill="hold"/>
                                        <p:tgtEl>
                                          <p:spTgt spid="16"/>
                                        </p:tgtEl>
                                        <p:attrNameLst>
                                          <p:attrName>ppt_x</p:attrName>
                                          <p:attrName>ppt_y</p:attrName>
                                        </p:attrNameLst>
                                      </p:cBhvr>
                                      <p:rCtr x="-66301" y="-21834"/>
                                    </p:animMotion>
                                  </p:childTnLst>
                                </p:cTn>
                              </p:par>
                              <p:par>
                                <p:cTn id="122" presetID="8" presetClass="emph" presetSubtype="0" accel="48649" decel="48649" fill="hold" grpId="5" nodeType="withEffect">
                                  <p:stCondLst>
                                    <p:cond delay="200"/>
                                  </p:stCondLst>
                                  <p:childTnLst>
                                    <p:animRot by="-300000">
                                      <p:cBhvr>
                                        <p:cTn id="123" dur="370" fill="hold"/>
                                        <p:tgtEl>
                                          <p:spTgt spid="16"/>
                                        </p:tgtEl>
                                        <p:attrNameLst>
                                          <p:attrName>r</p:attrName>
                                        </p:attrNameLst>
                                      </p:cBhvr>
                                    </p:animRot>
                                  </p:childTnLst>
                                </p:cTn>
                              </p:par>
                              <p:par>
                                <p:cTn id="124" presetID="8" presetClass="emph" presetSubtype="0" decel="100000" fill="hold" grpId="6" nodeType="withEffect">
                                  <p:stCondLst>
                                    <p:cond delay="570"/>
                                  </p:stCondLst>
                                  <p:childTnLst>
                                    <p:animRot by="300000">
                                      <p:cBhvr>
                                        <p:cTn id="125" dur="370" fill="hold"/>
                                        <p:tgtEl>
                                          <p:spTgt spid="16"/>
                                        </p:tgtEl>
                                        <p:attrNameLst>
                                          <p:attrName>r</p:attrName>
                                        </p:attrNameLst>
                                      </p:cBhvr>
                                    </p:animRot>
                                  </p:childTnLst>
                                </p:cTn>
                              </p:par>
                              <p:par>
                                <p:cTn id="126" presetID="6" presetClass="emph" presetSubtype="0" decel="100000" fill="hold" grpId="7" nodeType="withEffect">
                                  <p:stCondLst>
                                    <p:cond delay="200"/>
                                  </p:stCondLst>
                                  <p:childTnLst>
                                    <p:animScale>
                                      <p:cBhvr>
                                        <p:cTn id="127" dur="750" fill="hold"/>
                                        <p:tgtEl>
                                          <p:spTgt spid="16"/>
                                        </p:tgtEl>
                                      </p:cBhvr>
                                      <p:by x="40000" y="40000"/>
                                    </p:animScale>
                                  </p:childTnLst>
                                </p:cTn>
                              </p:par>
                              <p:par>
                                <p:cTn id="128" presetID="1" presetClass="entr" presetSubtype="0" fill="hold" grpId="0" nodeType="withEffect">
                                  <p:stCondLst>
                                    <p:cond delay="0"/>
                                  </p:stCondLst>
                                  <p:childTnLst>
                                    <p:set>
                                      <p:cBhvr>
                                        <p:cTn id="129" dur="1" fill="hold">
                                          <p:stCondLst>
                                            <p:cond delay="0"/>
                                          </p:stCondLst>
                                        </p:cTn>
                                        <p:tgtEl>
                                          <p:spTgt spid="18"/>
                                        </p:tgtEl>
                                        <p:attrNameLst>
                                          <p:attrName>style.visibility</p:attrName>
                                        </p:attrNameLst>
                                      </p:cBhvr>
                                      <p:to>
                                        <p:strVal val="visible"/>
                                      </p:to>
                                    </p:set>
                                  </p:childTnLst>
                                </p:cTn>
                              </p:par>
                              <p:par>
                                <p:cTn id="130" presetID="1" presetClass="exit" presetSubtype="0" fill="hold" grpId="1" nodeType="withEffect">
                                  <p:stCondLst>
                                    <p:cond delay="0"/>
                                  </p:stCondLst>
                                  <p:childTnLst>
                                    <p:set>
                                      <p:cBhvr>
                                        <p:cTn id="131" dur="1" fill="hold">
                                          <p:stCondLst>
                                            <p:cond delay="0"/>
                                          </p:stCondLst>
                                        </p:cTn>
                                        <p:tgtEl>
                                          <p:spTgt spid="18"/>
                                        </p:tgtEl>
                                        <p:attrNameLst>
                                          <p:attrName>style.visibility</p:attrName>
                                        </p:attrNameLst>
                                      </p:cBhvr>
                                      <p:to>
                                        <p:strVal val="hidden"/>
                                      </p:to>
                                    </p:set>
                                  </p:childTnLst>
                                </p:cTn>
                              </p:par>
                              <p:par>
                                <p:cTn id="132" presetID="6" presetClass="emph" presetSubtype="0" fill="hold" grpId="2" nodeType="withEffect">
                                  <p:stCondLst>
                                    <p:cond delay="0"/>
                                  </p:stCondLst>
                                  <p:childTnLst>
                                    <p:animScale>
                                      <p:cBhvr>
                                        <p:cTn id="133" dur="10" fill="hold"/>
                                        <p:tgtEl>
                                          <p:spTgt spid="18"/>
                                        </p:tgtEl>
                                      </p:cBhvr>
                                      <p:by x="250000" y="250000"/>
                                    </p:animScale>
                                  </p:childTnLst>
                                </p:cTn>
                              </p:par>
                              <p:par>
                                <p:cTn id="134" presetID="10" presetClass="entr" presetSubtype="0" fill="hold" grpId="3" nodeType="withEffect">
                                  <p:stCondLst>
                                    <p:cond delay="300"/>
                                  </p:stCondLst>
                                  <p:childTnLst>
                                    <p:set>
                                      <p:cBhvr>
                                        <p:cTn id="135" dur="1" fill="hold">
                                          <p:stCondLst>
                                            <p:cond delay="0"/>
                                          </p:stCondLst>
                                        </p:cTn>
                                        <p:tgtEl>
                                          <p:spTgt spid="18"/>
                                        </p:tgtEl>
                                        <p:attrNameLst>
                                          <p:attrName>style.visibility</p:attrName>
                                        </p:attrNameLst>
                                      </p:cBhvr>
                                      <p:to>
                                        <p:strVal val="visible"/>
                                      </p:to>
                                    </p:set>
                                    <p:animEffect transition="in" filter="fade">
                                      <p:cBhvr>
                                        <p:cTn id="136" dur="750"/>
                                        <p:tgtEl>
                                          <p:spTgt spid="18"/>
                                        </p:tgtEl>
                                      </p:cBhvr>
                                    </p:animEffect>
                                  </p:childTnLst>
                                </p:cTn>
                              </p:par>
                              <p:par>
                                <p:cTn id="137" presetID="37" presetClass="path" presetSubtype="0" decel="100000" fill="hold" grpId="4" nodeType="withEffect">
                                  <p:stCondLst>
                                    <p:cond delay="300"/>
                                  </p:stCondLst>
                                  <p:childTnLst>
                                    <p:animMotion origin="layout" path="M 1.82691 0.34839 C 1.10837 0.33704 0.97715 -0.00409 1.99132E-7 2.94598E-6 " pathEditMode="relative" rAng="0" ptsTypes="AA">
                                      <p:cBhvr>
                                        <p:cTn id="138" dur="750" fill="hold"/>
                                        <p:tgtEl>
                                          <p:spTgt spid="18"/>
                                        </p:tgtEl>
                                        <p:attrNameLst>
                                          <p:attrName>ppt_x</p:attrName>
                                          <p:attrName>ppt_y</p:attrName>
                                        </p:attrNameLst>
                                      </p:cBhvr>
                                      <p:rCtr x="-91345" y="-17431"/>
                                    </p:animMotion>
                                  </p:childTnLst>
                                </p:cTn>
                              </p:par>
                              <p:par>
                                <p:cTn id="139" presetID="8" presetClass="emph" presetSubtype="0" accel="48649" decel="48649" fill="hold" grpId="5" nodeType="withEffect">
                                  <p:stCondLst>
                                    <p:cond delay="300"/>
                                  </p:stCondLst>
                                  <p:childTnLst>
                                    <p:animRot by="-300000">
                                      <p:cBhvr>
                                        <p:cTn id="140" dur="370" fill="hold"/>
                                        <p:tgtEl>
                                          <p:spTgt spid="18"/>
                                        </p:tgtEl>
                                        <p:attrNameLst>
                                          <p:attrName>r</p:attrName>
                                        </p:attrNameLst>
                                      </p:cBhvr>
                                    </p:animRot>
                                  </p:childTnLst>
                                </p:cTn>
                              </p:par>
                              <p:par>
                                <p:cTn id="141" presetID="8" presetClass="emph" presetSubtype="0" decel="100000" fill="hold" grpId="6" nodeType="withEffect">
                                  <p:stCondLst>
                                    <p:cond delay="670"/>
                                  </p:stCondLst>
                                  <p:childTnLst>
                                    <p:animRot by="300000">
                                      <p:cBhvr>
                                        <p:cTn id="142" dur="370" fill="hold"/>
                                        <p:tgtEl>
                                          <p:spTgt spid="18"/>
                                        </p:tgtEl>
                                        <p:attrNameLst>
                                          <p:attrName>r</p:attrName>
                                        </p:attrNameLst>
                                      </p:cBhvr>
                                    </p:animRot>
                                  </p:childTnLst>
                                </p:cTn>
                              </p:par>
                              <p:par>
                                <p:cTn id="143" presetID="6" presetClass="emph" presetSubtype="0" decel="100000" fill="hold" grpId="7" nodeType="withEffect">
                                  <p:stCondLst>
                                    <p:cond delay="300"/>
                                  </p:stCondLst>
                                  <p:childTnLst>
                                    <p:animScale>
                                      <p:cBhvr>
                                        <p:cTn id="144" dur="750" fill="hold"/>
                                        <p:tgtEl>
                                          <p:spTgt spid="18"/>
                                        </p:tgtEl>
                                      </p:cBhvr>
                                      <p:by x="40000" y="40000"/>
                                    </p:animScale>
                                  </p:childTnLst>
                                </p:cTn>
                              </p:par>
                              <p:par>
                                <p:cTn id="145" presetID="1" presetClass="entr" presetSubtype="0" fill="hold" grpId="0" nodeType="withEffect">
                                  <p:stCondLst>
                                    <p:cond delay="0"/>
                                  </p:stCondLst>
                                  <p:childTnLst>
                                    <p:set>
                                      <p:cBhvr>
                                        <p:cTn id="146" dur="1" fill="hold">
                                          <p:stCondLst>
                                            <p:cond delay="0"/>
                                          </p:stCondLst>
                                        </p:cTn>
                                        <p:tgtEl>
                                          <p:spTgt spid="20"/>
                                        </p:tgtEl>
                                        <p:attrNameLst>
                                          <p:attrName>style.visibility</p:attrName>
                                        </p:attrNameLst>
                                      </p:cBhvr>
                                      <p:to>
                                        <p:strVal val="visible"/>
                                      </p:to>
                                    </p:set>
                                  </p:childTnLst>
                                </p:cTn>
                              </p:par>
                              <p:par>
                                <p:cTn id="147" presetID="1" presetClass="exit" presetSubtype="0" fill="hold" grpId="1" nodeType="withEffect">
                                  <p:stCondLst>
                                    <p:cond delay="0"/>
                                  </p:stCondLst>
                                  <p:childTnLst>
                                    <p:set>
                                      <p:cBhvr>
                                        <p:cTn id="148" dur="1" fill="hold">
                                          <p:stCondLst>
                                            <p:cond delay="0"/>
                                          </p:stCondLst>
                                        </p:cTn>
                                        <p:tgtEl>
                                          <p:spTgt spid="20"/>
                                        </p:tgtEl>
                                        <p:attrNameLst>
                                          <p:attrName>style.visibility</p:attrName>
                                        </p:attrNameLst>
                                      </p:cBhvr>
                                      <p:to>
                                        <p:strVal val="hidden"/>
                                      </p:to>
                                    </p:set>
                                  </p:childTnLst>
                                </p:cTn>
                              </p:par>
                              <p:par>
                                <p:cTn id="149" presetID="6" presetClass="emph" presetSubtype="0" fill="hold" grpId="2" nodeType="withEffect">
                                  <p:stCondLst>
                                    <p:cond delay="0"/>
                                  </p:stCondLst>
                                  <p:childTnLst>
                                    <p:animScale>
                                      <p:cBhvr>
                                        <p:cTn id="150" dur="10" fill="hold"/>
                                        <p:tgtEl>
                                          <p:spTgt spid="20"/>
                                        </p:tgtEl>
                                      </p:cBhvr>
                                      <p:by x="250000" y="250000"/>
                                    </p:animScale>
                                  </p:childTnLst>
                                </p:cTn>
                              </p:par>
                              <p:par>
                                <p:cTn id="151" presetID="10" presetClass="entr" presetSubtype="0" fill="hold" grpId="3" nodeType="withEffect">
                                  <p:stCondLst>
                                    <p:cond delay="400"/>
                                  </p:stCondLst>
                                  <p:childTnLst>
                                    <p:set>
                                      <p:cBhvr>
                                        <p:cTn id="152" dur="1" fill="hold">
                                          <p:stCondLst>
                                            <p:cond delay="0"/>
                                          </p:stCondLst>
                                        </p:cTn>
                                        <p:tgtEl>
                                          <p:spTgt spid="20"/>
                                        </p:tgtEl>
                                        <p:attrNameLst>
                                          <p:attrName>style.visibility</p:attrName>
                                        </p:attrNameLst>
                                      </p:cBhvr>
                                      <p:to>
                                        <p:strVal val="visible"/>
                                      </p:to>
                                    </p:set>
                                    <p:animEffect transition="in" filter="fade">
                                      <p:cBhvr>
                                        <p:cTn id="153" dur="750"/>
                                        <p:tgtEl>
                                          <p:spTgt spid="20"/>
                                        </p:tgtEl>
                                      </p:cBhvr>
                                    </p:animEffect>
                                  </p:childTnLst>
                                </p:cTn>
                              </p:par>
                              <p:par>
                                <p:cTn id="154" presetID="37" presetClass="path" presetSubtype="0" decel="100000" fill="hold" grpId="4" nodeType="withEffect">
                                  <p:stCondLst>
                                    <p:cond delay="400"/>
                                  </p:stCondLst>
                                  <p:childTnLst>
                                    <p:animMotion origin="layout" path="M 2.35856 0.23967 C 1.6302 0.23195 0.99055 -0.0025 2.66786E-6 1.68861E-6 " pathEditMode="relative" rAng="0" ptsTypes="AA">
                                      <p:cBhvr>
                                        <p:cTn id="155" dur="750" fill="hold"/>
                                        <p:tgtEl>
                                          <p:spTgt spid="20"/>
                                        </p:tgtEl>
                                        <p:attrNameLst>
                                          <p:attrName>ppt_x</p:attrName>
                                          <p:attrName>ppt_y</p:attrName>
                                        </p:attrNameLst>
                                      </p:cBhvr>
                                      <p:rCtr x="-117935" y="-12006"/>
                                    </p:animMotion>
                                  </p:childTnLst>
                                </p:cTn>
                              </p:par>
                              <p:par>
                                <p:cTn id="156" presetID="8" presetClass="emph" presetSubtype="0" accel="48649" decel="48649" fill="hold" grpId="5" nodeType="withEffect">
                                  <p:stCondLst>
                                    <p:cond delay="400"/>
                                  </p:stCondLst>
                                  <p:childTnLst>
                                    <p:animRot by="-300000">
                                      <p:cBhvr>
                                        <p:cTn id="157" dur="370" fill="hold"/>
                                        <p:tgtEl>
                                          <p:spTgt spid="20"/>
                                        </p:tgtEl>
                                        <p:attrNameLst>
                                          <p:attrName>r</p:attrName>
                                        </p:attrNameLst>
                                      </p:cBhvr>
                                    </p:animRot>
                                  </p:childTnLst>
                                </p:cTn>
                              </p:par>
                              <p:par>
                                <p:cTn id="158" presetID="8" presetClass="emph" presetSubtype="0" decel="100000" fill="hold" grpId="6" nodeType="withEffect">
                                  <p:stCondLst>
                                    <p:cond delay="770"/>
                                  </p:stCondLst>
                                  <p:childTnLst>
                                    <p:animRot by="300000">
                                      <p:cBhvr>
                                        <p:cTn id="159" dur="370" fill="hold"/>
                                        <p:tgtEl>
                                          <p:spTgt spid="20"/>
                                        </p:tgtEl>
                                        <p:attrNameLst>
                                          <p:attrName>r</p:attrName>
                                        </p:attrNameLst>
                                      </p:cBhvr>
                                    </p:animRot>
                                  </p:childTnLst>
                                </p:cTn>
                              </p:par>
                              <p:par>
                                <p:cTn id="160" presetID="6" presetClass="emph" presetSubtype="0" decel="100000" fill="hold" grpId="7" nodeType="withEffect">
                                  <p:stCondLst>
                                    <p:cond delay="400"/>
                                  </p:stCondLst>
                                  <p:childTnLst>
                                    <p:animScale>
                                      <p:cBhvr>
                                        <p:cTn id="161" dur="750" fill="hold"/>
                                        <p:tgtEl>
                                          <p:spTgt spid="20"/>
                                        </p:tgtEl>
                                      </p:cBhvr>
                                      <p:by x="40000" y="40000"/>
                                    </p:animScale>
                                  </p:childTnLst>
                                </p:cTn>
                              </p:par>
                              <p:par>
                                <p:cTn id="162" presetID="2" presetClass="entr" presetSubtype="2" decel="100000" fill="hold" nodeType="withEffect">
                                  <p:stCondLst>
                                    <p:cond delay="1850"/>
                                  </p:stCondLst>
                                  <p:childTnLst>
                                    <p:set>
                                      <p:cBhvr>
                                        <p:cTn id="163" dur="1" fill="hold">
                                          <p:stCondLst>
                                            <p:cond delay="0"/>
                                          </p:stCondLst>
                                        </p:cTn>
                                        <p:tgtEl>
                                          <p:spTgt spid="22"/>
                                        </p:tgtEl>
                                        <p:attrNameLst>
                                          <p:attrName>style.visibility</p:attrName>
                                        </p:attrNameLst>
                                      </p:cBhvr>
                                      <p:to>
                                        <p:strVal val="visible"/>
                                      </p:to>
                                    </p:set>
                                    <p:anim calcmode="lin" valueType="num">
                                      <p:cBhvr additive="base">
                                        <p:cTn id="164" dur="650" fill="hold"/>
                                        <p:tgtEl>
                                          <p:spTgt spid="22"/>
                                        </p:tgtEl>
                                        <p:attrNameLst>
                                          <p:attrName>ppt_x</p:attrName>
                                        </p:attrNameLst>
                                      </p:cBhvr>
                                      <p:tavLst>
                                        <p:tav tm="0">
                                          <p:val>
                                            <p:strVal val="1+#ppt_w/2"/>
                                          </p:val>
                                        </p:tav>
                                        <p:tav tm="100000">
                                          <p:val>
                                            <p:strVal val="#ppt_x"/>
                                          </p:val>
                                        </p:tav>
                                      </p:tavLst>
                                    </p:anim>
                                    <p:anim calcmode="lin" valueType="num">
                                      <p:cBhvr additive="base">
                                        <p:cTn id="165" dur="650" fill="hold"/>
                                        <p:tgtEl>
                                          <p:spTgt spid="22"/>
                                        </p:tgtEl>
                                        <p:attrNameLst>
                                          <p:attrName>ppt_y</p:attrName>
                                        </p:attrNameLst>
                                      </p:cBhvr>
                                      <p:tavLst>
                                        <p:tav tm="0">
                                          <p:val>
                                            <p:strVal val="#ppt_y"/>
                                          </p:val>
                                        </p:tav>
                                        <p:tav tm="100000">
                                          <p:val>
                                            <p:strVal val="#ppt_y"/>
                                          </p:val>
                                        </p:tav>
                                      </p:tavLst>
                                    </p:anim>
                                  </p:childTnLst>
                                </p:cTn>
                              </p:par>
                              <p:par>
                                <p:cTn id="166" presetID="1" presetClass="entr" presetSubtype="0" fill="hold" nodeType="withEffect">
                                  <p:stCondLst>
                                    <p:cond delay="850"/>
                                  </p:stCondLst>
                                  <p:childTnLst>
                                    <p:set>
                                      <p:cBhvr>
                                        <p:cTn id="167" dur="1" fill="hold">
                                          <p:stCondLst>
                                            <p:cond delay="0"/>
                                          </p:stCondLst>
                                        </p:cTn>
                                        <p:tgtEl>
                                          <p:spTgt spid="28"/>
                                        </p:tgtEl>
                                        <p:attrNameLst>
                                          <p:attrName>style.visibility</p:attrName>
                                        </p:attrNameLst>
                                      </p:cBhvr>
                                      <p:to>
                                        <p:strVal val="visible"/>
                                      </p:to>
                                    </p:set>
                                  </p:childTnLst>
                                </p:cTn>
                              </p:par>
                              <p:par>
                                <p:cTn id="168" presetID="1" presetClass="entr" presetSubtype="0" fill="hold" nodeType="withEffect">
                                  <p:stCondLst>
                                    <p:cond delay="1800"/>
                                  </p:stCondLst>
                                  <p:childTnLst>
                                    <p:set>
                                      <p:cBhvr>
                                        <p:cTn id="169" dur="1" fill="hold">
                                          <p:stCondLst>
                                            <p:cond delay="0"/>
                                          </p:stCondLst>
                                        </p:cTn>
                                        <p:tgtEl>
                                          <p:spTgt spid="29"/>
                                        </p:tgtEl>
                                        <p:attrNameLst>
                                          <p:attrName>style.visibility</p:attrName>
                                        </p:attrNameLst>
                                      </p:cBhvr>
                                      <p:to>
                                        <p:strVal val="visible"/>
                                      </p:to>
                                    </p:set>
                                  </p:childTnLst>
                                </p:cTn>
                              </p:par>
                              <p:par>
                                <p:cTn id="170" presetID="10" presetClass="entr" presetSubtype="0" fill="hold" grpId="0" nodeType="withEffect">
                                  <p:stCondLst>
                                    <p:cond delay="1450"/>
                                  </p:stCondLst>
                                  <p:childTnLst>
                                    <p:set>
                                      <p:cBhvr>
                                        <p:cTn id="171" dur="1" fill="hold">
                                          <p:stCondLst>
                                            <p:cond delay="0"/>
                                          </p:stCondLst>
                                        </p:cTn>
                                        <p:tgtEl>
                                          <p:spTgt spid="9"/>
                                        </p:tgtEl>
                                        <p:attrNameLst>
                                          <p:attrName>style.visibility</p:attrName>
                                        </p:attrNameLst>
                                      </p:cBhvr>
                                      <p:to>
                                        <p:strVal val="visible"/>
                                      </p:to>
                                    </p:set>
                                    <p:animEffect transition="in" filter="fade">
                                      <p:cBhvr>
                                        <p:cTn id="172" dur="950"/>
                                        <p:tgtEl>
                                          <p:spTgt spid="9"/>
                                        </p:tgtEl>
                                      </p:cBhvr>
                                    </p:animEffect>
                                  </p:childTnLst>
                                </p:cTn>
                              </p:par>
                              <p:par>
                                <p:cTn id="173" presetID="63" presetClass="path" presetSubtype="0" decel="100000" fill="hold" grpId="1" nodeType="withEffect">
                                  <p:stCondLst>
                                    <p:cond delay="1450"/>
                                  </p:stCondLst>
                                  <p:childTnLst>
                                    <p:animMotion origin="layout" path="M -0.01455 2.42397E-6 L 1.51391E-6 2.42397E-6 " pathEditMode="relative" rAng="0" ptsTypes="AA">
                                      <p:cBhvr>
                                        <p:cTn id="174" dur="950" fill="hold"/>
                                        <p:tgtEl>
                                          <p:spTgt spid="9"/>
                                        </p:tgtEl>
                                        <p:attrNameLst>
                                          <p:attrName>ppt_x</p:attrName>
                                          <p:attrName>ppt_y</p:attrName>
                                        </p:attrNameLst>
                                      </p:cBhvr>
                                      <p:rCtr x="728" y="0"/>
                                    </p:animMotion>
                                  </p:childTnLst>
                                </p:cTn>
                              </p:par>
                              <p:par>
                                <p:cTn id="175" presetID="6" presetClass="emph" presetSubtype="0" accel="100000" autoRev="1" fill="hold" grpId="2" nodeType="withEffect">
                                  <p:stCondLst>
                                    <p:cond delay="750"/>
                                  </p:stCondLst>
                                  <p:childTnLst>
                                    <p:animScale>
                                      <p:cBhvr>
                                        <p:cTn id="176" dur="500" fill="hold"/>
                                        <p:tgtEl>
                                          <p:spTgt spid="9"/>
                                        </p:tgtEl>
                                      </p:cBhvr>
                                      <p:by x="92000" y="92000"/>
                                    </p:animScale>
                                  </p:childTnLst>
                                </p:cTn>
                              </p:par>
                              <p:par>
                                <p:cTn id="177" presetID="10" presetClass="entr" presetSubtype="0" fill="hold" grpId="0" nodeType="withEffect">
                                  <p:stCondLst>
                                    <p:cond delay="1650"/>
                                  </p:stCondLst>
                                  <p:childTnLst>
                                    <p:set>
                                      <p:cBhvr>
                                        <p:cTn id="178" dur="1" fill="hold">
                                          <p:stCondLst>
                                            <p:cond delay="0"/>
                                          </p:stCondLst>
                                        </p:cTn>
                                        <p:tgtEl>
                                          <p:spTgt spid="5"/>
                                        </p:tgtEl>
                                        <p:attrNameLst>
                                          <p:attrName>style.visibility</p:attrName>
                                        </p:attrNameLst>
                                      </p:cBhvr>
                                      <p:to>
                                        <p:strVal val="visible"/>
                                      </p:to>
                                    </p:set>
                                    <p:animEffect transition="in" filter="fade">
                                      <p:cBhvr>
                                        <p:cTn id="179" dur="950"/>
                                        <p:tgtEl>
                                          <p:spTgt spid="5"/>
                                        </p:tgtEl>
                                      </p:cBhvr>
                                    </p:animEffect>
                                  </p:childTnLst>
                                </p:cTn>
                              </p:par>
                              <p:par>
                                <p:cTn id="180" presetID="63" presetClass="path" presetSubtype="0" decel="100000" fill="hold" grpId="1" nodeType="withEffect">
                                  <p:stCondLst>
                                    <p:cond delay="1650"/>
                                  </p:stCondLst>
                                  <p:childTnLst>
                                    <p:animMotion origin="layout" path="M -0.01455 2.42397E-6 L 1.51391E-6 2.42397E-6 " pathEditMode="relative" rAng="0" ptsTypes="AA">
                                      <p:cBhvr>
                                        <p:cTn id="181" dur="950" fill="hold"/>
                                        <p:tgtEl>
                                          <p:spTgt spid="5"/>
                                        </p:tgtEl>
                                        <p:attrNameLst>
                                          <p:attrName>ppt_x</p:attrName>
                                          <p:attrName>ppt_y</p:attrName>
                                        </p:attrNameLst>
                                      </p:cBhvr>
                                      <p:rCtr x="728" y="0"/>
                                    </p:animMotion>
                                  </p:childTnLst>
                                </p:cTn>
                              </p:par>
                              <p:par>
                                <p:cTn id="182" presetID="6" presetClass="emph" presetSubtype="0" accel="100000" autoRev="1" fill="hold" grpId="2" nodeType="withEffect">
                                  <p:stCondLst>
                                    <p:cond delay="950"/>
                                  </p:stCondLst>
                                  <p:childTnLst>
                                    <p:animScale>
                                      <p:cBhvr>
                                        <p:cTn id="183" dur="500" fill="hold"/>
                                        <p:tgtEl>
                                          <p:spTgt spid="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3" grpId="1" animBg="1"/>
      <p:bldP spid="13" grpId="2" animBg="1"/>
      <p:bldP spid="13" grpId="3" animBg="1"/>
      <p:bldP spid="13" grpId="4" animBg="1"/>
      <p:bldP spid="13" grpId="5" animBg="1"/>
      <p:bldP spid="13" grpId="6" animBg="1"/>
      <p:bldP spid="13" grpId="7" animBg="1"/>
      <p:bldP spid="14" grpId="0" animBg="1"/>
      <p:bldP spid="14" grpId="1" animBg="1"/>
      <p:bldP spid="14" grpId="2" animBg="1"/>
      <p:bldP spid="14" grpId="3" animBg="1"/>
      <p:bldP spid="14" grpId="4" animBg="1"/>
      <p:bldP spid="14" grpId="5" animBg="1"/>
      <p:bldP spid="14" grpId="6" animBg="1"/>
      <p:bldP spid="14" grpId="7" animBg="1"/>
      <p:bldP spid="15" grpId="0" animBg="1"/>
      <p:bldP spid="15" grpId="1" animBg="1"/>
      <p:bldP spid="15" grpId="2" animBg="1"/>
      <p:bldP spid="15" grpId="3" animBg="1"/>
      <p:bldP spid="15" grpId="4" animBg="1"/>
      <p:bldP spid="15" grpId="5" animBg="1"/>
      <p:bldP spid="15" grpId="6" animBg="1"/>
      <p:bldP spid="15" grpId="7" animBg="1"/>
      <p:bldP spid="16" grpId="0" animBg="1"/>
      <p:bldP spid="16" grpId="1" animBg="1"/>
      <p:bldP spid="16" grpId="2" animBg="1"/>
      <p:bldP spid="16" grpId="3" animBg="1"/>
      <p:bldP spid="16" grpId="4" animBg="1"/>
      <p:bldP spid="16" grpId="5" animBg="1"/>
      <p:bldP spid="16" grpId="6" animBg="1"/>
      <p:bldP spid="16" grpId="7" animBg="1"/>
      <p:bldP spid="17" grpId="0" animBg="1"/>
      <p:bldP spid="17" grpId="1" animBg="1"/>
      <p:bldP spid="17" grpId="2" animBg="1"/>
      <p:bldP spid="17" grpId="3" animBg="1"/>
      <p:bldP spid="17" grpId="4" animBg="1"/>
      <p:bldP spid="17" grpId="5" animBg="1"/>
      <p:bldP spid="17" grpId="6" animBg="1"/>
      <p:bldP spid="17" grpId="7" animBg="1"/>
      <p:bldP spid="18" grpId="0" animBg="1"/>
      <p:bldP spid="18" grpId="1" animBg="1"/>
      <p:bldP spid="18" grpId="2" animBg="1"/>
      <p:bldP spid="18" grpId="3" animBg="1"/>
      <p:bldP spid="18" grpId="4" animBg="1"/>
      <p:bldP spid="18" grpId="5" animBg="1"/>
      <p:bldP spid="18" grpId="6" animBg="1"/>
      <p:bldP spid="18" grpId="7" animBg="1"/>
      <p:bldP spid="19" grpId="0" animBg="1"/>
      <p:bldP spid="19" grpId="1" animBg="1"/>
      <p:bldP spid="19" grpId="2" animBg="1"/>
      <p:bldP spid="19" grpId="3" animBg="1"/>
      <p:bldP spid="19" grpId="4" animBg="1"/>
      <p:bldP spid="19" grpId="5" animBg="1"/>
      <p:bldP spid="19" grpId="6" animBg="1"/>
      <p:bldP spid="19" grpId="7" animBg="1"/>
      <p:bldP spid="20" grpId="0" animBg="1"/>
      <p:bldP spid="20" grpId="1" animBg="1"/>
      <p:bldP spid="20" grpId="2" animBg="1"/>
      <p:bldP spid="20" grpId="3" animBg="1"/>
      <p:bldP spid="20" grpId="4" animBg="1"/>
      <p:bldP spid="20" grpId="5" animBg="1"/>
      <p:bldP spid="20" grpId="6" animBg="1"/>
      <p:bldP spid="20" grpId="7" animBg="1"/>
      <p:bldP spid="21" grpId="0" animBg="1"/>
      <p:bldP spid="21" grpId="1" animBg="1"/>
      <p:bldP spid="21" grpId="2" animBg="1"/>
      <p:bldP spid="21" grpId="3" animBg="1"/>
      <p:bldP spid="21" grpId="4" animBg="1"/>
      <p:bldP spid="21" grpId="5" animBg="1"/>
      <p:bldP spid="21" grpId="6" animBg="1"/>
      <p:bldP spid="21" grpId="7" animBg="1"/>
      <p:bldP spid="9" grpId="0"/>
      <p:bldP spid="9" grpId="1"/>
      <p:bldP spid="9"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b="-1"/>
          <a:stretch/>
        </p:blipFill>
        <p:spPr bwMode="auto">
          <a:xfrm>
            <a:off x="3" y="0"/>
            <a:ext cx="13867683" cy="7801679"/>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11"/>
          <p:cNvSpPr/>
          <p:nvPr userDrawn="1"/>
        </p:nvSpPr>
        <p:spPr bwMode="gray">
          <a:xfrm>
            <a:off x="305213" y="4391601"/>
            <a:ext cx="8127586" cy="30482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4518" y="4605706"/>
            <a:ext cx="7111638" cy="1277437"/>
          </a:xfrm>
          <a:prstGeom prst="rect">
            <a:avLst/>
          </a:prstGeom>
        </p:spPr>
      </p:pic>
      <p:sp>
        <p:nvSpPr>
          <p:cNvPr id="16" name="TextBox 15"/>
          <p:cNvSpPr txBox="1"/>
          <p:nvPr userDrawn="1"/>
        </p:nvSpPr>
        <p:spPr bwMode="white">
          <a:xfrm>
            <a:off x="524517" y="6252033"/>
            <a:ext cx="3025147" cy="984981"/>
          </a:xfrm>
          <a:prstGeom prst="rect">
            <a:avLst/>
          </a:prstGeom>
          <a:noFill/>
        </p:spPr>
        <p:txBody>
          <a:bodyPr wrap="none" lIns="0" tIns="162528" rIns="203160" bIns="0" rtlCol="0" anchor="b">
            <a:spAutoFit/>
          </a:bodyPr>
          <a:lstStyle/>
          <a:p>
            <a:pPr defTabSz="1036028"/>
            <a:r>
              <a:rPr lang="en-US" sz="2667">
                <a:gradFill>
                  <a:gsLst>
                    <a:gs pos="2917">
                      <a:srgbClr val="FFFFFF"/>
                    </a:gs>
                    <a:gs pos="30000">
                      <a:srgbClr val="FFFFFF"/>
                    </a:gs>
                  </a:gsLst>
                  <a:lin ang="5400000" scaled="0"/>
                </a:gradFill>
              </a:rPr>
              <a:t>March 18-21, 2013</a:t>
            </a:r>
            <a:br>
              <a:rPr lang="en-US" sz="2667">
                <a:gradFill>
                  <a:gsLst>
                    <a:gs pos="2917">
                      <a:srgbClr val="FFFFFF"/>
                    </a:gs>
                    <a:gs pos="30000">
                      <a:srgbClr val="FFFFFF"/>
                    </a:gs>
                  </a:gsLst>
                  <a:lin ang="5400000" scaled="0"/>
                </a:gradFill>
              </a:rPr>
            </a:br>
            <a:r>
              <a:rPr lang="en-US" sz="2667">
                <a:gradFill>
                  <a:gsLst>
                    <a:gs pos="2917">
                      <a:srgbClr val="FFFFFF"/>
                    </a:gs>
                    <a:gs pos="30000">
                      <a:srgbClr val="FFFFFF"/>
                    </a:gs>
                  </a:gsLst>
                  <a:lin ang="5400000" scaled="0"/>
                </a:gradFill>
              </a:rPr>
              <a:t>New Orleans</a:t>
            </a:r>
          </a:p>
        </p:txBody>
      </p:sp>
      <p:sp>
        <p:nvSpPr>
          <p:cNvPr id="10" name="Rectangle 9"/>
          <p:cNvSpPr/>
          <p:nvPr userDrawn="1"/>
        </p:nvSpPr>
        <p:spPr bwMode="white">
          <a:xfrm>
            <a:off x="305138" y="2359416"/>
            <a:ext cx="2031898" cy="2032185"/>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80000"/>
                    </a14:imgEffect>
                  </a14:imgLayer>
                </a14:imgProps>
              </a:ext>
              <a:ext uri="{28A0092B-C50C-407E-A947-70E740481C1C}">
                <a14:useLocalDpi xmlns:a14="http://schemas.microsoft.com/office/drawing/2010/main" val="0"/>
              </a:ext>
            </a:extLst>
          </a:blip>
          <a:stretch>
            <a:fillRect/>
          </a:stretch>
        </p:blipFill>
        <p:spPr>
          <a:xfrm>
            <a:off x="10576038" y="6919185"/>
            <a:ext cx="2733590" cy="384642"/>
          </a:xfrm>
          <a:prstGeom prst="rect">
            <a:avLst/>
          </a:prstGeom>
        </p:spPr>
      </p:pic>
    </p:spTree>
    <p:extLst>
      <p:ext uri="{BB962C8B-B14F-4D97-AF65-F5344CB8AC3E}">
        <p14:creationId xmlns:p14="http://schemas.microsoft.com/office/powerpoint/2010/main" val="37274159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430" y="4"/>
            <a:ext cx="13816743" cy="777240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5"/>
          <p:cNvSpPr/>
          <p:nvPr userDrawn="1"/>
        </p:nvSpPr>
        <p:spPr bwMode="ltGray">
          <a:xfrm>
            <a:off x="305211" y="3378154"/>
            <a:ext cx="4063792" cy="4064369"/>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ltGray">
          <a:xfrm>
            <a:off x="4369180" y="3378154"/>
            <a:ext cx="6095689" cy="4064369"/>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4"/>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2" y="4"/>
            <a:ext cx="305210" cy="7772401"/>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4"/>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1" y="7442484"/>
            <a:ext cx="13816743" cy="32991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hasCustomPrompt="1"/>
          </p:nvPr>
        </p:nvSpPr>
        <p:spPr bwMode="auto">
          <a:xfrm>
            <a:off x="305141" y="3378154"/>
            <a:ext cx="10157948" cy="2540231"/>
          </a:xfrm>
          <a:noFill/>
        </p:spPr>
        <p:txBody>
          <a:bodyPr tIns="91440" bIns="91440" anchor="t" anchorCtr="0"/>
          <a:lstStyle>
            <a:lvl1pPr>
              <a:defRPr sz="7997" spc="-112" baseline="0">
                <a:gradFill>
                  <a:gsLst>
                    <a:gs pos="5833">
                      <a:srgbClr val="282828"/>
                    </a:gs>
                    <a:gs pos="18000">
                      <a:srgbClr val="282828"/>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42" y="5918385"/>
            <a:ext cx="10159552" cy="1524138"/>
          </a:xfrm>
          <a:noFill/>
        </p:spPr>
        <p:txBody>
          <a:bodyPr lIns="182880" tIns="146304" rIns="182880" bIns="146304">
            <a:noAutofit/>
          </a:bodyPr>
          <a:lstStyle>
            <a:lvl1pPr marL="0" indent="0">
              <a:spcBef>
                <a:spcPts val="0"/>
              </a:spcBef>
              <a:buNone/>
              <a:defRPr sz="3998" spc="0" baseline="0">
                <a:gradFill>
                  <a:gsLst>
                    <a:gs pos="0">
                      <a:srgbClr val="282828"/>
                    </a:gs>
                    <a:gs pos="100000">
                      <a:srgbClr val="282828"/>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6248829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2" presetClass="path" presetSubtype="0" accel="24000" decel="76000" fill="hold" grpId="0" nodeType="withEffect">
                                  <p:stCondLst>
                                    <p:cond delay="0"/>
                                  </p:stCondLst>
                                  <p:childTnLst>
                                    <p:animMotion origin="layout" path="M -0.31797 0.56877 L -4.54174E-6 3.76759E-6 " pathEditMode="relative" rAng="0" ptsTypes="AA">
                                      <p:cBhvr>
                                        <p:cTn id="8" dur="750" fill="hold"/>
                                        <p:tgtEl>
                                          <p:spTgt spid="6"/>
                                        </p:tgtEl>
                                        <p:attrNameLst>
                                          <p:attrName>ppt_x</p:attrName>
                                          <p:attrName>ppt_y</p:attrName>
                                        </p:attrNameLst>
                                      </p:cBhvr>
                                      <p:rCtr x="15892" y="-28438"/>
                                    </p:animMotion>
                                  </p:childTnLst>
                                </p:cTn>
                              </p:par>
                              <p:par>
                                <p:cTn id="9" presetID="1" presetClass="entr" presetSubtype="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childTnLst>
                                </p:cTn>
                              </p:par>
                              <p:par>
                                <p:cTn id="11" presetID="6" presetClass="emph" presetSubtype="0" accel="100000" autoRev="1" fill="hold" grpId="1" nodeType="withEffect">
                                  <p:stCondLst>
                                    <p:cond delay="500"/>
                                  </p:stCondLst>
                                  <p:childTnLst>
                                    <p:animScale>
                                      <p:cBhvr>
                                        <p:cTn id="12" dur="500" fill="hold"/>
                                        <p:tgtEl>
                                          <p:spTgt spid="9"/>
                                        </p:tgtEl>
                                      </p:cBhvr>
                                      <p:by x="0" y="100000"/>
                                    </p:animScale>
                                  </p:childTnLst>
                                </p:cTn>
                              </p:par>
                              <p:par>
                                <p:cTn id="13" presetID="35" presetClass="path" presetSubtype="0" decel="100000" fill="hold" grpId="2" nodeType="withEffect">
                                  <p:stCondLst>
                                    <p:cond delay="1000"/>
                                  </p:stCondLst>
                                  <p:childTnLst>
                                    <p:animMotion origin="layout" path="M -0.22057 3.76759E-6 L -2.8287E-6 3.76759E-6 " pathEditMode="relative" rAng="0" ptsTypes="AA">
                                      <p:cBhvr>
                                        <p:cTn id="14" dur="500" fill="hold"/>
                                        <p:tgtEl>
                                          <p:spTgt spid="9"/>
                                        </p:tgtEl>
                                        <p:attrNameLst>
                                          <p:attrName>ppt_x</p:attrName>
                                          <p:attrName>ppt_y</p:attrName>
                                        </p:attrNameLst>
                                      </p:cBhvr>
                                      <p:rCtr x="11029" y="0"/>
                                    </p:animMotion>
                                  </p:childTnLst>
                                </p:cTn>
                              </p:par>
                              <p:par>
                                <p:cTn id="15" presetID="10" presetClass="entr" presetSubtype="0" fill="hold" grpId="0" nodeType="withEffect">
                                  <p:stCondLst>
                                    <p:cond delay="14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950"/>
                                        <p:tgtEl>
                                          <p:spTgt spid="2"/>
                                        </p:tgtEl>
                                      </p:cBhvr>
                                    </p:animEffect>
                                  </p:childTnLst>
                                </p:cTn>
                              </p:par>
                              <p:par>
                                <p:cTn id="18" presetID="63" presetClass="path" presetSubtype="0" decel="100000" fill="hold" grpId="1" nodeType="withEffect">
                                  <p:stCondLst>
                                    <p:cond delay="1450"/>
                                  </p:stCondLst>
                                  <p:childTnLst>
                                    <p:animMotion origin="layout" path="M -0.01455 2.42397E-6 L 1.51391E-6 2.42397E-6 " pathEditMode="relative" rAng="0" ptsTypes="AA">
                                      <p:cBhvr>
                                        <p:cTn id="19" dur="950" fill="hold"/>
                                        <p:tgtEl>
                                          <p:spTgt spid="2"/>
                                        </p:tgtEl>
                                        <p:attrNameLst>
                                          <p:attrName>ppt_x</p:attrName>
                                          <p:attrName>ppt_y</p:attrName>
                                        </p:attrNameLst>
                                      </p:cBhvr>
                                      <p:rCtr x="728" y="0"/>
                                    </p:animMotion>
                                  </p:childTnLst>
                                </p:cTn>
                              </p:par>
                              <p:par>
                                <p:cTn id="20" presetID="6" presetClass="emph" presetSubtype="0" accel="100000" autoRev="1" fill="hold" grpId="2" nodeType="withEffect">
                                  <p:stCondLst>
                                    <p:cond delay="750"/>
                                  </p:stCondLst>
                                  <p:childTnLst>
                                    <p:animScale>
                                      <p:cBhvr>
                                        <p:cTn id="21" dur="500" fill="hold"/>
                                        <p:tgtEl>
                                          <p:spTgt spid="2"/>
                                        </p:tgtEl>
                                      </p:cBhvr>
                                      <p:by x="92000" y="92000"/>
                                    </p:animScale>
                                  </p:childTnLst>
                                </p:cTn>
                              </p:par>
                              <p:par>
                                <p:cTn id="22" presetID="10" presetClass="entr" presetSubtype="0" fill="hold" grpId="0" nodeType="withEffect">
                                  <p:stCondLst>
                                    <p:cond delay="16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950"/>
                                        <p:tgtEl>
                                          <p:spTgt spid="5"/>
                                        </p:tgtEl>
                                      </p:cBhvr>
                                    </p:animEffect>
                                  </p:childTnLst>
                                </p:cTn>
                              </p:par>
                              <p:par>
                                <p:cTn id="25" presetID="63" presetClass="path" presetSubtype="0" decel="100000" fill="hold" grpId="1" nodeType="withEffect">
                                  <p:stCondLst>
                                    <p:cond delay="1650"/>
                                  </p:stCondLst>
                                  <p:childTnLst>
                                    <p:animMotion origin="layout" path="M -0.01455 2.42397E-6 L 1.51391E-6 2.42397E-6 " pathEditMode="relative" rAng="0" ptsTypes="AA">
                                      <p:cBhvr>
                                        <p:cTn id="26" dur="950" fill="hold"/>
                                        <p:tgtEl>
                                          <p:spTgt spid="5"/>
                                        </p:tgtEl>
                                        <p:attrNameLst>
                                          <p:attrName>ppt_x</p:attrName>
                                          <p:attrName>ppt_y</p:attrName>
                                        </p:attrNameLst>
                                      </p:cBhvr>
                                      <p:rCtr x="728" y="0"/>
                                    </p:animMotion>
                                  </p:childTnLst>
                                </p:cTn>
                              </p:par>
                              <p:par>
                                <p:cTn id="27" presetID="6" presetClass="emph" presetSubtype="0" accel="100000" autoRev="1" fill="hold" grpId="2" nodeType="withEffect">
                                  <p:stCondLst>
                                    <p:cond delay="950"/>
                                  </p:stCondLst>
                                  <p:childTnLst>
                                    <p:animScale>
                                      <p:cBhvr>
                                        <p:cTn id="28" dur="500" fill="hold"/>
                                        <p:tgtEl>
                                          <p:spTgt spid="5"/>
                                        </p:tgtEl>
                                      </p:cBhvr>
                                      <p:by x="92000" y="92000"/>
                                    </p:animScale>
                                  </p:childTnLst>
                                </p:cTn>
                              </p:par>
                              <p:par>
                                <p:cTn id="29" presetID="1" presetClass="exit" presetSubtype="0" fill="hold" nodeType="withEffect">
                                  <p:stCondLst>
                                    <p:cond delay="800"/>
                                  </p:stCondLst>
                                  <p:childTnLst>
                                    <p:set>
                                      <p:cBhvr>
                                        <p:cTn id="30" dur="1" fill="hold">
                                          <p:stCondLst>
                                            <p:cond delay="0"/>
                                          </p:stCondLst>
                                        </p:cTn>
                                        <p:tgtEl>
                                          <p:spTgt spid="11"/>
                                        </p:tgtEl>
                                        <p:attrNameLst>
                                          <p:attrName>style.visibility</p:attrName>
                                        </p:attrNameLst>
                                      </p:cBhvr>
                                      <p:to>
                                        <p:strVal val="hidden"/>
                                      </p:to>
                                    </p:set>
                                  </p:childTnLst>
                                </p:cTn>
                              </p:par>
                              <p:par>
                                <p:cTn id="31" presetID="1" presetClass="exit" presetSubtype="0" fill="hold" nodeType="withEffect">
                                  <p:stCondLst>
                                    <p:cond delay="800"/>
                                  </p:stCondLst>
                                  <p:childTnLst>
                                    <p:set>
                                      <p:cBhvr>
                                        <p:cTn id="32" dur="1" fill="hold">
                                          <p:stCondLst>
                                            <p:cond delay="0"/>
                                          </p:stCondLst>
                                        </p:cTn>
                                        <p:tgtEl>
                                          <p:spTgt spid="10"/>
                                        </p:tgtEl>
                                        <p:attrNameLst>
                                          <p:attrName>style.visibility</p:attrName>
                                        </p:attrNameLst>
                                      </p:cBhvr>
                                      <p:to>
                                        <p:strVal val="hidden"/>
                                      </p:to>
                                    </p:set>
                                  </p:childTnLst>
                                </p:cTn>
                              </p:par>
                              <p:par>
                                <p:cTn id="33" presetID="42" presetClass="path" presetSubtype="0" accel="27273" decel="72727" fill="hold" nodeType="withEffect">
                                  <p:stCondLst>
                                    <p:cond delay="1100"/>
                                  </p:stCondLst>
                                  <p:childTnLst>
                                    <p:animMotion origin="layout" path="M 0 0 L 3.98264E-7 -4.63913E-6 " pathEditMode="relative" rAng="0" ptsTypes="AA">
                                      <p:cBhvr>
                                        <p:cTn id="34" dur="1100" fill="hold"/>
                                        <p:tgtEl>
                                          <p:spTgt spid="8"/>
                                        </p:tgtEl>
                                        <p:attrNameLst>
                                          <p:attrName>ppt_x</p:attrName>
                                          <p:attrName>ppt_y</p:attrName>
                                        </p:attrNameLst>
                                      </p:cBhvr>
                                      <p:rCtr x="728" y="1952"/>
                                    </p:animMotion>
                                  </p:childTnLst>
                                </p:cTn>
                              </p:par>
                              <p:par>
                                <p:cTn id="35" presetID="6" presetClass="emph" presetSubtype="0" accel="27273" decel="72727" fill="hold" nodeType="withEffect">
                                  <p:stCondLst>
                                    <p:cond delay="1100"/>
                                  </p:stCondLst>
                                  <p:childTnLst>
                                    <p:animScale>
                                      <p:cBhvr>
                                        <p:cTn id="36" dur="11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9" grpId="2" animBg="1"/>
      <p:bldP spid="2" grpId="0"/>
      <p:bldP spid="2" grpId="1"/>
      <p:bldP spid="2"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5" y="-353"/>
            <a:ext cx="13816894" cy="7773106"/>
          </a:xfrm>
          <a:prstGeom prst="rect">
            <a:avLst/>
          </a:prstGeom>
        </p:spPr>
      </p:pic>
      <p:sp>
        <p:nvSpPr>
          <p:cNvPr id="5" name="Rectangle 4"/>
          <p:cNvSpPr/>
          <p:nvPr userDrawn="1"/>
        </p:nvSpPr>
        <p:spPr bwMode="ltGray">
          <a:xfrm>
            <a:off x="305208" y="4394273"/>
            <a:ext cx="3047845" cy="304825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ltGray">
          <a:xfrm>
            <a:off x="3353055" y="4394273"/>
            <a:ext cx="8127586" cy="304825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60" tIns="162528" rIns="203160" bIns="162528" numCol="1" spcCol="0" rtlCol="0" fromWordArt="0" anchor="t" anchorCtr="0" forceAA="0" compatLnSpc="1">
            <a:prstTxWarp prst="textNoShape">
              <a:avLst/>
            </a:prstTxWarp>
            <a:noAutofit/>
          </a:bodyPr>
          <a:lstStyle/>
          <a:p>
            <a:pPr algn="ctr" defTabSz="1035727"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 y="4"/>
            <a:ext cx="305210" cy="7773106"/>
          </a:xfrm>
          <a:prstGeom prst="rect">
            <a:avLst/>
          </a:prstGeom>
        </p:spPr>
      </p:pic>
      <p:pic>
        <p:nvPicPr>
          <p:cNvPr id="9" name="Picture 8"/>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 y="7442482"/>
            <a:ext cx="13816894" cy="330623"/>
          </a:xfrm>
          <a:prstGeom prst="rect">
            <a:avLst/>
          </a:prstGeom>
        </p:spPr>
      </p:pic>
      <p:sp>
        <p:nvSpPr>
          <p:cNvPr id="2" name="Title 1"/>
          <p:cNvSpPr>
            <a:spLocks noGrp="1"/>
          </p:cNvSpPr>
          <p:nvPr>
            <p:ph type="title" hasCustomPrompt="1"/>
          </p:nvPr>
        </p:nvSpPr>
        <p:spPr>
          <a:xfrm>
            <a:off x="305140" y="4402256"/>
            <a:ext cx="11173665" cy="3048277"/>
          </a:xfrm>
          <a:noFill/>
        </p:spPr>
        <p:txBody>
          <a:bodyPr tIns="91440" bIns="91440" anchor="t" anchorCtr="0"/>
          <a:lstStyle>
            <a:lvl1pPr>
              <a:defRPr sz="7997" spc="-112" baseline="0">
                <a:gradFill>
                  <a:gsLst>
                    <a:gs pos="5833">
                      <a:srgbClr val="282828"/>
                    </a:gs>
                    <a:gs pos="18000">
                      <a:srgbClr val="282828"/>
                    </a:gs>
                  </a:gsLst>
                  <a:lin ang="5400000" scaled="0"/>
                </a:gradFill>
              </a:defRPr>
            </a:lvl1pPr>
          </a:lstStyle>
          <a:p>
            <a:r>
              <a:rPr lang="en-US"/>
              <a:t>Video title</a:t>
            </a:r>
          </a:p>
        </p:txBody>
      </p:sp>
    </p:spTree>
    <p:extLst>
      <p:ext uri="{BB962C8B-B14F-4D97-AF65-F5344CB8AC3E}">
        <p14:creationId xmlns:p14="http://schemas.microsoft.com/office/powerpoint/2010/main" val="18836591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42" presetClass="path" presetSubtype="0" accel="24000" decel="76000" fill="hold" grpId="1" nodeType="withEffect">
                                  <p:stCondLst>
                                    <p:cond delay="0"/>
                                  </p:stCondLst>
                                  <p:childTnLst>
                                    <p:animMotion origin="layout" path="M -0.24266 0.43146 L -1.71305E-6 -1.64321E-6 " pathEditMode="relative" rAng="0" ptsTypes="AA">
                                      <p:cBhvr>
                                        <p:cTn id="8" dur="750" fill="hold"/>
                                        <p:tgtEl>
                                          <p:spTgt spid="5"/>
                                        </p:tgtEl>
                                        <p:attrNameLst>
                                          <p:attrName>ppt_x</p:attrName>
                                          <p:attrName>ppt_y</p:attrName>
                                        </p:attrNameLst>
                                      </p:cBhvr>
                                      <p:rCtr x="12127" y="-21584"/>
                                    </p:animMotion>
                                  </p:childTnLst>
                                </p:cTn>
                              </p:par>
                              <p:par>
                                <p:cTn id="9" presetID="1" presetClass="entr" presetSubtype="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childTnLst>
                                </p:cTn>
                              </p:par>
                              <p:par>
                                <p:cTn id="11" presetID="6" presetClass="emph" presetSubtype="0" accel="100000" autoRev="1" fill="hold" grpId="1" nodeType="withEffect">
                                  <p:stCondLst>
                                    <p:cond delay="500"/>
                                  </p:stCondLst>
                                  <p:childTnLst>
                                    <p:animScale>
                                      <p:cBhvr>
                                        <p:cTn id="12" dur="500" fill="hold"/>
                                        <p:tgtEl>
                                          <p:spTgt spid="7"/>
                                        </p:tgtEl>
                                      </p:cBhvr>
                                      <p:by x="0" y="100000"/>
                                    </p:animScale>
                                  </p:childTnLst>
                                </p:cTn>
                              </p:par>
                              <p:par>
                                <p:cTn id="13" presetID="35" presetClass="path" presetSubtype="0" decel="100000" fill="hold" grpId="2" nodeType="withEffect">
                                  <p:stCondLst>
                                    <p:cond delay="1000"/>
                                  </p:stCondLst>
                                  <p:childTnLst>
                                    <p:animMotion origin="layout" path="M -0.2941 -1.64321E-6 L -2.8287E-6 -1.64321E-6 " pathEditMode="relative" rAng="0" ptsTypes="AA">
                                      <p:cBhvr>
                                        <p:cTn id="14" dur="500" fill="hold"/>
                                        <p:tgtEl>
                                          <p:spTgt spid="7"/>
                                        </p:tgtEl>
                                        <p:attrNameLst>
                                          <p:attrName>ppt_x</p:attrName>
                                          <p:attrName>ppt_y</p:attrName>
                                        </p:attrNameLst>
                                      </p:cBhvr>
                                      <p:rCtr x="14705" y="0"/>
                                    </p:animMotion>
                                  </p:childTnLst>
                                </p:cTn>
                              </p:par>
                              <p:par>
                                <p:cTn id="15" presetID="10" presetClass="entr" presetSubtype="0" fill="hold" grpId="0" nodeType="withEffect">
                                  <p:stCondLst>
                                    <p:cond delay="14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950"/>
                                        <p:tgtEl>
                                          <p:spTgt spid="2"/>
                                        </p:tgtEl>
                                      </p:cBhvr>
                                    </p:animEffect>
                                  </p:childTnLst>
                                </p:cTn>
                              </p:par>
                              <p:par>
                                <p:cTn id="18" presetID="63" presetClass="path" presetSubtype="0" decel="100000" fill="hold" grpId="1" nodeType="withEffect">
                                  <p:stCondLst>
                                    <p:cond delay="1450"/>
                                  </p:stCondLst>
                                  <p:childTnLst>
                                    <p:animMotion origin="layout" path="M -0.01456 3.54063E-6 L 3.3061E-6 3.54063E-6 " pathEditMode="relative" rAng="0" ptsTypes="AA">
                                      <p:cBhvr>
                                        <p:cTn id="19" dur="950" fill="hold"/>
                                        <p:tgtEl>
                                          <p:spTgt spid="2"/>
                                        </p:tgtEl>
                                        <p:attrNameLst>
                                          <p:attrName>ppt_x</p:attrName>
                                          <p:attrName>ppt_y</p:attrName>
                                        </p:attrNameLst>
                                      </p:cBhvr>
                                      <p:rCtr x="728" y="0"/>
                                    </p:animMotion>
                                  </p:childTnLst>
                                </p:cTn>
                              </p:par>
                              <p:par>
                                <p:cTn id="20" presetID="6" presetClass="emph" presetSubtype="0" accel="100000" autoRev="1" fill="hold" grpId="2" nodeType="withEffect">
                                  <p:stCondLst>
                                    <p:cond delay="750"/>
                                  </p:stCondLst>
                                  <p:childTnLst>
                                    <p:animScale>
                                      <p:cBhvr>
                                        <p:cTn id="21" dur="500" fill="hold"/>
                                        <p:tgtEl>
                                          <p:spTgt spid="2"/>
                                        </p:tgtEl>
                                      </p:cBhvr>
                                      <p:by x="92000" y="92000"/>
                                    </p:animScale>
                                  </p:childTnLst>
                                </p:cTn>
                              </p:par>
                              <p:par>
                                <p:cTn id="22" presetID="42" presetClass="path" presetSubtype="0" accel="27273" decel="72727" fill="hold" nodeType="withEffect">
                                  <p:stCondLst>
                                    <p:cond delay="1100"/>
                                  </p:stCondLst>
                                  <p:childTnLst>
                                    <p:animMotion origin="layout" path="M 0 0 L 3.98264E-7 -4.63913E-6 " pathEditMode="relative" rAng="0" ptsTypes="AA">
                                      <p:cBhvr>
                                        <p:cTn id="23" dur="1100" fill="hold"/>
                                        <p:tgtEl>
                                          <p:spTgt spid="3"/>
                                        </p:tgtEl>
                                        <p:attrNameLst>
                                          <p:attrName>ppt_x</p:attrName>
                                          <p:attrName>ppt_y</p:attrName>
                                        </p:attrNameLst>
                                      </p:cBhvr>
                                      <p:rCtr x="728" y="1952"/>
                                    </p:animMotion>
                                  </p:childTnLst>
                                </p:cTn>
                              </p:par>
                              <p:par>
                                <p:cTn id="24" presetID="6" presetClass="emph" presetSubtype="0" accel="27273" decel="72727" fill="hold" nodeType="withEffect">
                                  <p:stCondLst>
                                    <p:cond delay="1100"/>
                                  </p:stCondLst>
                                  <p:childTnLst>
                                    <p:animScale>
                                      <p:cBhvr>
                                        <p:cTn id="25" dur="1100" fill="hold"/>
                                        <p:tgtEl>
                                          <p:spTgt spid="3"/>
                                        </p:tgtEl>
                                      </p:cBhvr>
                                      <p:by x="105000" y="105000"/>
                                    </p:animScale>
                                  </p:childTnLst>
                                </p:cTn>
                              </p:par>
                              <p:par>
                                <p:cTn id="26" presetID="1" presetClass="exit" presetSubtype="0" fill="hold" nodeType="withEffect">
                                  <p:stCondLst>
                                    <p:cond delay="800"/>
                                  </p:stCondLst>
                                  <p:childTnLst>
                                    <p:set>
                                      <p:cBhvr>
                                        <p:cTn id="27" dur="1" fill="hold">
                                          <p:stCondLst>
                                            <p:cond delay="0"/>
                                          </p:stCondLst>
                                        </p:cTn>
                                        <p:tgtEl>
                                          <p:spTgt spid="8"/>
                                        </p:tgtEl>
                                        <p:attrNameLst>
                                          <p:attrName>style.visibility</p:attrName>
                                        </p:attrNameLst>
                                      </p:cBhvr>
                                      <p:to>
                                        <p:strVal val="hidden"/>
                                      </p:to>
                                    </p:set>
                                  </p:childTnLst>
                                </p:cTn>
                              </p:par>
                              <p:par>
                                <p:cTn id="28" presetID="1" presetClass="exit" presetSubtype="0" fill="hold" nodeType="withEffect">
                                  <p:stCondLst>
                                    <p:cond delay="800"/>
                                  </p:stCondLst>
                                  <p:childTnLst>
                                    <p:set>
                                      <p:cBhvr>
                                        <p:cTn id="29"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7" grpId="2" animBg="1"/>
      <p:bldP spid="2" grpId="0"/>
      <p:bldP spid="2" grpId="1"/>
      <p:bldP spid="2" grpId="2"/>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2362065"/>
            <a:ext cx="13207326" cy="2035713"/>
          </a:xfrm>
          <a:noFill/>
        </p:spPr>
        <p:txBody>
          <a:bodyPr tIns="91440" bIns="91440" anchor="t" anchorCtr="0"/>
          <a:lstStyle>
            <a:lvl1pPr>
              <a:defRPr sz="9775" spc="-112" baseline="0">
                <a:gradFill>
                  <a:gsLst>
                    <a:gs pos="100000">
                      <a:schemeClr val="tx1">
                        <a:lumMod val="50000"/>
                      </a:schemeClr>
                    </a:gs>
                    <a:gs pos="0">
                      <a:schemeClr val="tx1">
                        <a:lumMod val="50000"/>
                      </a:schemeClr>
                    </a:gs>
                  </a:gsLst>
                  <a:lin ang="5400000" scaled="0"/>
                </a:gradFill>
              </a:defRPr>
            </a:lvl1pPr>
          </a:lstStyle>
          <a:p>
            <a:r>
              <a:rPr lang="en-US"/>
              <a:t>Section title</a:t>
            </a:r>
          </a:p>
        </p:txBody>
      </p:sp>
    </p:spTree>
    <p:extLst>
      <p:ext uri="{BB962C8B-B14F-4D97-AF65-F5344CB8AC3E}">
        <p14:creationId xmlns:p14="http://schemas.microsoft.com/office/powerpoint/2010/main" val="41650616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2362065"/>
            <a:ext cx="13207326" cy="2035713"/>
          </a:xfrm>
          <a:noFill/>
        </p:spPr>
        <p:txBody>
          <a:bodyPr tIns="91440" bIns="91440" anchor="t" anchorCtr="0"/>
          <a:lstStyle>
            <a:lvl1pPr algn="l" defTabSz="1036028" rtl="0" eaLnBrk="1" latinLnBrk="0" hangingPunct="1">
              <a:lnSpc>
                <a:spcPct val="90000"/>
              </a:lnSpc>
              <a:spcBef>
                <a:spcPct val="0"/>
              </a:spcBef>
              <a:buNone/>
              <a:defRPr lang="en-US" sz="9775" b="0" kern="1200" cap="none" spc="-112" baseline="0" dirty="0">
                <a:ln w="3175">
                  <a:noFill/>
                </a:ln>
                <a:gradFill>
                  <a:gsLst>
                    <a:gs pos="100000">
                      <a:schemeClr val="tx1">
                        <a:lumMod val="50000"/>
                      </a:schemeClr>
                    </a:gs>
                    <a:gs pos="0">
                      <a:schemeClr val="tx1">
                        <a:lumMod val="50000"/>
                      </a:schemeClr>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0105106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2362065"/>
            <a:ext cx="13207326" cy="2035713"/>
          </a:xfrm>
          <a:noFill/>
        </p:spPr>
        <p:txBody>
          <a:bodyPr tIns="91440" bIns="91440" anchor="t" anchorCtr="0"/>
          <a:lstStyle>
            <a:lvl1pPr>
              <a:defRPr sz="9775" spc="-112"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1535078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40" y="1347737"/>
            <a:ext cx="13207326" cy="2253989"/>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3915" indent="0">
              <a:buNone/>
              <a:defRPr/>
            </a:lvl3pPr>
            <a:lvl4pPr marL="507826" indent="0">
              <a:buNone/>
              <a:defRPr/>
            </a:lvl4pPr>
            <a:lvl5pPr marL="76174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3792728"/>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40" y="1347737"/>
            <a:ext cx="13207326" cy="2253989"/>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3915" indent="0">
              <a:buNone/>
              <a:defRPr/>
            </a:lvl3pPr>
            <a:lvl4pPr marL="507826" indent="0">
              <a:buNone/>
              <a:defRPr/>
            </a:lvl4pPr>
            <a:lvl5pPr marL="76174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629005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5"/>
            <a:ext cx="6095688" cy="1638525"/>
          </a:xfrm>
        </p:spPr>
        <p:txBody>
          <a:bodyPr wrap="square">
            <a:spAutoFit/>
          </a:bodyPr>
          <a:lstStyle>
            <a:lvl1pPr marL="232365" indent="-232365">
              <a:spcBef>
                <a:spcPts val="990"/>
              </a:spcBef>
              <a:buClr>
                <a:schemeClr val="tx1"/>
              </a:buClr>
              <a:buFont typeface="Arial" pitchFamily="34" charset="0"/>
              <a:buChar char="•"/>
              <a:defRPr sz="2588"/>
            </a:lvl1pPr>
            <a:lvl2pPr marL="429543" indent="-188580">
              <a:defRPr sz="1941"/>
            </a:lvl2pPr>
            <a:lvl3pPr marL="565740" indent="-136197">
              <a:tabLst/>
              <a:defRPr sz="1618"/>
            </a:lvl3pPr>
            <a:lvl4pPr marL="712412" indent="-146674">
              <a:defRPr/>
            </a:lvl4pPr>
            <a:lvl5pPr marL="848610" indent="-13619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5"/>
            <a:ext cx="6095688" cy="1638525"/>
          </a:xfrm>
        </p:spPr>
        <p:txBody>
          <a:bodyPr wrap="square">
            <a:spAutoFit/>
          </a:bodyPr>
          <a:lstStyle>
            <a:lvl1pPr marL="232365" indent="-232365">
              <a:spcBef>
                <a:spcPts val="990"/>
              </a:spcBef>
              <a:buClr>
                <a:schemeClr val="tx1"/>
              </a:buClr>
              <a:buFont typeface="Arial" pitchFamily="34" charset="0"/>
              <a:buChar char="•"/>
              <a:defRPr sz="2588"/>
            </a:lvl1pPr>
            <a:lvl2pPr marL="429543" indent="-188580">
              <a:defRPr sz="1941"/>
            </a:lvl2pPr>
            <a:lvl3pPr marL="565740" indent="-136197">
              <a:tabLst/>
              <a:defRPr sz="1618"/>
            </a:lvl3pPr>
            <a:lvl4pPr marL="712412" indent="-146674">
              <a:defRPr/>
            </a:lvl4pPr>
            <a:lvl5pPr marL="848610" indent="-13619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6349828"/>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40" y="1347734"/>
            <a:ext cx="13207326" cy="2329202"/>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30309314"/>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40" y="1347734"/>
            <a:ext cx="13207326" cy="2329202"/>
          </a:xfrm>
        </p:spPr>
        <p:txBody>
          <a:bodyPr>
            <a:spAutoFit/>
          </a:bodyPr>
          <a:lstStyle>
            <a:lvl1pPr>
              <a:defRPr>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57555090"/>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2" y="1347733"/>
            <a:ext cx="6095688" cy="2746179"/>
          </a:xfrm>
        </p:spPr>
        <p:txBody>
          <a:bodyPr wrap="square">
            <a:spAutoFit/>
          </a:bodyPr>
          <a:lstStyle>
            <a:lvl1pPr marL="0" indent="0">
              <a:spcBef>
                <a:spcPts val="1360"/>
              </a:spcBef>
              <a:buClr>
                <a:schemeClr val="tx1"/>
              </a:buClr>
              <a:buFont typeface="Wingdings" pitchFamily="2" charset="2"/>
              <a:buNone/>
              <a:defRPr sz="3998">
                <a:gradFill>
                  <a:gsLst>
                    <a:gs pos="1250">
                      <a:schemeClr val="tx2"/>
                    </a:gs>
                    <a:gs pos="99000">
                      <a:schemeClr val="tx2"/>
                    </a:gs>
                  </a:gsLst>
                  <a:lin ang="5400000" scaled="0"/>
                </a:gradFill>
              </a:defRPr>
            </a:lvl1pPr>
            <a:lvl2pPr marL="0" indent="0">
              <a:buNone/>
              <a:defRPr sz="2222"/>
            </a:lvl2pPr>
            <a:lvl3pPr marL="257440" indent="0">
              <a:buNone/>
              <a:tabLst/>
              <a:defRPr sz="2222"/>
            </a:lvl3pPr>
            <a:lvl4pPr marL="511353" indent="0">
              <a:buNone/>
              <a:defRPr/>
            </a:lvl4pPr>
            <a:lvl5pPr marL="76174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7" y="1347733"/>
            <a:ext cx="6095688" cy="2746179"/>
          </a:xfrm>
        </p:spPr>
        <p:txBody>
          <a:bodyPr wrap="square">
            <a:spAutoFit/>
          </a:bodyPr>
          <a:lstStyle>
            <a:lvl1pPr marL="0" indent="0">
              <a:spcBef>
                <a:spcPts val="1360"/>
              </a:spcBef>
              <a:buClr>
                <a:schemeClr val="tx1"/>
              </a:buClr>
              <a:buFont typeface="Wingdings" pitchFamily="2" charset="2"/>
              <a:buNone/>
              <a:defRPr sz="3998">
                <a:gradFill>
                  <a:gsLst>
                    <a:gs pos="1250">
                      <a:schemeClr val="tx2"/>
                    </a:gs>
                    <a:gs pos="99000">
                      <a:schemeClr val="tx2"/>
                    </a:gs>
                  </a:gsLst>
                  <a:lin ang="5400000" scaled="0"/>
                </a:gradFill>
              </a:defRPr>
            </a:lvl1pPr>
            <a:lvl2pPr marL="0" indent="0">
              <a:buNone/>
              <a:defRPr sz="2222"/>
            </a:lvl2pPr>
            <a:lvl3pPr marL="257440" indent="0">
              <a:buNone/>
              <a:tabLst/>
              <a:defRPr sz="2222"/>
            </a:lvl3pPr>
            <a:lvl4pPr marL="511353" indent="0">
              <a:buNone/>
              <a:defRPr/>
            </a:lvl4pPr>
            <a:lvl5pPr marL="76174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2405896"/>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2" y="1347733"/>
            <a:ext cx="6095688" cy="2746179"/>
          </a:xfrm>
        </p:spPr>
        <p:txBody>
          <a:bodyPr wrap="square">
            <a:spAutoFit/>
          </a:bodyPr>
          <a:lstStyle>
            <a:lvl1pPr marL="0" indent="0">
              <a:spcBef>
                <a:spcPts val="1360"/>
              </a:spcBef>
              <a:buClr>
                <a:schemeClr val="tx1"/>
              </a:buClr>
              <a:buFont typeface="Wingdings" pitchFamily="2" charset="2"/>
              <a:buNone/>
              <a:defRPr sz="3998"/>
            </a:lvl1pPr>
            <a:lvl2pPr marL="0" indent="0">
              <a:buNone/>
              <a:defRPr sz="2222"/>
            </a:lvl2pPr>
            <a:lvl3pPr marL="257440" indent="0">
              <a:buNone/>
              <a:tabLst/>
              <a:defRPr sz="2222"/>
            </a:lvl3pPr>
            <a:lvl4pPr marL="511353" indent="0">
              <a:buNone/>
              <a:defRPr/>
            </a:lvl4pPr>
            <a:lvl5pPr marL="76174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7" y="1347733"/>
            <a:ext cx="6095688" cy="2746179"/>
          </a:xfrm>
        </p:spPr>
        <p:txBody>
          <a:bodyPr wrap="square">
            <a:spAutoFit/>
          </a:bodyPr>
          <a:lstStyle>
            <a:lvl1pPr marL="0" indent="0">
              <a:spcBef>
                <a:spcPts val="1360"/>
              </a:spcBef>
              <a:buClr>
                <a:schemeClr val="tx1"/>
              </a:buClr>
              <a:buFont typeface="Wingdings" pitchFamily="2" charset="2"/>
              <a:buNone/>
              <a:defRPr sz="3998"/>
            </a:lvl1pPr>
            <a:lvl2pPr marL="0" indent="0">
              <a:buNone/>
              <a:defRPr sz="2222"/>
            </a:lvl2pPr>
            <a:lvl3pPr marL="257440" indent="0">
              <a:buNone/>
              <a:tabLst/>
              <a:defRPr sz="2222"/>
            </a:lvl3pPr>
            <a:lvl4pPr marL="511353" indent="0">
              <a:buNone/>
              <a:defRPr/>
            </a:lvl4pPr>
            <a:lvl5pPr marL="76174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8165578"/>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2" y="1347735"/>
            <a:ext cx="6095688" cy="2821393"/>
          </a:xfrm>
        </p:spPr>
        <p:txBody>
          <a:bodyPr wrap="square">
            <a:spAutoFit/>
          </a:bodyPr>
          <a:lstStyle>
            <a:lvl1pPr marL="319155" indent="-319155">
              <a:spcBef>
                <a:spcPts val="1360"/>
              </a:spcBef>
              <a:buClr>
                <a:schemeClr val="tx1"/>
              </a:buClr>
              <a:buFont typeface="Arial" pitchFamily="34" charset="0"/>
              <a:buChar char="•"/>
              <a:defRPr sz="3998"/>
            </a:lvl1pPr>
            <a:lvl2pPr marL="589985" indent="-259018">
              <a:defRPr sz="2667"/>
            </a:lvl2pPr>
            <a:lvl3pPr marL="777052" indent="-187070">
              <a:tabLst/>
              <a:defRPr sz="2222"/>
            </a:lvl3pPr>
            <a:lvl4pPr marL="978509" indent="-201458">
              <a:defRPr/>
            </a:lvl4pPr>
            <a:lvl5pPr marL="1165578" indent="-18707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7" y="1347735"/>
            <a:ext cx="6095688" cy="2821393"/>
          </a:xfrm>
        </p:spPr>
        <p:txBody>
          <a:bodyPr wrap="square">
            <a:spAutoFit/>
          </a:bodyPr>
          <a:lstStyle>
            <a:lvl1pPr marL="319155" indent="-319155">
              <a:spcBef>
                <a:spcPts val="1360"/>
              </a:spcBef>
              <a:buClr>
                <a:schemeClr val="tx1"/>
              </a:buClr>
              <a:buFont typeface="Arial" pitchFamily="34" charset="0"/>
              <a:buChar char="•"/>
              <a:defRPr sz="3998"/>
            </a:lvl1pPr>
            <a:lvl2pPr marL="589985" indent="-259018">
              <a:defRPr sz="2667"/>
            </a:lvl2pPr>
            <a:lvl3pPr marL="777052" indent="-187070">
              <a:tabLst/>
              <a:defRPr sz="2222"/>
            </a:lvl3pPr>
            <a:lvl4pPr marL="978509" indent="-201458">
              <a:defRPr/>
            </a:lvl4pPr>
            <a:lvl5pPr marL="1165578" indent="-18707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4205189"/>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2" y="1347735"/>
            <a:ext cx="6095688" cy="2821393"/>
          </a:xfrm>
        </p:spPr>
        <p:txBody>
          <a:bodyPr wrap="square">
            <a:spAutoFit/>
          </a:bodyPr>
          <a:lstStyle>
            <a:lvl1pPr marL="319155" indent="-319155">
              <a:spcBef>
                <a:spcPts val="1360"/>
              </a:spcBef>
              <a:buClr>
                <a:schemeClr val="tx2"/>
              </a:buClr>
              <a:buFont typeface="Arial" pitchFamily="34" charset="0"/>
              <a:buChar char="•"/>
              <a:defRPr sz="3998">
                <a:gradFill>
                  <a:gsLst>
                    <a:gs pos="1250">
                      <a:schemeClr val="tx2"/>
                    </a:gs>
                    <a:gs pos="99000">
                      <a:schemeClr val="tx2"/>
                    </a:gs>
                  </a:gsLst>
                  <a:lin ang="5400000" scaled="0"/>
                </a:gradFill>
              </a:defRPr>
            </a:lvl1pPr>
            <a:lvl2pPr marL="589985" indent="-259018">
              <a:defRPr sz="2667"/>
            </a:lvl2pPr>
            <a:lvl3pPr marL="777052" indent="-187070">
              <a:tabLst/>
              <a:defRPr sz="2222"/>
            </a:lvl3pPr>
            <a:lvl4pPr marL="978509" indent="-201458">
              <a:defRPr/>
            </a:lvl4pPr>
            <a:lvl5pPr marL="1165578" indent="-18707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7" y="1347735"/>
            <a:ext cx="6095688" cy="2821393"/>
          </a:xfrm>
        </p:spPr>
        <p:txBody>
          <a:bodyPr wrap="square">
            <a:spAutoFit/>
          </a:bodyPr>
          <a:lstStyle>
            <a:lvl1pPr marL="319155" indent="-319155">
              <a:spcBef>
                <a:spcPts val="1360"/>
              </a:spcBef>
              <a:buClr>
                <a:schemeClr val="tx2"/>
              </a:buClr>
              <a:buFont typeface="Arial" pitchFamily="34" charset="0"/>
              <a:buChar char="•"/>
              <a:defRPr sz="3998">
                <a:gradFill>
                  <a:gsLst>
                    <a:gs pos="1250">
                      <a:schemeClr val="tx2"/>
                    </a:gs>
                    <a:gs pos="99000">
                      <a:schemeClr val="tx2"/>
                    </a:gs>
                  </a:gsLst>
                  <a:lin ang="5400000" scaled="0"/>
                </a:gradFill>
              </a:defRPr>
            </a:lvl1pPr>
            <a:lvl2pPr marL="589985" indent="-259018">
              <a:defRPr sz="2667"/>
            </a:lvl2pPr>
            <a:lvl3pPr marL="777052" indent="-187070">
              <a:tabLst/>
              <a:defRPr sz="2222"/>
            </a:lvl3pPr>
            <a:lvl4pPr marL="978509" indent="-201458">
              <a:defRPr/>
            </a:lvl4pPr>
            <a:lvl5pPr marL="1165578" indent="-18707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2213583"/>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50907199"/>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361772"/>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7482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4338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7018961"/>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2068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347733"/>
            <a:ext cx="13817600" cy="642466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810" tIns="51810" rIns="51810" bIns="51810" numCol="1" spcCol="0" rtlCol="0" fromWordArt="0" anchor="ctr" anchorCtr="0" forceAA="0" compatLnSpc="1">
            <a:prstTxWarp prst="textNoShape">
              <a:avLst/>
            </a:prstTxWarp>
            <a:noAutofit/>
          </a:bodyPr>
          <a:lstStyle/>
          <a:p>
            <a:pPr algn="ctr" defTabSz="1035727"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8" y="1356969"/>
            <a:ext cx="13207326" cy="2221724"/>
          </a:xfrm>
        </p:spPr>
        <p:txBody>
          <a:bodyPr/>
          <a:lstStyle>
            <a:lvl1pPr marL="0" indent="0">
              <a:buNone/>
              <a:defRPr sz="3666">
                <a:gradFill>
                  <a:gsLst>
                    <a:gs pos="1250">
                      <a:srgbClr val="000000"/>
                    </a:gs>
                    <a:gs pos="100000">
                      <a:srgbClr val="000000"/>
                    </a:gs>
                  </a:gsLst>
                  <a:lin ang="5400000" scaled="0"/>
                </a:gradFill>
                <a:latin typeface="Segoe UI" pitchFamily="34" charset="0"/>
                <a:cs typeface="Segoe UI" pitchFamily="34" charset="0"/>
              </a:defRPr>
            </a:lvl1pPr>
            <a:lvl2pPr marL="384929" indent="0">
              <a:buNone/>
              <a:defRPr>
                <a:gradFill>
                  <a:gsLst>
                    <a:gs pos="1250">
                      <a:srgbClr val="000000"/>
                    </a:gs>
                    <a:gs pos="100000">
                      <a:srgbClr val="000000"/>
                    </a:gs>
                  </a:gsLst>
                  <a:lin ang="5400000" scaled="0"/>
                </a:gradFill>
                <a:latin typeface="Segoe UI" pitchFamily="34" charset="0"/>
                <a:cs typeface="Segoe UI" pitchFamily="34" charset="0"/>
              </a:defRPr>
            </a:lvl2pPr>
            <a:lvl3pPr marL="649340" indent="0">
              <a:buNone/>
              <a:defRPr>
                <a:gradFill>
                  <a:gsLst>
                    <a:gs pos="1250">
                      <a:srgbClr val="000000"/>
                    </a:gs>
                    <a:gs pos="100000">
                      <a:srgbClr val="000000"/>
                    </a:gs>
                  </a:gsLst>
                  <a:lin ang="5400000" scaled="0"/>
                </a:gradFill>
                <a:latin typeface="Segoe UI" pitchFamily="34" charset="0"/>
                <a:cs typeface="Segoe UI" pitchFamily="34" charset="0"/>
              </a:defRPr>
            </a:lvl3pPr>
            <a:lvl4pPr marL="904762" indent="0">
              <a:buNone/>
              <a:defRPr>
                <a:gradFill>
                  <a:gsLst>
                    <a:gs pos="1250">
                      <a:srgbClr val="000000"/>
                    </a:gs>
                    <a:gs pos="100000">
                      <a:srgbClr val="000000"/>
                    </a:gs>
                  </a:gsLst>
                  <a:lin ang="5400000" scaled="0"/>
                </a:gradFill>
                <a:latin typeface="Segoe UI" pitchFamily="34" charset="0"/>
                <a:cs typeface="Segoe UI" pitchFamily="34" charset="0"/>
              </a:defRPr>
            </a:lvl4pPr>
            <a:lvl5pPr marL="116737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6096497"/>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40" y="1347736"/>
            <a:ext cx="13207326" cy="2718710"/>
          </a:xfrm>
          <a:prstGeom prst="rect">
            <a:avLst/>
          </a:prstGeom>
        </p:spPr>
        <p:txBody>
          <a:bodyPr/>
          <a:lstStyle>
            <a:lvl1pPr marL="322682" indent="-322682">
              <a:buClr>
                <a:schemeClr val="tx1"/>
              </a:buClr>
              <a:buSzPct val="90000"/>
              <a:buFont typeface="Arial" pitchFamily="34" charset="0"/>
              <a:buChar char="•"/>
              <a:defRPr sz="39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4785" indent="-312104">
              <a:buClr>
                <a:schemeClr val="tx1"/>
              </a:buClr>
              <a:buSzPct val="90000"/>
              <a:buFont typeface="Arial" pitchFamily="34" charset="0"/>
              <a:buChar char="•"/>
              <a:defRPr sz="3554">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57466" indent="-322682">
              <a:buClr>
                <a:schemeClr val="tx1"/>
              </a:buClr>
              <a:buSzPct val="90000"/>
              <a:buFont typeface="Arial" pitchFamily="34" charset="0"/>
              <a:buChar char="•"/>
              <a:defRPr sz="311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11380" indent="-253915">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65293" indent="-253915">
              <a:buClr>
                <a:schemeClr val="tx1"/>
              </a:buClr>
              <a:buSzPct val="90000"/>
              <a:buFont typeface="Arial" pitchFamily="34" charset="0"/>
              <a:buChar char="•"/>
              <a:defRPr sz="2222">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5" y="7070729"/>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110" spc="-5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14663024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3_Section Title Accent Color 2">
    <p:bg>
      <p:bgPr>
        <a:gradFill flip="none" rotWithShape="1">
          <a:gsLst>
            <a:gs pos="0">
              <a:schemeClr val="bg1"/>
            </a:gs>
            <a:gs pos="99167">
              <a:schemeClr val="bg1">
                <a:lumMod val="85000"/>
              </a:schemeClr>
            </a:gs>
            <a:gs pos="49000">
              <a:schemeClr val="bg1">
                <a:lumMod val="9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43937" y="129423"/>
            <a:ext cx="13241866" cy="1283585"/>
          </a:xfrm>
          <a:noFill/>
        </p:spPr>
        <p:txBody>
          <a:bodyPr tIns="121899" bIns="121899" anchor="t" anchorCtr="0"/>
          <a:lstStyle>
            <a:lvl1pPr>
              <a:defRPr sz="7249" spc="-151" baseline="0">
                <a:solidFill>
                  <a:schemeClr val="tx1"/>
                </a:solidFill>
              </a:defRPr>
            </a:lvl1pPr>
          </a:lstStyle>
          <a:p>
            <a:r>
              <a:rPr lang="en-US"/>
              <a:t>Section title</a:t>
            </a:r>
          </a:p>
        </p:txBody>
      </p:sp>
    </p:spTree>
    <p:extLst>
      <p:ext uri="{BB962C8B-B14F-4D97-AF65-F5344CB8AC3E}">
        <p14:creationId xmlns:p14="http://schemas.microsoft.com/office/powerpoint/2010/main" val="292703859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84885" y="259086"/>
            <a:ext cx="12649637" cy="690652"/>
          </a:xfrm>
        </p:spPr>
        <p:txBody>
          <a:bodyPr/>
          <a:lstStyle>
            <a:lvl1pPr>
              <a:defRPr/>
            </a:lvl1pPr>
          </a:lstStyle>
          <a:p>
            <a:r>
              <a:rPr lang="en-US"/>
              <a:t>Click to edit Master title style</a:t>
            </a:r>
          </a:p>
        </p:txBody>
      </p:sp>
      <p:sp>
        <p:nvSpPr>
          <p:cNvPr id="3" name="Footer Placeholder 2"/>
          <p:cNvSpPr>
            <a:spLocks noGrp="1"/>
          </p:cNvSpPr>
          <p:nvPr>
            <p:ph type="ftr" sz="quarter" idx="10"/>
          </p:nvPr>
        </p:nvSpPr>
        <p:spPr>
          <a:xfrm>
            <a:off x="3454403" y="7341594"/>
            <a:ext cx="9499600" cy="430811"/>
          </a:xfrm>
          <a:prstGeom prst="rect">
            <a:avLst/>
          </a:prstGeom>
        </p:spPr>
        <p:txBody>
          <a:bodyPr/>
          <a:lstStyle/>
          <a:p>
            <a:pPr defTabSz="1036028"/>
            <a:r>
              <a:rPr lang="en-US">
                <a:solidFill>
                  <a:srgbClr val="505050"/>
                </a:solidFill>
              </a:rPr>
              <a:t>Microsoft Confidential</a:t>
            </a:r>
          </a:p>
        </p:txBody>
      </p:sp>
      <p:sp>
        <p:nvSpPr>
          <p:cNvPr id="4" name="Slide Number Placeholder 3"/>
          <p:cNvSpPr>
            <a:spLocks noGrp="1"/>
          </p:cNvSpPr>
          <p:nvPr>
            <p:ph type="sldNum" sz="quarter" idx="11"/>
          </p:nvPr>
        </p:nvSpPr>
        <p:spPr>
          <a:xfrm>
            <a:off x="12954007" y="7341593"/>
            <a:ext cx="863599" cy="430811"/>
          </a:xfrm>
          <a:prstGeom prst="rect">
            <a:avLst/>
          </a:prstGeom>
        </p:spPr>
        <p:txBody>
          <a:bodyPr/>
          <a:lstStyle/>
          <a:p>
            <a:pPr defTabSz="1036028"/>
            <a:fld id="{71F47D9D-8D60-4698-A495-89D102E182A2}" type="slidenum">
              <a:rPr lang="en-US" smtClean="0">
                <a:solidFill>
                  <a:srgbClr val="505050"/>
                </a:solidFill>
              </a:rPr>
              <a:pPr defTabSz="1036028"/>
              <a:t>‹#›</a:t>
            </a:fld>
            <a:endParaRPr lang="en-US">
              <a:solidFill>
                <a:srgbClr val="505050"/>
              </a:solidFill>
            </a:endParaRPr>
          </a:p>
        </p:txBody>
      </p:sp>
    </p:spTree>
    <p:extLst>
      <p:ext uri="{BB962C8B-B14F-4D97-AF65-F5344CB8AC3E}">
        <p14:creationId xmlns:p14="http://schemas.microsoft.com/office/powerpoint/2010/main" val="358787333"/>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Microsoft logo 1">
    <p:spTree>
      <p:nvGrpSpPr>
        <p:cNvPr id="1" name=""/>
        <p:cNvGrpSpPr/>
        <p:nvPr/>
      </p:nvGrpSpPr>
      <p:grpSpPr>
        <a:xfrm>
          <a:off x="0" y="0"/>
          <a:ext cx="0" cy="0"/>
          <a:chOff x="0" y="0"/>
          <a:chExt cx="0" cy="0"/>
        </a:xfrm>
      </p:grpSpPr>
      <p:sp>
        <p:nvSpPr>
          <p:cNvPr id="5" name="Rectangle 4"/>
          <p:cNvSpPr/>
          <p:nvPr/>
        </p:nvSpPr>
        <p:spPr>
          <a:xfrm>
            <a:off x="1" y="0"/>
            <a:ext cx="13817600" cy="7772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047" tIns="57522" rIns="115047" bIns="57522" rtlCol="0" anchor="ctr"/>
          <a:lstStyle/>
          <a:p>
            <a:pPr algn="ctr" defTabSz="1380665"/>
            <a:endParaRPr lang="en-US" sz="2720">
              <a:solidFill>
                <a:prstClr val="white"/>
              </a:solidFill>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6661" y="3454403"/>
            <a:ext cx="2914258" cy="474989"/>
          </a:xfrm>
          <a:prstGeom prst="rect">
            <a:avLst/>
          </a:prstGeom>
        </p:spPr>
      </p:pic>
      <p:sp>
        <p:nvSpPr>
          <p:cNvPr id="4" name="Rectangle 3"/>
          <p:cNvSpPr/>
          <p:nvPr/>
        </p:nvSpPr>
        <p:spPr>
          <a:xfrm>
            <a:off x="1" y="0"/>
            <a:ext cx="13817600" cy="7772400"/>
          </a:xfrm>
          <a:prstGeom prst="rect">
            <a:avLst/>
          </a:prstGeom>
          <a:gradFill>
            <a:gsLst>
              <a:gs pos="0">
                <a:schemeClr val="tx1">
                  <a:lumMod val="75000"/>
                  <a:lumOff val="25000"/>
                </a:schemeClr>
              </a:gs>
              <a:gs pos="99167">
                <a:schemeClr val="tx1"/>
              </a:gs>
              <a:gs pos="49000">
                <a:schemeClr val="tx1">
                  <a:lumMod val="85000"/>
                  <a:lumOff val="1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15047" tIns="57522" rIns="115047" bIns="57522" rtlCol="0" anchor="ctr"/>
          <a:lstStyle/>
          <a:p>
            <a:pPr algn="ctr" defTabSz="1380665"/>
            <a:endParaRPr lang="en-US" sz="2720">
              <a:solidFill>
                <a:prstClr val="white"/>
              </a:solidFill>
            </a:endParaRP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170314" y="3010280"/>
            <a:ext cx="4998589" cy="1838221"/>
          </a:xfrm>
          <a:prstGeom prst="rect">
            <a:avLst/>
          </a:prstGeom>
        </p:spPr>
      </p:pic>
    </p:spTree>
    <p:extLst>
      <p:ext uri="{BB962C8B-B14F-4D97-AF65-F5344CB8AC3E}">
        <p14:creationId xmlns:p14="http://schemas.microsoft.com/office/powerpoint/2010/main" val="241826655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l="2944" t="1853" r="1090"/>
          <a:stretch/>
        </p:blipFill>
        <p:spPr>
          <a:xfrm flipH="1">
            <a:off x="0" y="3"/>
            <a:ext cx="13815632" cy="7772396"/>
          </a:xfrm>
          <a:prstGeom prst="rect">
            <a:avLst/>
          </a:prstGeom>
        </p:spPr>
      </p:pic>
      <p:sp>
        <p:nvSpPr>
          <p:cNvPr id="2" name="Rectangle 1"/>
          <p:cNvSpPr/>
          <p:nvPr userDrawn="1"/>
        </p:nvSpPr>
        <p:spPr bwMode="auto">
          <a:xfrm>
            <a:off x="301538" y="2362063"/>
            <a:ext cx="7115237" cy="3957429"/>
          </a:xfrm>
          <a:prstGeom prst="rect">
            <a:avLst/>
          </a:prstGeom>
          <a:solidFill>
            <a:srgbClr val="002050">
              <a:alpha val="82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70"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305209" y="2362062"/>
            <a:ext cx="7111566" cy="2032184"/>
          </a:xfrm>
          <a:noFill/>
        </p:spPr>
        <p:txBody>
          <a:bodyPr lIns="146304" tIns="91440" rIns="146304" bIns="91440" anchor="t" anchorCtr="0"/>
          <a:lstStyle>
            <a:lvl1pPr>
              <a:defRPr sz="6000" spc="-111" baseline="0">
                <a:gradFill>
                  <a:gsLst>
                    <a:gs pos="64646">
                      <a:srgbClr val="FFFFFF"/>
                    </a:gs>
                    <a:gs pos="4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303374" y="4394225"/>
            <a:ext cx="7113401" cy="1925267"/>
          </a:xfrm>
        </p:spPr>
        <p:txBody>
          <a:bodyPr tIns="109728" bIns="109728">
            <a:noAutofit/>
          </a:bodyPr>
          <a:lstStyle>
            <a:lvl1pPr marL="0" indent="0">
              <a:spcBef>
                <a:spcPts val="0"/>
              </a:spcBef>
              <a:buNone/>
              <a:defRPr sz="3556">
                <a:gradFill>
                  <a:gsLst>
                    <a:gs pos="64646">
                      <a:srgbClr val="FFFFFF"/>
                    </a:gs>
                    <a:gs pos="45000">
                      <a:srgbClr val="FFFFFF"/>
                    </a:gs>
                  </a:gsLst>
                  <a:lin ang="5400000" scaled="0"/>
                </a:gradFill>
              </a:defRPr>
            </a:lvl1pPr>
          </a:lstStyle>
          <a:p>
            <a:pPr lvl="0"/>
            <a:r>
              <a:rPr lang="en-US"/>
              <a:t>Speaker Name</a:t>
            </a: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506277" y="6833220"/>
            <a:ext cx="1891293" cy="406437"/>
          </a:xfrm>
          <a:prstGeom prst="rect">
            <a:avLst/>
          </a:prstGeom>
        </p:spPr>
      </p:pic>
    </p:spTree>
    <p:extLst>
      <p:ext uri="{BB962C8B-B14F-4D97-AF65-F5344CB8AC3E}">
        <p14:creationId xmlns:p14="http://schemas.microsoft.com/office/powerpoint/2010/main" val="270407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07251" y="4394240"/>
            <a:ext cx="7109874" cy="2033949"/>
          </a:xfrm>
          <a:noFill/>
        </p:spPr>
        <p:txBody>
          <a:bodyPr lIns="146304" tIns="109728" rIns="146304" bIns="109728">
            <a:noAutofit/>
          </a:bodyPr>
          <a:lstStyle>
            <a:lvl1pPr marL="0" indent="0">
              <a:spcBef>
                <a:spcPts val="0"/>
              </a:spcBef>
              <a:buNone/>
              <a:defRPr sz="3556"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305209" y="2352619"/>
            <a:ext cx="9143461" cy="2041628"/>
          </a:xfrm>
          <a:noFill/>
        </p:spPr>
        <p:txBody>
          <a:bodyPr lIns="146304" tIns="91440" rIns="146304" bIns="91440" anchor="t" anchorCtr="0"/>
          <a:lstStyle>
            <a:lvl1pPr>
              <a:defRPr sz="6000" spc="-111" baseline="0">
                <a:gradFill>
                  <a:gsLst>
                    <a:gs pos="3333">
                      <a:schemeClr val="tx2"/>
                    </a:gs>
                    <a:gs pos="39000">
                      <a:schemeClr val="tx2"/>
                    </a:gs>
                  </a:gsLst>
                  <a:lin ang="5400000" scaled="0"/>
                </a:gradFill>
              </a:defRPr>
            </a:lvl1pPr>
          </a:lstStyle>
          <a:p>
            <a:r>
              <a:rPr lang="en-US"/>
              <a:t>Presentation title</a:t>
            </a:r>
          </a:p>
        </p:txBody>
      </p:sp>
      <p:sp>
        <p:nvSpPr>
          <p:cNvPr id="10" name="Rectangle 9"/>
          <p:cNvSpPr/>
          <p:nvPr userDrawn="1"/>
        </p:nvSpPr>
        <p:spPr bwMode="auto">
          <a:xfrm>
            <a:off x="507974" y="532743"/>
            <a:ext cx="2335412" cy="446197"/>
          </a:xfrm>
          <a:prstGeom prst="rect">
            <a:avLst/>
          </a:prstGeom>
          <a:noFill/>
          <a:ln w="6350" cap="sq">
            <a:solidFill>
              <a:schemeClr val="tx1"/>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036070" rtl="0" eaLnBrk="1" fontAlgn="base" latinLnBrk="0" hangingPunct="1">
              <a:lnSpc>
                <a:spcPct val="90000"/>
              </a:lnSpc>
              <a:spcBef>
                <a:spcPct val="0"/>
              </a:spcBef>
              <a:spcAft>
                <a:spcPct val="0"/>
              </a:spcAft>
              <a:buClrTx/>
              <a:buSzTx/>
              <a:buFontTx/>
              <a:buNone/>
              <a:tabLst/>
              <a:defRPr/>
            </a:pPr>
            <a:r>
              <a:rPr kumimoji="0" lang="en-US" sz="3111" b="0" i="0" u="none" strike="noStrike" kern="1200" cap="none" spc="0" normalizeH="0" baseline="0" noProof="0">
                <a:ln>
                  <a:noFill/>
                </a:ln>
                <a:gradFill>
                  <a:gsLst>
                    <a:gs pos="51515">
                      <a:schemeClr val="tx1"/>
                    </a:gs>
                    <a:gs pos="43000">
                      <a:schemeClr val="tx1"/>
                    </a:gs>
                  </a:gsLst>
                  <a:lin ang="5400000" scaled="1"/>
                </a:gradFill>
                <a:effectLst/>
                <a:uLnTx/>
                <a:uFillTx/>
                <a:latin typeface="+mn-lt"/>
                <a:ea typeface="Segoe UI" pitchFamily="34" charset="0"/>
                <a:cs typeface="Segoe UI" pitchFamily="34" charset="0"/>
              </a:rPr>
              <a:t>Product logo</a:t>
            </a:r>
          </a:p>
        </p:txBody>
      </p:sp>
      <p:sp>
        <p:nvSpPr>
          <p:cNvPr id="11" name="Rectangle 10"/>
          <p:cNvSpPr/>
          <p:nvPr userDrawn="1"/>
        </p:nvSpPr>
        <p:spPr bwMode="auto">
          <a:xfrm>
            <a:off x="507974" y="978941"/>
            <a:ext cx="2335412" cy="307915"/>
          </a:xfrm>
          <a:prstGeom prst="rect">
            <a:avLst/>
          </a:prstGeom>
          <a:noFill/>
          <a:ln w="6350" cap="sq">
            <a:noFill/>
            <a:prstDash val="sysDot"/>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1036070" rtl="0" eaLnBrk="1" fontAlgn="base" latinLnBrk="0" hangingPunct="1">
              <a:lnSpc>
                <a:spcPct val="90000"/>
              </a:lnSpc>
              <a:spcBef>
                <a:spcPct val="0"/>
              </a:spcBef>
              <a:spcAft>
                <a:spcPct val="0"/>
              </a:spcAft>
              <a:buClrTx/>
              <a:buSzTx/>
              <a:buFontTx/>
              <a:buNone/>
              <a:tabLst/>
              <a:defRPr/>
            </a:pPr>
            <a:r>
              <a:rPr kumimoji="0" lang="en-US" sz="1556" b="0" i="0" u="none" strike="noStrike" kern="1200" cap="none" spc="0" normalizeH="0" baseline="0" noProof="0">
                <a:ln>
                  <a:noFill/>
                </a:ln>
                <a:gradFill>
                  <a:gsLst>
                    <a:gs pos="51515">
                      <a:schemeClr val="tx1"/>
                    </a:gs>
                    <a:gs pos="43000">
                      <a:schemeClr val="tx1"/>
                    </a:gs>
                  </a:gsLst>
                  <a:lin ang="5400000" scaled="1"/>
                </a:gradFill>
                <a:effectLst/>
                <a:uLnTx/>
                <a:uFillTx/>
                <a:latin typeface="+mn-lt"/>
                <a:ea typeface="Segoe UI" pitchFamily="34" charset="0"/>
                <a:cs typeface="Segoe UI" pitchFamily="34" charset="0"/>
              </a:rPr>
              <a:t>Update on slide master</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506277" y="6833220"/>
            <a:ext cx="1891293" cy="406437"/>
          </a:xfrm>
          <a:prstGeom prst="rect">
            <a:avLst/>
          </a:prstGeom>
        </p:spPr>
      </p:pic>
    </p:spTree>
    <p:extLst>
      <p:ext uri="{BB962C8B-B14F-4D97-AF65-F5344CB8AC3E}">
        <p14:creationId xmlns:p14="http://schemas.microsoft.com/office/powerpoint/2010/main" val="3899897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3997" indent="0">
              <a:buNone/>
              <a:defRPr/>
            </a:lvl3pPr>
            <a:lvl4pPr marL="507995" indent="0">
              <a:buNone/>
              <a:defRPr/>
            </a:lvl4pPr>
            <a:lvl5pPr marL="76199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8908266"/>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3997" indent="0">
              <a:buNone/>
              <a:defRPr/>
            </a:lvl3pPr>
            <a:lvl4pPr marL="507995" indent="0">
              <a:buNone/>
              <a:defRPr/>
            </a:lvl4pPr>
            <a:lvl5pPr marL="76199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786917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1" y="1344540"/>
            <a:ext cx="11173665" cy="991041"/>
          </a:xfrm>
          <a:noFill/>
        </p:spPr>
        <p:txBody>
          <a:bodyPr tIns="91440" bIns="91440" anchor="t" anchorCtr="0">
            <a:spAutoFit/>
          </a:bodyPr>
          <a:lstStyle>
            <a:lvl1pPr>
              <a:defRPr sz="5822" spc="-81"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39" y="4394249"/>
            <a:ext cx="11175430" cy="653897"/>
          </a:xfrm>
          <a:noFill/>
        </p:spPr>
        <p:txBody>
          <a:bodyPr lIns="182880" tIns="146304" rIns="182880" bIns="146304">
            <a:spAutoFit/>
          </a:bodyPr>
          <a:lstStyle>
            <a:lvl1pPr marL="0" indent="0">
              <a:spcBef>
                <a:spcPts val="0"/>
              </a:spcBef>
              <a:buNone/>
              <a:defRPr sz="2588"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4879245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3699729"/>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89206849"/>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2"/>
            <a:ext cx="6095688" cy="2742880"/>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2"/>
            <a:ext cx="6095688" cy="2742880"/>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1225991"/>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2"/>
            <a:ext cx="6095688" cy="2742880"/>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2"/>
            <a:ext cx="6095688" cy="2742880"/>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22081952"/>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3"/>
            <a:ext cx="6095688" cy="2694999"/>
          </a:xfrm>
        </p:spPr>
        <p:txBody>
          <a:bodyPr wrap="square">
            <a:spAutoFit/>
          </a:bodyPr>
          <a:lstStyle>
            <a:lvl1pPr marL="319261" indent="-319261">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261" indent="-319261">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2757214"/>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3"/>
            <a:ext cx="6095688" cy="2694999"/>
          </a:xfrm>
        </p:spPr>
        <p:txBody>
          <a:bodyPr wrap="square">
            <a:spAutoFit/>
          </a:bodyPr>
          <a:lstStyle>
            <a:lvl1pPr marL="319261" indent="-319261">
              <a:spcBef>
                <a:spcPts val="1360"/>
              </a:spcBef>
              <a:buClr>
                <a:schemeClr val="tx1"/>
              </a:buClr>
              <a:buFont typeface="Arial" pitchFamily="34" charset="0"/>
              <a:buChar char="•"/>
              <a:defRPr sz="3556"/>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261" indent="-319261">
              <a:spcBef>
                <a:spcPts val="1360"/>
              </a:spcBef>
              <a:buClr>
                <a:schemeClr val="tx1"/>
              </a:buClr>
              <a:buFont typeface="Arial" pitchFamily="34" charset="0"/>
              <a:buChar char="•"/>
              <a:defRPr sz="3556"/>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3760564"/>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85385580"/>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44536"/>
            <a:ext cx="11173665" cy="3057720"/>
          </a:xfrm>
          <a:noFill/>
        </p:spPr>
        <p:txBody>
          <a:bodyPr tIns="91440" bIns="91440" anchor="t" anchorCtr="0"/>
          <a:lstStyle>
            <a:lvl1pPr>
              <a:defRPr sz="8000" spc="-111"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39" y="4394247"/>
            <a:ext cx="11175430" cy="2033066"/>
          </a:xfrm>
          <a:noFill/>
        </p:spPr>
        <p:txBody>
          <a:bodyPr lIns="182880" tIns="146304" rIns="182880" bIns="146304">
            <a:noAutofit/>
          </a:bodyPr>
          <a:lstStyle>
            <a:lvl1pPr marL="0" indent="0">
              <a:spcBef>
                <a:spcPts val="0"/>
              </a:spcBef>
              <a:buNone/>
              <a:defRPr sz="40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10616476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44536"/>
            <a:ext cx="11173665" cy="3057720"/>
          </a:xfrm>
          <a:noFill/>
        </p:spPr>
        <p:txBody>
          <a:bodyPr tIns="91440" bIns="91440" anchor="t" anchorCtr="0"/>
          <a:lstStyle>
            <a:lvl1pPr>
              <a:defRPr lang="en-US" sz="8000" b="0" kern="1200" cap="none" spc="-111"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38270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0"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4822779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1" y="1344540"/>
            <a:ext cx="11173665" cy="991041"/>
          </a:xfrm>
          <a:noFill/>
        </p:spPr>
        <p:txBody>
          <a:bodyPr tIns="91440" bIns="91440" anchor="t" anchorCtr="0">
            <a:spAutoFit/>
          </a:bodyPr>
          <a:lstStyle>
            <a:lvl1pPr>
              <a:defRPr lang="en-US" sz="5822" b="0" kern="1200" cap="none" spc="-81"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6915267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0"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53457306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0"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4051022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79488"/>
            <a:ext cx="6095688" cy="2236713"/>
          </a:xfrm>
        </p:spPr>
        <p:txBody>
          <a:bodyPr>
            <a:spAutoFit/>
          </a:bodyPr>
          <a:lstStyle>
            <a:lvl1pPr>
              <a:defRPr sz="7333"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910564" y="1"/>
            <a:ext cx="6907036" cy="7770246"/>
          </a:xfrm>
          <a:blipFill>
            <a:blip r:embed="rId2"/>
            <a:stretch>
              <a:fillRect/>
            </a:stretch>
          </a:blipFill>
        </p:spPr>
        <p:txBody>
          <a:bodyPr tIns="548640" anchor="ctr" anchorCtr="0">
            <a:noAutofit/>
          </a:bodyPr>
          <a:lstStyle>
            <a:lvl1pPr marL="0" indent="0" algn="ctr">
              <a:buNone/>
              <a:defRPr sz="177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049335880"/>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7002865"/>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043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91037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3211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2" y="1347732"/>
            <a:ext cx="13817600" cy="642466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818" tIns="51818" rIns="51818" bIns="51818" numCol="1" spcCol="0" rtlCol="0" fromWordArt="0" anchor="ctr" anchorCtr="0" forceAA="0" compatLnSpc="1">
            <a:prstTxWarp prst="textNoShape">
              <a:avLst/>
            </a:prstTxWarp>
            <a:noAutofit/>
          </a:bodyPr>
          <a:lstStyle/>
          <a:p>
            <a:pPr algn="ctr" defTabSz="1036070"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9" y="1356965"/>
            <a:ext cx="13207324" cy="2217902"/>
          </a:xfrm>
        </p:spPr>
        <p:txBody>
          <a:bodyPr/>
          <a:lstStyle>
            <a:lvl1pPr marL="0" indent="0">
              <a:buNone/>
              <a:defRPr sz="36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8505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6495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90506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1677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1071022"/>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9" y="6992732"/>
            <a:ext cx="13173108" cy="461351"/>
          </a:xfrm>
          <a:prstGeom prst="rect">
            <a:avLst/>
          </a:prstGeom>
          <a:noFill/>
          <a:ln w="12700">
            <a:noFill/>
            <a:miter lim="800000"/>
            <a:headEnd type="none" w="sm" len="sm"/>
            <a:tailEnd type="none" w="sm" len="sm"/>
          </a:ln>
          <a:effectLst/>
        </p:spPr>
        <p:txBody>
          <a:bodyPr vert="horz" wrap="square" lIns="203190" tIns="162552" rIns="203190" bIns="162552" numCol="1" anchor="t" anchorCtr="0" compatLnSpc="1">
            <a:prstTxWarp prst="textNoShape">
              <a:avLst/>
            </a:prstTxWarp>
            <a:spAutoFit/>
          </a:bodyPr>
          <a:lstStyle/>
          <a:p>
            <a:pPr defTabSz="1035867" eaLnBrk="0" hangingPunct="0"/>
            <a:r>
              <a:rPr lang="en-US" sz="778">
                <a:gradFill>
                  <a:gsLst>
                    <a:gs pos="0">
                      <a:schemeClr val="tx1"/>
                    </a:gs>
                    <a:gs pos="100000">
                      <a:schemeClr val="tx1"/>
                    </a:gs>
                  </a:gsLst>
                  <a:lin ang="5400000" scaled="0"/>
                </a:gradFill>
                <a:cs typeface="Segoe UI" pitchFamily="34" charset="0"/>
              </a:rPr>
              <a:t>© 2014 Microsoft Corporation. All rights reserved. </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515792" y="3494807"/>
            <a:ext cx="3642583" cy="782788"/>
          </a:xfrm>
          <a:prstGeom prst="rect">
            <a:avLst/>
          </a:prstGeom>
        </p:spPr>
      </p:pic>
    </p:spTree>
    <p:extLst>
      <p:ext uri="{BB962C8B-B14F-4D97-AF65-F5344CB8AC3E}">
        <p14:creationId xmlns:p14="http://schemas.microsoft.com/office/powerpoint/2010/main" val="35367721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38" y="1347733"/>
            <a:ext cx="13207326" cy="2715520"/>
          </a:xfrm>
          <a:prstGeom prst="rect">
            <a:avLst/>
          </a:prstGeom>
        </p:spPr>
        <p:txBody>
          <a:bodyPr/>
          <a:lstStyle>
            <a:lvl1pPr marL="322789" indent="-322789">
              <a:buClr>
                <a:schemeClr val="tx1"/>
              </a:buClr>
              <a:buSzPct val="90000"/>
              <a:buFont typeface="Arial" pitchFamily="34" charset="0"/>
              <a:buChar char="•"/>
              <a:defRPr sz="4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4994" indent="-312206">
              <a:buClr>
                <a:schemeClr val="tx1"/>
              </a:buClr>
              <a:buSzPct val="90000"/>
              <a:buFont typeface="Arial" pitchFamily="34" charset="0"/>
              <a:buChar char="•"/>
              <a:defRPr sz="355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57783" indent="-322789">
              <a:buClr>
                <a:schemeClr val="tx1"/>
              </a:buClr>
              <a:buSzPct val="90000"/>
              <a:buFont typeface="Arial" pitchFamily="34" charset="0"/>
              <a:buChar char="•"/>
              <a:defRPr sz="311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11780" indent="-253997">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65778" indent="-253997">
              <a:buClr>
                <a:schemeClr val="tx1"/>
              </a:buClr>
              <a:buSzPct val="90000"/>
              <a:buFont typeface="Arial" pitchFamily="34" charset="0"/>
              <a:buChar char="•"/>
              <a:defRPr sz="2222">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7070726"/>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111" spc="-5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9805902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5"/>
            <a:ext cx="13207325" cy="991041"/>
          </a:xfrm>
          <a:noFill/>
        </p:spPr>
        <p:txBody>
          <a:bodyPr tIns="91440" bIns="91440" anchor="t" anchorCtr="0">
            <a:spAutoFit/>
          </a:bodyPr>
          <a:lstStyle>
            <a:lvl1pPr>
              <a:defRPr sz="5822" spc="-8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277640353"/>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10288240" y="7439976"/>
            <a:ext cx="3224224" cy="412787"/>
          </a:xfrm>
          <a:prstGeom prst="rect">
            <a:avLst/>
          </a:prstGeom>
        </p:spPr>
        <p:txBody>
          <a:bodyPr/>
          <a:lstStyle/>
          <a:p>
            <a:pPr defTabSz="1380856">
              <a:defRPr/>
            </a:pPr>
            <a:fld id="{71F47D9D-8D60-4698-A495-89D102E182A2}" type="slidenum">
              <a:rPr lang="en-US" sz="1133" smtClean="0">
                <a:gradFill>
                  <a:gsLst>
                    <a:gs pos="73333">
                      <a:srgbClr val="808080"/>
                    </a:gs>
                    <a:gs pos="38000">
                      <a:srgbClr val="808080"/>
                    </a:gs>
                  </a:gsLst>
                  <a:lin ang="5400000" scaled="0"/>
                </a:gradFill>
                <a:latin typeface="Segoe UI Light"/>
              </a:rPr>
              <a:pPr defTabSz="1380856">
                <a:defRPr/>
              </a:pPr>
              <a:t>‹#›</a:t>
            </a:fld>
            <a:endParaRPr lang="en-US" sz="1133">
              <a:gradFill>
                <a:gsLst>
                  <a:gs pos="73333">
                    <a:srgbClr val="808080"/>
                  </a:gs>
                  <a:gs pos="38000">
                    <a:srgbClr val="808080"/>
                  </a:gs>
                </a:gsLst>
                <a:lin ang="5400000" scaled="0"/>
              </a:gradFill>
              <a:latin typeface="Segoe UI Light"/>
            </a:endParaRPr>
          </a:p>
        </p:txBody>
      </p:sp>
    </p:spTree>
    <p:extLst>
      <p:ext uri="{BB962C8B-B14F-4D97-AF65-F5344CB8AC3E}">
        <p14:creationId xmlns:p14="http://schemas.microsoft.com/office/powerpoint/2010/main" val="3636944940"/>
      </p:ext>
    </p:extLst>
  </p:cSld>
  <p:clrMapOvr>
    <a:masterClrMapping/>
  </p:clrMapOvr>
  <p:transition spd="slow">
    <p:push/>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a:xfrm>
            <a:off x="170986" y="7458763"/>
            <a:ext cx="4376714" cy="209289"/>
          </a:xfrm>
          <a:prstGeom prst="rect">
            <a:avLst/>
          </a:prstGeom>
        </p:spPr>
        <p:txBody>
          <a:bodyPr/>
          <a:lstStyle/>
          <a:p>
            <a:pPr defTabSz="1035984">
              <a:defRPr/>
            </a:pPr>
            <a:r>
              <a:rPr lang="en-US" sz="1001">
                <a:solidFill>
                  <a:srgbClr val="292929"/>
                </a:solidFill>
              </a:rPr>
              <a:t>Microsoft Confidential</a:t>
            </a:r>
          </a:p>
        </p:txBody>
      </p:sp>
    </p:spTree>
    <p:extLst>
      <p:ext uri="{BB962C8B-B14F-4D97-AF65-F5344CB8AC3E}">
        <p14:creationId xmlns:p14="http://schemas.microsoft.com/office/powerpoint/2010/main" val="111396878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036321" y="2414484"/>
            <a:ext cx="11744960" cy="690653"/>
          </a:xfrm>
        </p:spPr>
        <p:txBody>
          <a:bodyPr/>
          <a:lstStyle/>
          <a:p>
            <a:r>
              <a:rPr lang="es-ES_tradnl"/>
              <a:t>Clic para editar título</a:t>
            </a:r>
            <a:endParaRPr lang="en-US"/>
          </a:p>
        </p:txBody>
      </p:sp>
      <p:sp>
        <p:nvSpPr>
          <p:cNvPr id="3" name="Subtítulo 2"/>
          <p:cNvSpPr>
            <a:spLocks noGrp="1"/>
          </p:cNvSpPr>
          <p:nvPr>
            <p:ph type="subTitle" idx="1"/>
          </p:nvPr>
        </p:nvSpPr>
        <p:spPr>
          <a:xfrm>
            <a:off x="2072640" y="4404360"/>
            <a:ext cx="9672321" cy="1436422"/>
          </a:xfrm>
        </p:spPr>
        <p:txBody>
          <a:bodyPr/>
          <a:lstStyle>
            <a:lvl1pPr marL="0" indent="0" algn="ctr">
              <a:buNone/>
              <a:defRPr>
                <a:solidFill>
                  <a:schemeClr val="tx1">
                    <a:tint val="75000"/>
                  </a:schemeClr>
                </a:solidFill>
              </a:defRPr>
            </a:lvl1pPr>
            <a:lvl2pPr marL="518091" indent="0" algn="ctr">
              <a:buNone/>
              <a:defRPr>
                <a:solidFill>
                  <a:schemeClr val="tx1">
                    <a:tint val="75000"/>
                  </a:schemeClr>
                </a:solidFill>
              </a:defRPr>
            </a:lvl2pPr>
            <a:lvl3pPr marL="1036182" indent="0" algn="ctr">
              <a:buNone/>
              <a:defRPr>
                <a:solidFill>
                  <a:schemeClr val="tx1">
                    <a:tint val="75000"/>
                  </a:schemeClr>
                </a:solidFill>
              </a:defRPr>
            </a:lvl3pPr>
            <a:lvl4pPr marL="1554273" indent="0" algn="ctr">
              <a:buNone/>
              <a:defRPr>
                <a:solidFill>
                  <a:schemeClr val="tx1">
                    <a:tint val="75000"/>
                  </a:schemeClr>
                </a:solidFill>
              </a:defRPr>
            </a:lvl4pPr>
            <a:lvl5pPr marL="2072364" indent="0" algn="ctr">
              <a:buNone/>
              <a:defRPr>
                <a:solidFill>
                  <a:schemeClr val="tx1">
                    <a:tint val="75000"/>
                  </a:schemeClr>
                </a:solidFill>
              </a:defRPr>
            </a:lvl5pPr>
            <a:lvl6pPr marL="2590455" indent="0" algn="ctr">
              <a:buNone/>
              <a:defRPr>
                <a:solidFill>
                  <a:schemeClr val="tx1">
                    <a:tint val="75000"/>
                  </a:schemeClr>
                </a:solidFill>
              </a:defRPr>
            </a:lvl6pPr>
            <a:lvl7pPr marL="3108546" indent="0" algn="ctr">
              <a:buNone/>
              <a:defRPr>
                <a:solidFill>
                  <a:schemeClr val="tx1">
                    <a:tint val="75000"/>
                  </a:schemeClr>
                </a:solidFill>
              </a:defRPr>
            </a:lvl7pPr>
            <a:lvl8pPr marL="3626637" indent="0" algn="ctr">
              <a:buNone/>
              <a:defRPr>
                <a:solidFill>
                  <a:schemeClr val="tx1">
                    <a:tint val="75000"/>
                  </a:schemeClr>
                </a:solidFill>
              </a:defRPr>
            </a:lvl8pPr>
            <a:lvl9pPr marL="4144729" indent="0" algn="ctr">
              <a:buNone/>
              <a:defRPr>
                <a:solidFill>
                  <a:schemeClr val="tx1">
                    <a:tint val="75000"/>
                  </a:schemeClr>
                </a:solidFill>
              </a:defRPr>
            </a:lvl9pPr>
          </a:lstStyle>
          <a:p>
            <a:r>
              <a:rPr lang="es-ES_tradnl"/>
              <a:t>Haga clic para modificar el estilo de subtítulo del patrón</a:t>
            </a:r>
            <a:endParaRPr lang="en-US"/>
          </a:p>
        </p:txBody>
      </p:sp>
    </p:spTree>
    <p:extLst>
      <p:ext uri="{BB962C8B-B14F-4D97-AF65-F5344CB8AC3E}">
        <p14:creationId xmlns:p14="http://schemas.microsoft.com/office/powerpoint/2010/main" val="71590909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gradFill>
                  <a:gsLst>
                    <a:gs pos="0">
                      <a:srgbClr val="DDDDDD">
                        <a:lumMod val="75000"/>
                      </a:srgbClr>
                    </a:gs>
                    <a:gs pos="100000">
                      <a:srgbClr val="DDDDDD">
                        <a:lumMod val="75000"/>
                      </a:srgbClr>
                    </a:gs>
                  </a:gsLst>
                  <a:lin ang="5400000" scaled="0"/>
                </a:gradFill>
              </a:rPr>
              <a:t>Microsoft Confidential</a:t>
            </a:r>
          </a:p>
        </p:txBody>
      </p:sp>
      <p:sp>
        <p:nvSpPr>
          <p:cNvPr id="4" name="Slide Number Placeholder 3"/>
          <p:cNvSpPr>
            <a:spLocks noGrp="1"/>
          </p:cNvSpPr>
          <p:nvPr>
            <p:ph type="sldNum" sz="quarter" idx="11"/>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a:gradFill>
                <a:gsLst>
                  <a:gs pos="0">
                    <a:srgbClr val="DDDDDD">
                      <a:lumMod val="75000"/>
                    </a:srgbClr>
                  </a:gs>
                  <a:gs pos="100000">
                    <a:srgbClr val="DDDDDD">
                      <a:lumMod val="75000"/>
                    </a:srgbClr>
                  </a:gs>
                </a:gsLst>
                <a:lin ang="5400000" scaled="0"/>
              </a:gradFill>
            </a:endParaRPr>
          </a:p>
        </p:txBody>
      </p:sp>
      <p:sp>
        <p:nvSpPr>
          <p:cNvPr id="6" name="Text Placeholder 5"/>
          <p:cNvSpPr>
            <a:spLocks noGrp="1"/>
          </p:cNvSpPr>
          <p:nvPr>
            <p:ph type="body" sz="quarter" idx="12"/>
          </p:nvPr>
        </p:nvSpPr>
        <p:spPr>
          <a:xfrm>
            <a:off x="305138" y="1599995"/>
            <a:ext cx="13207326" cy="1932329"/>
          </a:xfrm>
        </p:spPr>
        <p:txBody>
          <a:bodyPr/>
          <a:lstStyle>
            <a:lvl1pPr>
              <a:spcBef>
                <a:spcPts val="1333"/>
              </a:spcBef>
              <a:defRPr b="0">
                <a:gradFill>
                  <a:gsLst>
                    <a:gs pos="1250">
                      <a:schemeClr val="accent2"/>
                    </a:gs>
                    <a:gs pos="100000">
                      <a:schemeClr val="accent2"/>
                    </a:gs>
                  </a:gsLst>
                  <a:lin ang="5400000" scaled="0"/>
                </a:gradFill>
              </a:defRPr>
            </a:lvl1pPr>
            <a:lvl2pPr>
              <a:defRPr sz="2222"/>
            </a:lvl2pPr>
            <a:lvl3pPr>
              <a:defRPr sz="2000"/>
            </a:lvl3pPr>
            <a:lvl4pPr>
              <a:defRPr sz="1777"/>
            </a:lvl4pPr>
            <a:lvl5pPr>
              <a:defRPr sz="177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6580806"/>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05138" y="7287477"/>
            <a:ext cx="4374221" cy="412787"/>
          </a:xfrm>
        </p:spPr>
        <p:txBody>
          <a:bodyPr/>
          <a:lstStyle/>
          <a:p>
            <a:r>
              <a:rPr lang="en-US">
                <a:gradFill>
                  <a:gsLst>
                    <a:gs pos="0">
                      <a:srgbClr val="DDDDDD">
                        <a:lumMod val="75000"/>
                      </a:srgbClr>
                    </a:gs>
                    <a:gs pos="100000">
                      <a:srgbClr val="DDDDDD">
                        <a:lumMod val="75000"/>
                      </a:srgbClr>
                    </a:gs>
                  </a:gsLst>
                  <a:lin ang="5400000" scaled="0"/>
                </a:gradFill>
              </a:rPr>
              <a:t>Microsoft Confidential</a:t>
            </a:r>
          </a:p>
        </p:txBody>
      </p:sp>
      <p:sp>
        <p:nvSpPr>
          <p:cNvPr id="4" name="Slide Number Placeholder 3"/>
          <p:cNvSpPr>
            <a:spLocks noGrp="1"/>
          </p:cNvSpPr>
          <p:nvPr>
            <p:ph type="sldNum" sz="quarter" idx="11"/>
          </p:nvPr>
        </p:nvSpPr>
        <p:spPr>
          <a:xfrm>
            <a:off x="10288240" y="7287477"/>
            <a:ext cx="3224225" cy="412787"/>
          </a:xfrm>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a:gradFill>
                <a:gsLst>
                  <a:gs pos="0">
                    <a:srgbClr val="DDDDDD">
                      <a:lumMod val="75000"/>
                    </a:srgbClr>
                  </a:gs>
                  <a:gs pos="100000">
                    <a:srgbClr val="DDDDDD">
                      <a:lumMod val="75000"/>
                    </a:srgbClr>
                  </a:gs>
                </a:gsLst>
                <a:lin ang="5400000" scaled="0"/>
              </a:gradFill>
            </a:endParaRPr>
          </a:p>
        </p:txBody>
      </p:sp>
    </p:spTree>
    <p:extLst>
      <p:ext uri="{BB962C8B-B14F-4D97-AF65-F5344CB8AC3E}">
        <p14:creationId xmlns:p14="http://schemas.microsoft.com/office/powerpoint/2010/main" val="1500177942"/>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gradFill>
                  <a:gsLst>
                    <a:gs pos="0">
                      <a:srgbClr val="DDDDDD">
                        <a:lumMod val="75000"/>
                      </a:srgbClr>
                    </a:gs>
                    <a:gs pos="100000">
                      <a:srgbClr val="DDDDDD">
                        <a:lumMod val="75000"/>
                      </a:srgbClr>
                    </a:gs>
                  </a:gsLst>
                  <a:lin ang="5400000" scaled="0"/>
                </a:gradFill>
              </a:rPr>
              <a:t>Microsoft Confidential</a:t>
            </a:r>
          </a:p>
        </p:txBody>
      </p:sp>
      <p:sp>
        <p:nvSpPr>
          <p:cNvPr id="3" name="Slide Number Placeholder 2"/>
          <p:cNvSpPr>
            <a:spLocks noGrp="1"/>
          </p:cNvSpPr>
          <p:nvPr>
            <p:ph type="sldNum" sz="quarter" idx="11"/>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a:gradFill>
                <a:gsLst>
                  <a:gs pos="0">
                    <a:srgbClr val="DDDDDD">
                      <a:lumMod val="75000"/>
                    </a:srgbClr>
                  </a:gs>
                  <a:gs pos="100000">
                    <a:srgbClr val="DDDDDD">
                      <a:lumMod val="75000"/>
                    </a:srgbClr>
                  </a:gs>
                </a:gsLst>
                <a:lin ang="5400000" scaled="0"/>
              </a:gradFill>
            </a:endParaRPr>
          </a:p>
        </p:txBody>
      </p:sp>
    </p:spTree>
    <p:extLst>
      <p:ext uri="{BB962C8B-B14F-4D97-AF65-F5344CB8AC3E}">
        <p14:creationId xmlns:p14="http://schemas.microsoft.com/office/powerpoint/2010/main" val="1932930519"/>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 DEMO BLU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 y="1"/>
            <a:ext cx="13817600" cy="7773106"/>
          </a:xfrm>
          <a:prstGeom prst="rect">
            <a:avLst/>
          </a:prstGeom>
        </p:spPr>
      </p:pic>
      <p:sp>
        <p:nvSpPr>
          <p:cNvPr id="16" name="Rectangle 15"/>
          <p:cNvSpPr/>
          <p:nvPr userDrawn="1"/>
        </p:nvSpPr>
        <p:spPr bwMode="auto">
          <a:xfrm>
            <a:off x="9448673" y="5410338"/>
            <a:ext cx="4368929"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2" y="5410338"/>
            <a:ext cx="9448670" cy="2362062"/>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4" y="5410339"/>
            <a:ext cx="9312856" cy="1040244"/>
          </a:xfrm>
          <a:noFill/>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9448673" y="5410341"/>
            <a:ext cx="4368927"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26580" y="7079189"/>
            <a:ext cx="2307832" cy="320388"/>
          </a:xfrm>
          <a:prstGeom prst="rect">
            <a:avLst/>
          </a:prstGeom>
        </p:spPr>
      </p:pic>
    </p:spTree>
    <p:extLst>
      <p:ext uri="{BB962C8B-B14F-4D97-AF65-F5344CB8AC3E}">
        <p14:creationId xmlns:p14="http://schemas.microsoft.com/office/powerpoint/2010/main" val="3809397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 DEMO BLU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1"/>
            <a:ext cx="13817600" cy="7773106"/>
          </a:xfrm>
          <a:prstGeom prst="rect">
            <a:avLst/>
          </a:prstGeom>
        </p:spPr>
      </p:pic>
      <p:sp>
        <p:nvSpPr>
          <p:cNvPr id="16" name="Rectangle 15"/>
          <p:cNvSpPr/>
          <p:nvPr userDrawn="1"/>
        </p:nvSpPr>
        <p:spPr bwMode="auto">
          <a:xfrm>
            <a:off x="9448673" y="5410338"/>
            <a:ext cx="4368929"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2" y="5410338"/>
            <a:ext cx="9448670" cy="2362062"/>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5" y="5410339"/>
            <a:ext cx="9312857" cy="1040244"/>
          </a:xfrm>
          <a:noFill/>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9448673" y="5410341"/>
            <a:ext cx="4368927"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26580" y="7079189"/>
            <a:ext cx="2307832" cy="320388"/>
          </a:xfrm>
          <a:prstGeom prst="rect">
            <a:avLst/>
          </a:prstGeom>
        </p:spPr>
      </p:pic>
    </p:spTree>
    <p:extLst>
      <p:ext uri="{BB962C8B-B14F-4D97-AF65-F5344CB8AC3E}">
        <p14:creationId xmlns:p14="http://schemas.microsoft.com/office/powerpoint/2010/main" val="908679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 DEMO BLU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 y="1"/>
            <a:ext cx="13837003" cy="7773106"/>
          </a:xfrm>
          <a:prstGeom prst="rect">
            <a:avLst/>
          </a:prstGeom>
        </p:spPr>
      </p:pic>
      <p:sp>
        <p:nvSpPr>
          <p:cNvPr id="16" name="Rectangle 15"/>
          <p:cNvSpPr/>
          <p:nvPr userDrawn="1"/>
        </p:nvSpPr>
        <p:spPr bwMode="auto">
          <a:xfrm>
            <a:off x="9448673" y="5410338"/>
            <a:ext cx="4368929"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2" y="5410338"/>
            <a:ext cx="9448670" cy="2362062"/>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5" y="5410339"/>
            <a:ext cx="9312857" cy="1040244"/>
          </a:xfrm>
          <a:noFill/>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9448673" y="5410341"/>
            <a:ext cx="4368927"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26580" y="7079189"/>
            <a:ext cx="2307832" cy="320388"/>
          </a:xfrm>
          <a:prstGeom prst="rect">
            <a:avLst/>
          </a:prstGeom>
        </p:spPr>
      </p:pic>
    </p:spTree>
    <p:extLst>
      <p:ext uri="{BB962C8B-B14F-4D97-AF65-F5344CB8AC3E}">
        <p14:creationId xmlns:p14="http://schemas.microsoft.com/office/powerpoint/2010/main" val="30963514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 DEMO BLU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b="-18658"/>
          <a:stretch/>
        </p:blipFill>
        <p:spPr>
          <a:xfrm>
            <a:off x="0" y="1"/>
            <a:ext cx="13817600" cy="9246439"/>
          </a:xfrm>
          <a:prstGeom prst="rect">
            <a:avLst/>
          </a:prstGeom>
        </p:spPr>
      </p:pic>
      <p:sp>
        <p:nvSpPr>
          <p:cNvPr id="16" name="Rectangle 15"/>
          <p:cNvSpPr/>
          <p:nvPr userDrawn="1"/>
        </p:nvSpPr>
        <p:spPr bwMode="auto">
          <a:xfrm>
            <a:off x="9448673" y="5410338"/>
            <a:ext cx="4368929"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2" y="5410338"/>
            <a:ext cx="9448670" cy="2362062"/>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5" y="5410339"/>
            <a:ext cx="9312857" cy="1040244"/>
          </a:xfrm>
          <a:noFill/>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9448673" y="5410341"/>
            <a:ext cx="4368927"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26580" y="7079189"/>
            <a:ext cx="2307832" cy="320388"/>
          </a:xfrm>
          <a:prstGeom prst="rect">
            <a:avLst/>
          </a:prstGeom>
        </p:spPr>
      </p:pic>
    </p:spTree>
    <p:extLst>
      <p:ext uri="{BB962C8B-B14F-4D97-AF65-F5344CB8AC3E}">
        <p14:creationId xmlns:p14="http://schemas.microsoft.com/office/powerpoint/2010/main" val="1442992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5"/>
            <a:ext cx="13207325" cy="991041"/>
          </a:xfrm>
          <a:noFill/>
        </p:spPr>
        <p:txBody>
          <a:bodyPr tIns="91440" bIns="91440" anchor="t" anchorCtr="0">
            <a:spAutoFit/>
          </a:bodyPr>
          <a:lstStyle>
            <a:lvl1pPr>
              <a:defRPr sz="5822" spc="-8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53472093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ECTION | DEMO BLU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flipH="1">
            <a:off x="33" y="1"/>
            <a:ext cx="13817600" cy="7773106"/>
          </a:xfrm>
          <a:prstGeom prst="rect">
            <a:avLst/>
          </a:prstGeom>
        </p:spPr>
      </p:pic>
      <p:sp>
        <p:nvSpPr>
          <p:cNvPr id="16" name="Rectangle 15"/>
          <p:cNvSpPr/>
          <p:nvPr userDrawn="1"/>
        </p:nvSpPr>
        <p:spPr bwMode="auto">
          <a:xfrm>
            <a:off x="2" y="4394246"/>
            <a:ext cx="4368930" cy="3378154"/>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3" y="3"/>
            <a:ext cx="4368929" cy="4394245"/>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3" y="341058"/>
            <a:ext cx="4233114" cy="2698400"/>
          </a:xfrm>
          <a:noFill/>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135813" y="4394247"/>
            <a:ext cx="4233118"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305137" y="7079189"/>
            <a:ext cx="2307832" cy="320388"/>
          </a:xfrm>
          <a:prstGeom prst="rect">
            <a:avLst/>
          </a:prstGeom>
        </p:spPr>
      </p:pic>
    </p:spTree>
    <p:extLst>
      <p:ext uri="{BB962C8B-B14F-4D97-AF65-F5344CB8AC3E}">
        <p14:creationId xmlns:p14="http://schemas.microsoft.com/office/powerpoint/2010/main" val="4675180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ECTION | DEMO BLU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t="17512" b="-17512"/>
          <a:stretch/>
        </p:blipFill>
        <p:spPr>
          <a:xfrm flipH="1">
            <a:off x="0" y="0"/>
            <a:ext cx="13817600" cy="9390033"/>
          </a:xfrm>
          <a:prstGeom prst="rect">
            <a:avLst/>
          </a:prstGeom>
        </p:spPr>
      </p:pic>
      <p:sp>
        <p:nvSpPr>
          <p:cNvPr id="16" name="Rectangle 15"/>
          <p:cNvSpPr/>
          <p:nvPr userDrawn="1"/>
        </p:nvSpPr>
        <p:spPr bwMode="auto">
          <a:xfrm>
            <a:off x="2" y="5410338"/>
            <a:ext cx="4368930"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3" y="2"/>
            <a:ext cx="4368929" cy="5410338"/>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3" y="341058"/>
            <a:ext cx="4233117" cy="2698400"/>
          </a:xfrm>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137296" y="5410341"/>
            <a:ext cx="4196054"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305137" y="7079189"/>
            <a:ext cx="2307832" cy="320388"/>
          </a:xfrm>
          <a:prstGeom prst="rect">
            <a:avLst/>
          </a:prstGeom>
        </p:spPr>
      </p:pic>
    </p:spTree>
    <p:extLst>
      <p:ext uri="{BB962C8B-B14F-4D97-AF65-F5344CB8AC3E}">
        <p14:creationId xmlns:p14="http://schemas.microsoft.com/office/powerpoint/2010/main" val="1573103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ECTION | DEMO BLU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14341" y="1"/>
            <a:ext cx="13817601" cy="7773106"/>
          </a:xfrm>
          <a:prstGeom prst="rect">
            <a:avLst/>
          </a:prstGeom>
        </p:spPr>
      </p:pic>
      <p:sp>
        <p:nvSpPr>
          <p:cNvPr id="16" name="Rectangle 15"/>
          <p:cNvSpPr/>
          <p:nvPr userDrawn="1"/>
        </p:nvSpPr>
        <p:spPr bwMode="auto">
          <a:xfrm>
            <a:off x="2" y="5410338"/>
            <a:ext cx="4368930"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2" name="Rectangle 11"/>
          <p:cNvSpPr/>
          <p:nvPr userDrawn="1"/>
        </p:nvSpPr>
        <p:spPr bwMode="auto">
          <a:xfrm>
            <a:off x="3" y="2"/>
            <a:ext cx="4368929" cy="5410338"/>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35813" y="341058"/>
            <a:ext cx="4233117" cy="2698400"/>
          </a:xfrm>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3" name="Text Placeholder 2"/>
          <p:cNvSpPr>
            <a:spLocks noGrp="1"/>
          </p:cNvSpPr>
          <p:nvPr>
            <p:ph type="body" sz="quarter" idx="14"/>
          </p:nvPr>
        </p:nvSpPr>
        <p:spPr bwMode="ltGray">
          <a:xfrm>
            <a:off x="137296" y="5410341"/>
            <a:ext cx="4196054"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305137" y="7079189"/>
            <a:ext cx="2307832" cy="320388"/>
          </a:xfrm>
          <a:prstGeom prst="rect">
            <a:avLst/>
          </a:prstGeom>
        </p:spPr>
      </p:pic>
    </p:spTree>
    <p:extLst>
      <p:ext uri="{BB962C8B-B14F-4D97-AF65-F5344CB8AC3E}">
        <p14:creationId xmlns:p14="http://schemas.microsoft.com/office/powerpoint/2010/main" val="40665615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ECTION | DEMO BLU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bwMode="auto">
          <a:xfrm>
            <a:off x="2" y="5410338"/>
            <a:ext cx="4368930" cy="23620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0" name="Rectangle 9"/>
          <p:cNvSpPr/>
          <p:nvPr userDrawn="1"/>
        </p:nvSpPr>
        <p:spPr bwMode="auto">
          <a:xfrm>
            <a:off x="3" y="2"/>
            <a:ext cx="4368929" cy="5410338"/>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01581" tIns="50790" rIns="101581" bIns="50790" numCol="1" rtlCol="0" anchor="ctr" anchorCtr="0" compatLnSpc="1">
            <a:prstTxWarp prst="textNoShape">
              <a:avLst/>
            </a:prstTxWarp>
          </a:bodyPr>
          <a:lstStyle/>
          <a:p>
            <a:pPr algn="ctr" defTabSz="1015441" fontAlgn="base">
              <a:spcBef>
                <a:spcPct val="0"/>
              </a:spcBef>
              <a:spcAft>
                <a:spcPct val="0"/>
              </a:spcAft>
            </a:pPr>
            <a:endParaRPr lang="en-US" sz="2222">
              <a:gradFill>
                <a:gsLst>
                  <a:gs pos="0">
                    <a:srgbClr val="FFFFFF"/>
                  </a:gs>
                  <a:gs pos="100000">
                    <a:srgbClr val="FFFFFF"/>
                  </a:gs>
                </a:gsLst>
                <a:lin ang="5400000" scaled="0"/>
              </a:gradFill>
            </a:endParaRPr>
          </a:p>
        </p:txBody>
      </p:sp>
      <p:sp>
        <p:nvSpPr>
          <p:cNvPr id="11" name="Title 1"/>
          <p:cNvSpPr>
            <a:spLocks noGrp="1"/>
          </p:cNvSpPr>
          <p:nvPr>
            <p:ph type="title" hasCustomPrompt="1"/>
          </p:nvPr>
        </p:nvSpPr>
        <p:spPr bwMode="white">
          <a:xfrm>
            <a:off x="135813" y="341058"/>
            <a:ext cx="4233117" cy="2698400"/>
          </a:xfrm>
        </p:spPr>
        <p:txBody>
          <a:bodyPr lIns="146289" tIns="91431" rIns="146289" bIns="91431" anchor="t" anchorCtr="0"/>
          <a:lstStyle>
            <a:lvl1pPr>
              <a:defRPr sz="6000" spc="-111" baseline="0">
                <a:gradFill>
                  <a:gsLst>
                    <a:gs pos="5833">
                      <a:srgbClr val="FFFFFF"/>
                    </a:gs>
                    <a:gs pos="18000">
                      <a:srgbClr val="FFFFFF"/>
                    </a:gs>
                  </a:gsLst>
                  <a:lin ang="5400000" scaled="0"/>
                </a:gradFill>
              </a:defRPr>
            </a:lvl1pPr>
          </a:lstStyle>
          <a:p>
            <a:pPr lvl="0"/>
            <a:r>
              <a:rPr lang="en-US"/>
              <a:t>Click to edit Master text styles</a:t>
            </a:r>
          </a:p>
        </p:txBody>
      </p:sp>
      <p:sp>
        <p:nvSpPr>
          <p:cNvPr id="13" name="Text Placeholder 2"/>
          <p:cNvSpPr>
            <a:spLocks noGrp="1"/>
          </p:cNvSpPr>
          <p:nvPr>
            <p:ph type="body" sz="quarter" idx="14"/>
          </p:nvPr>
        </p:nvSpPr>
        <p:spPr bwMode="ltGray">
          <a:xfrm>
            <a:off x="137296" y="5410341"/>
            <a:ext cx="4196054" cy="1532958"/>
          </a:xfrm>
          <a:noFill/>
        </p:spPr>
        <p:txBody>
          <a:bodyPr tIns="109717" bIns="109717">
            <a:noAutofit/>
          </a:bodyPr>
          <a:lstStyle>
            <a:lvl1pPr marL="0" indent="0">
              <a:spcBef>
                <a:spcPts val="0"/>
              </a:spcBef>
              <a:buNone/>
              <a:defRPr sz="2000" b="0">
                <a:solidFill>
                  <a:schemeClr val="bg1"/>
                </a:solidFill>
                <a:latin typeface="+mn-lt"/>
              </a:defRPr>
            </a:lvl1pPr>
          </a:lstStyle>
          <a:p>
            <a:pPr lvl="0"/>
            <a:r>
              <a:rPr lang="en-US"/>
              <a:t>Click to edit Master text styles</a:t>
            </a:r>
          </a:p>
        </p:txBody>
      </p:sp>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305137" y="7079189"/>
            <a:ext cx="2307832" cy="320388"/>
          </a:xfrm>
          <a:prstGeom prst="rect">
            <a:avLst/>
          </a:prstGeom>
        </p:spPr>
      </p:pic>
    </p:spTree>
    <p:extLst>
      <p:ext uri="{BB962C8B-B14F-4D97-AF65-F5344CB8AC3E}">
        <p14:creationId xmlns:p14="http://schemas.microsoft.com/office/powerpoint/2010/main" val="12965554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20800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MS END SLIDE 2013">
    <p:spTree>
      <p:nvGrpSpPr>
        <p:cNvPr id="1" name=""/>
        <p:cNvGrpSpPr/>
        <p:nvPr/>
      </p:nvGrpSpPr>
      <p:grpSpPr>
        <a:xfrm>
          <a:off x="0" y="0"/>
          <a:ext cx="0" cy="0"/>
          <a:chOff x="0" y="0"/>
          <a:chExt cx="0" cy="0"/>
        </a:xfrm>
      </p:grpSpPr>
      <p:sp>
        <p:nvSpPr>
          <p:cNvPr id="5" name="Text Box 3"/>
          <p:cNvSpPr txBox="1">
            <a:spLocks noChangeArrowheads="1"/>
          </p:cNvSpPr>
          <p:nvPr userDrawn="1"/>
        </p:nvSpPr>
        <p:spPr bwMode="blackWhite">
          <a:xfrm>
            <a:off x="303376" y="6994531"/>
            <a:ext cx="12193142" cy="463774"/>
          </a:xfrm>
          <a:prstGeom prst="rect">
            <a:avLst/>
          </a:prstGeom>
          <a:noFill/>
          <a:ln w="12700">
            <a:noFill/>
            <a:miter lim="800000"/>
            <a:headEnd type="none" w="sm" len="sm"/>
            <a:tailEnd type="none" w="sm" len="sm"/>
          </a:ln>
          <a:effectLst/>
        </p:spPr>
        <p:txBody>
          <a:bodyPr vert="horz" wrap="square" lIns="203169" tIns="162535" rIns="203169" bIns="162535" numCol="1" anchor="t" anchorCtr="0" compatLnSpc="1">
            <a:prstTxWarp prst="textNoShape">
              <a:avLst/>
            </a:prstTxWarp>
            <a:spAutoFit/>
          </a:bodyPr>
          <a:lstStyle/>
          <a:p>
            <a:pPr defTabSz="1035649" eaLnBrk="0" hangingPunct="0"/>
            <a:r>
              <a:rPr lang="en-US" sz="777">
                <a:gradFill>
                  <a:gsLst>
                    <a:gs pos="0">
                      <a:srgbClr val="292929"/>
                    </a:gs>
                    <a:gs pos="100000">
                      <a:srgbClr val="292929"/>
                    </a:gs>
                  </a:gsLst>
                  <a:lin ang="5400000" scaled="0"/>
                </a:gradFill>
                <a:cs typeface="Segoe UI" pitchFamily="34" charset="0"/>
              </a:rPr>
              <a:t>© 2014 Microsoft Corporation. All rights reserved. </a:t>
            </a: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510230" y="3496174"/>
            <a:ext cx="3653709" cy="780053"/>
          </a:xfrm>
          <a:prstGeom prst="rect">
            <a:avLst/>
          </a:prstGeom>
        </p:spPr>
      </p:pic>
    </p:spTree>
    <p:extLst>
      <p:ext uri="{BB962C8B-B14F-4D97-AF65-F5344CB8AC3E}">
        <p14:creationId xmlns:p14="http://schemas.microsoft.com/office/powerpoint/2010/main" val="2964274021"/>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cSld name="1_Microsoft logo 1">
    <p:bg>
      <p:bgPr>
        <a:gradFill flip="none" rotWithShape="1">
          <a:gsLst>
            <a:gs pos="0">
              <a:schemeClr val="bg1"/>
            </a:gs>
            <a:gs pos="99167">
              <a:schemeClr val="bg1">
                <a:lumMod val="85000"/>
              </a:schemeClr>
            </a:gs>
            <a:gs pos="49000">
              <a:schemeClr val="bg1">
                <a:lumMod val="95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86672" y="3036993"/>
            <a:ext cx="5008509" cy="1842347"/>
          </a:xfrm>
          <a:prstGeom prst="rect">
            <a:avLst/>
          </a:prstGeom>
        </p:spPr>
      </p:pic>
    </p:spTree>
    <p:extLst>
      <p:ext uri="{BB962C8B-B14F-4D97-AF65-F5344CB8AC3E}">
        <p14:creationId xmlns:p14="http://schemas.microsoft.com/office/powerpoint/2010/main" val="409812269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 y="-1"/>
            <a:ext cx="13843696" cy="7772400"/>
          </a:xfrm>
          <a:prstGeom prst="rect">
            <a:avLst/>
          </a:prstGeom>
        </p:spPr>
      </p:pic>
      <p:sp>
        <p:nvSpPr>
          <p:cNvPr id="2" name="Rectangle 1"/>
          <p:cNvSpPr/>
          <p:nvPr userDrawn="1"/>
        </p:nvSpPr>
        <p:spPr bwMode="auto">
          <a:xfrm>
            <a:off x="305138" y="2354840"/>
            <a:ext cx="7304314" cy="4071591"/>
          </a:xfrm>
          <a:prstGeom prst="rect">
            <a:avLst/>
          </a:prstGeom>
          <a:solidFill>
            <a:schemeClr val="tx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70"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305209" y="2354856"/>
            <a:ext cx="7304243" cy="2032184"/>
          </a:xfrm>
          <a:noFill/>
        </p:spPr>
        <p:txBody>
          <a:bodyPr lIns="146304" tIns="91440" rIns="146304" bIns="91440" anchor="t" anchorCtr="0"/>
          <a:lstStyle>
            <a:lvl1pPr>
              <a:defRPr sz="6000" spc="-111"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303374" y="4394247"/>
            <a:ext cx="7113401" cy="2032184"/>
          </a:xfrm>
        </p:spPr>
        <p:txBody>
          <a:bodyPr tIns="109728" bIns="109728">
            <a:noAutofit/>
          </a:bodyPr>
          <a:lstStyle>
            <a:lvl1pPr marL="0" indent="0">
              <a:spcBef>
                <a:spcPts val="0"/>
              </a:spcBef>
              <a:buNone/>
              <a:defRPr sz="3556">
                <a:gradFill>
                  <a:gsLst>
                    <a:gs pos="57576">
                      <a:srgbClr val="FFFFFF"/>
                    </a:gs>
                    <a:gs pos="35000">
                      <a:srgbClr val="FFFFFF"/>
                    </a:gs>
                  </a:gsLst>
                  <a:lin ang="5400000" scaled="0"/>
                </a:gradFill>
              </a:defRPr>
            </a:lvl1pPr>
          </a:lstStyle>
          <a:p>
            <a:pPr lvl="0"/>
            <a:r>
              <a:rPr lang="en-US"/>
              <a:t>Speaker Name</a:t>
            </a:r>
          </a:p>
        </p:txBody>
      </p:sp>
      <p:grpSp>
        <p:nvGrpSpPr>
          <p:cNvPr id="7" name="Group 6"/>
          <p:cNvGrpSpPr>
            <a:grpSpLocks noChangeAspect="1"/>
          </p:cNvGrpSpPr>
          <p:nvPr userDrawn="1"/>
        </p:nvGrpSpPr>
        <p:grpSpPr bwMode="gray">
          <a:xfrm>
            <a:off x="508328" y="550585"/>
            <a:ext cx="1868141" cy="401124"/>
            <a:chOff x="457200" y="1643393"/>
            <a:chExt cx="4492753" cy="964540"/>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457200" y="1643393"/>
              <a:ext cx="964540" cy="964540"/>
            </a:xfrm>
            <a:prstGeom prst="rect">
              <a:avLst/>
            </a:prstGeom>
          </p:spPr>
        </p:pic>
        <p:sp>
          <p:nvSpPr>
            <p:cNvPr id="11"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67676"/>
            </a:solidFill>
            <a:ln>
              <a:noFill/>
            </a:ln>
          </p:spPr>
          <p:txBody>
            <a:bodyPr vert="horz" wrap="square" lIns="91440" tIns="45720" rIns="91440" bIns="45720" numCol="1" anchor="t" anchorCtr="0" compatLnSpc="1">
              <a:prstTxWarp prst="textNoShape">
                <a:avLst/>
              </a:prstTxWarp>
            </a:bodyPr>
            <a:lstStyle/>
            <a:p>
              <a:endParaRPr lang="en-US" sz="2000"/>
            </a:p>
          </p:txBody>
        </p:sp>
      </p:grpSp>
    </p:spTree>
    <p:extLst>
      <p:ext uri="{BB962C8B-B14F-4D97-AF65-F5344CB8AC3E}">
        <p14:creationId xmlns:p14="http://schemas.microsoft.com/office/powerpoint/2010/main" val="261943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07251" y="4394240"/>
            <a:ext cx="7109874" cy="2033949"/>
          </a:xfrm>
          <a:noFill/>
        </p:spPr>
        <p:txBody>
          <a:bodyPr lIns="146304" tIns="109728" rIns="146304" bIns="109728">
            <a:noAutofit/>
          </a:bodyPr>
          <a:lstStyle>
            <a:lvl1pPr marL="0" indent="0">
              <a:spcBef>
                <a:spcPts val="0"/>
              </a:spcBef>
              <a:buNone/>
              <a:defRPr sz="3556"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305209" y="2352619"/>
            <a:ext cx="9143461" cy="2032184"/>
          </a:xfrm>
          <a:noFill/>
        </p:spPr>
        <p:txBody>
          <a:bodyPr lIns="146304" tIns="91440" rIns="146304" bIns="91440" anchor="t" anchorCtr="0"/>
          <a:lstStyle>
            <a:lvl1pPr>
              <a:defRPr sz="6000" spc="-111" baseline="0">
                <a:gradFill>
                  <a:gsLst>
                    <a:gs pos="3333">
                      <a:schemeClr val="tx2"/>
                    </a:gs>
                    <a:gs pos="39000">
                      <a:schemeClr val="tx2"/>
                    </a:gs>
                  </a:gsLst>
                  <a:lin ang="5400000" scaled="0"/>
                </a:gradFill>
              </a:defRPr>
            </a:lvl1pPr>
          </a:lstStyle>
          <a:p>
            <a:r>
              <a:rPr lang="en-US"/>
              <a:t>Presentation title</a:t>
            </a:r>
          </a:p>
        </p:txBody>
      </p:sp>
      <p:grpSp>
        <p:nvGrpSpPr>
          <p:cNvPr id="6" name="Group 5"/>
          <p:cNvGrpSpPr>
            <a:grpSpLocks noChangeAspect="1"/>
          </p:cNvGrpSpPr>
          <p:nvPr userDrawn="1"/>
        </p:nvGrpSpPr>
        <p:grpSpPr bwMode="gray">
          <a:xfrm>
            <a:off x="508328" y="6838534"/>
            <a:ext cx="1868141" cy="401124"/>
            <a:chOff x="457200" y="1643393"/>
            <a:chExt cx="4492753" cy="96454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gray">
            <a:xfrm>
              <a:off x="457200" y="1643393"/>
              <a:ext cx="964540" cy="964540"/>
            </a:xfrm>
            <a:prstGeom prst="rect">
              <a:avLst/>
            </a:prstGeom>
          </p:spPr>
        </p:pic>
        <p:sp>
          <p:nvSpPr>
            <p:cNvPr id="10"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767676"/>
            </a:solidFill>
            <a:ln>
              <a:noFill/>
            </a:ln>
          </p:spPr>
          <p:txBody>
            <a:bodyPr vert="horz" wrap="square" lIns="91440" tIns="45720" rIns="91440" bIns="45720" numCol="1" anchor="t" anchorCtr="0" compatLnSpc="1">
              <a:prstTxWarp prst="textNoShape">
                <a:avLst/>
              </a:prstTxWarp>
            </a:bodyPr>
            <a:lstStyle/>
            <a:p>
              <a:endParaRPr lang="en-US" sz="2000"/>
            </a:p>
          </p:txBody>
        </p:sp>
      </p:grpSp>
    </p:spTree>
    <p:extLst>
      <p:ext uri="{BB962C8B-B14F-4D97-AF65-F5344CB8AC3E}">
        <p14:creationId xmlns:p14="http://schemas.microsoft.com/office/powerpoint/2010/main" val="2028381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3997" indent="0">
              <a:buNone/>
              <a:defRPr/>
            </a:lvl3pPr>
            <a:lvl4pPr marL="507995" indent="0">
              <a:buNone/>
              <a:defRPr/>
            </a:lvl4pPr>
            <a:lvl5pPr marL="76199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313715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5"/>
            <a:ext cx="13207325" cy="991041"/>
          </a:xfrm>
          <a:noFill/>
        </p:spPr>
        <p:txBody>
          <a:bodyPr tIns="91440" bIns="91440" anchor="t" anchorCtr="0">
            <a:spAutoFit/>
          </a:bodyPr>
          <a:lstStyle>
            <a:lvl1pPr>
              <a:defRPr sz="5822" spc="-8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8261805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3997" indent="0">
              <a:buNone/>
              <a:defRPr/>
            </a:lvl3pPr>
            <a:lvl4pPr marL="507995" indent="0">
              <a:buNone/>
              <a:defRPr/>
            </a:lvl4pPr>
            <a:lvl5pPr marL="76199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8014476"/>
      </p:ext>
    </p:extLst>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9971609"/>
      </p:ext>
    </p:extLst>
  </p:cSld>
  <p:clrMapOvr>
    <a:masterClrMapping/>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00334199"/>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2"/>
            <a:ext cx="6095688" cy="2742880"/>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2"/>
            <a:ext cx="6095688" cy="2742880"/>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0611991"/>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2"/>
            <a:ext cx="6095688" cy="2742880"/>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2"/>
            <a:ext cx="6095688" cy="2742880"/>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25" indent="0">
              <a:buNone/>
              <a:tabLst/>
              <a:defRPr sz="2222"/>
            </a:lvl3pPr>
            <a:lvl4pPr marL="511523" indent="0">
              <a:buNone/>
              <a:defRPr/>
            </a:lvl4pPr>
            <a:lvl5pPr marL="76199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9788678"/>
      </p:ext>
    </p:extLst>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3"/>
            <a:ext cx="6095688" cy="2694999"/>
          </a:xfrm>
        </p:spPr>
        <p:txBody>
          <a:bodyPr wrap="square">
            <a:spAutoFit/>
          </a:bodyPr>
          <a:lstStyle>
            <a:lvl1pPr marL="319261" indent="-319261">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261" indent="-319261">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9555873"/>
      </p:ext>
    </p:extLst>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39" y="1347733"/>
            <a:ext cx="6095688" cy="2694999"/>
          </a:xfrm>
        </p:spPr>
        <p:txBody>
          <a:bodyPr wrap="square">
            <a:spAutoFit/>
          </a:bodyPr>
          <a:lstStyle>
            <a:lvl1pPr marL="319261" indent="-319261">
              <a:spcBef>
                <a:spcPts val="1360"/>
              </a:spcBef>
              <a:buClr>
                <a:schemeClr val="tx1"/>
              </a:buClr>
              <a:buFont typeface="Arial" pitchFamily="34" charset="0"/>
              <a:buChar char="•"/>
              <a:defRPr sz="3556"/>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261" indent="-319261">
              <a:spcBef>
                <a:spcPts val="1360"/>
              </a:spcBef>
              <a:buClr>
                <a:schemeClr val="tx1"/>
              </a:buClr>
              <a:buFont typeface="Arial" pitchFamily="34" charset="0"/>
              <a:buChar char="•"/>
              <a:defRPr sz="3556"/>
            </a:lvl1pPr>
            <a:lvl2pPr marL="590179" indent="-259103">
              <a:defRPr sz="2667"/>
            </a:lvl2pPr>
            <a:lvl3pPr marL="777309" indent="-187130">
              <a:tabLst/>
              <a:defRPr sz="2222"/>
            </a:lvl3pPr>
            <a:lvl4pPr marL="978832" indent="-201525">
              <a:defRPr/>
            </a:lvl4pPr>
            <a:lvl5pPr marL="1165963" indent="-187130">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8466149"/>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23449907"/>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44536"/>
            <a:ext cx="11173665" cy="3057720"/>
          </a:xfrm>
          <a:noFill/>
        </p:spPr>
        <p:txBody>
          <a:bodyPr tIns="91440" bIns="91440" anchor="t" anchorCtr="0"/>
          <a:lstStyle>
            <a:lvl1pPr>
              <a:defRPr sz="8000" spc="-111"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39" y="4394247"/>
            <a:ext cx="11175430" cy="2033066"/>
          </a:xfrm>
          <a:noFill/>
        </p:spPr>
        <p:txBody>
          <a:bodyPr lIns="182880" tIns="146304" rIns="182880" bIns="146304">
            <a:noAutofit/>
          </a:bodyPr>
          <a:lstStyle>
            <a:lvl1pPr marL="0" indent="0">
              <a:spcBef>
                <a:spcPts val="0"/>
              </a:spcBef>
              <a:buNone/>
              <a:defRPr sz="40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9293949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44536"/>
            <a:ext cx="11173665" cy="3057720"/>
          </a:xfrm>
          <a:noFill/>
        </p:spPr>
        <p:txBody>
          <a:bodyPr tIns="91440" bIns="91440" anchor="t" anchorCtr="0"/>
          <a:lstStyle>
            <a:lvl1pPr>
              <a:defRPr lang="en-US" sz="8000" b="0" kern="1200" cap="none" spc="-111"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4872752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5"/>
            <a:ext cx="13207325" cy="991041"/>
          </a:xfrm>
          <a:noFill/>
        </p:spPr>
        <p:txBody>
          <a:bodyPr tIns="91440" bIns="91440" anchor="t" anchorCtr="0">
            <a:spAutoFit/>
          </a:bodyPr>
          <a:lstStyle>
            <a:lvl1pPr>
              <a:defRPr sz="5822" spc="-8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5181838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0"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8208426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0"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3798843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0"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36368930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7829354"/>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1467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758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4615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2" y="1347732"/>
            <a:ext cx="13817600" cy="642466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818" tIns="51818" rIns="51818" bIns="51818" numCol="1" spcCol="0" rtlCol="0" fromWordArt="0" anchor="ctr" anchorCtr="0" forceAA="0" compatLnSpc="1">
            <a:prstTxWarp prst="textNoShape">
              <a:avLst/>
            </a:prstTxWarp>
            <a:noAutofit/>
          </a:bodyPr>
          <a:lstStyle/>
          <a:p>
            <a:pPr algn="ctr" defTabSz="1036070"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9" y="1356965"/>
            <a:ext cx="13207324" cy="2217902"/>
          </a:xfrm>
        </p:spPr>
        <p:txBody>
          <a:bodyPr/>
          <a:lstStyle>
            <a:lvl1pPr marL="0" indent="0">
              <a:buNone/>
              <a:defRPr sz="36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8505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6495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90506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1677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4981048"/>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9" y="6992732"/>
            <a:ext cx="13173108" cy="461351"/>
          </a:xfrm>
          <a:prstGeom prst="rect">
            <a:avLst/>
          </a:prstGeom>
          <a:noFill/>
          <a:ln w="12700">
            <a:noFill/>
            <a:miter lim="800000"/>
            <a:headEnd type="none" w="sm" len="sm"/>
            <a:tailEnd type="none" w="sm" len="sm"/>
          </a:ln>
          <a:effectLst/>
        </p:spPr>
        <p:txBody>
          <a:bodyPr vert="horz" wrap="square" lIns="203190" tIns="162552" rIns="203190" bIns="162552" numCol="1" anchor="t" anchorCtr="0" compatLnSpc="1">
            <a:prstTxWarp prst="textNoShape">
              <a:avLst/>
            </a:prstTxWarp>
            <a:spAutoFit/>
          </a:bodyPr>
          <a:lstStyle/>
          <a:p>
            <a:pPr defTabSz="1035867" eaLnBrk="0" hangingPunct="0"/>
            <a:r>
              <a:rPr lang="en-US" sz="778">
                <a:gradFill>
                  <a:gsLst>
                    <a:gs pos="0">
                      <a:schemeClr val="tx1"/>
                    </a:gs>
                    <a:gs pos="100000">
                      <a:schemeClr val="tx1"/>
                    </a:gs>
                  </a:gsLst>
                  <a:lin ang="5400000" scaled="0"/>
                </a:gradFill>
                <a:cs typeface="Segoe UI" pitchFamily="34" charset="0"/>
              </a:rPr>
              <a:t>© Microsoft Corporation. All rights reserved.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510229" y="3494806"/>
            <a:ext cx="3653709" cy="782787"/>
          </a:xfrm>
          <a:prstGeom prst="rect">
            <a:avLst/>
          </a:prstGeom>
        </p:spPr>
      </p:pic>
    </p:spTree>
    <p:extLst>
      <p:ext uri="{BB962C8B-B14F-4D97-AF65-F5344CB8AC3E}">
        <p14:creationId xmlns:p14="http://schemas.microsoft.com/office/powerpoint/2010/main" val="2791432481"/>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38" y="1347733"/>
            <a:ext cx="13207326" cy="2715520"/>
          </a:xfrm>
          <a:prstGeom prst="rect">
            <a:avLst/>
          </a:prstGeom>
        </p:spPr>
        <p:txBody>
          <a:bodyPr/>
          <a:lstStyle>
            <a:lvl1pPr marL="322789" indent="-322789">
              <a:buClr>
                <a:schemeClr val="tx1"/>
              </a:buClr>
              <a:buSzPct val="90000"/>
              <a:buFont typeface="Arial" pitchFamily="34" charset="0"/>
              <a:buChar char="•"/>
              <a:defRPr sz="4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4994" indent="-312206">
              <a:buClr>
                <a:schemeClr val="tx1"/>
              </a:buClr>
              <a:buSzPct val="90000"/>
              <a:buFont typeface="Arial" pitchFamily="34" charset="0"/>
              <a:buChar char="•"/>
              <a:defRPr sz="355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57783" indent="-322789">
              <a:buClr>
                <a:schemeClr val="tx1"/>
              </a:buClr>
              <a:buSzPct val="90000"/>
              <a:buFont typeface="Arial" pitchFamily="34" charset="0"/>
              <a:buChar char="•"/>
              <a:defRPr sz="311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11780" indent="-253997">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65778" indent="-253997">
              <a:buClr>
                <a:schemeClr val="tx1"/>
              </a:buClr>
              <a:buSzPct val="90000"/>
              <a:buFont typeface="Arial" pitchFamily="34" charset="0"/>
              <a:buChar char="•"/>
              <a:defRPr sz="2222">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7070726"/>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111" spc="-5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25635786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F316A1-65E2-4EB4-B3BC-5FFAC8FE03C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625"/>
          <a:stretch/>
        </p:blipFill>
        <p:spPr>
          <a:xfrm>
            <a:off x="0" y="1"/>
            <a:ext cx="13817600" cy="7772400"/>
          </a:xfrm>
          <a:prstGeom prst="rect">
            <a:avLst/>
          </a:prstGeom>
        </p:spPr>
      </p:pic>
      <p:sp>
        <p:nvSpPr>
          <p:cNvPr id="4" name="Rectangle 3">
            <a:extLst>
              <a:ext uri="{FF2B5EF4-FFF2-40B4-BE49-F238E27FC236}">
                <a16:creationId xmlns:a16="http://schemas.microsoft.com/office/drawing/2014/main" id="{C7A2CE24-EEE4-4434-92DD-D7830E630AE7}"/>
              </a:ext>
            </a:extLst>
          </p:cNvPr>
          <p:cNvSpPr/>
          <p:nvPr userDrawn="1"/>
        </p:nvSpPr>
        <p:spPr bwMode="auto">
          <a:xfrm>
            <a:off x="274638" y="2119163"/>
            <a:ext cx="6400800" cy="3664099"/>
          </a:xfrm>
          <a:prstGeom prst="rect">
            <a:avLst/>
          </a:prstGeom>
          <a:solidFill>
            <a:srgbClr val="002050">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25724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1379489"/>
            <a:ext cx="6095688" cy="923971"/>
          </a:xfrm>
        </p:spPr>
        <p:txBody>
          <a:bodyPr>
            <a:spAutoFit/>
          </a:bodyPr>
          <a:lstStyle>
            <a:lvl1pPr>
              <a:defRPr sz="5338" baseline="0">
                <a:gradFill>
                  <a:gsLst>
                    <a:gs pos="1250">
                      <a:schemeClr val="tx1"/>
                    </a:gs>
                    <a:gs pos="100000">
                      <a:schemeClr val="tx1"/>
                    </a:gs>
                  </a:gsLst>
                  <a:lin ang="5400000" scaled="0"/>
                </a:gradFill>
              </a:defRPr>
            </a:lvl1pPr>
          </a:lstStyle>
          <a:p>
            <a:r>
              <a:rPr lang="en-US"/>
              <a:t>50/50 photo layout</a:t>
            </a:r>
          </a:p>
        </p:txBody>
      </p:sp>
      <p:sp>
        <p:nvSpPr>
          <p:cNvPr id="5" name="Picture Placeholder 4"/>
          <p:cNvSpPr>
            <a:spLocks noGrp="1"/>
          </p:cNvSpPr>
          <p:nvPr>
            <p:ph type="pic" sz="quarter" idx="10"/>
          </p:nvPr>
        </p:nvSpPr>
        <p:spPr bwMode="ltGray">
          <a:xfrm>
            <a:off x="6910564" y="3"/>
            <a:ext cx="6907036" cy="7770247"/>
          </a:xfrm>
          <a:blipFill>
            <a:blip r:embed="rId2"/>
            <a:stretch>
              <a:fillRect/>
            </a:stretch>
          </a:blipFill>
        </p:spPr>
        <p:txBody>
          <a:bodyPr tIns="548640" anchor="ctr" anchorCtr="0">
            <a:noAutofit/>
          </a:bodyPr>
          <a:lstStyle>
            <a:lvl1pPr marL="0" indent="0" algn="ctr">
              <a:buNone/>
              <a:defRPr sz="1294"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329588234"/>
      </p:ext>
    </p:extLst>
  </p:cSld>
  <p:clrMapOvr>
    <a:masterClrMapping/>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1_Title &amp; 2-Content, no Bullets">
    <p:spTree>
      <p:nvGrpSpPr>
        <p:cNvPr id="1" name=""/>
        <p:cNvGrpSpPr/>
        <p:nvPr/>
      </p:nvGrpSpPr>
      <p:grpSpPr>
        <a:xfrm>
          <a:off x="0" y="0"/>
          <a:ext cx="0" cy="0"/>
          <a:chOff x="0" y="0"/>
          <a:chExt cx="0" cy="0"/>
        </a:xfrm>
      </p:grpSpPr>
      <p:sp>
        <p:nvSpPr>
          <p:cNvPr id="3" name="Rectangle 2"/>
          <p:cNvSpPr/>
          <p:nvPr userDrawn="1"/>
        </p:nvSpPr>
        <p:spPr bwMode="auto">
          <a:xfrm>
            <a:off x="1" y="1"/>
            <a:ext cx="13817600" cy="7772400"/>
          </a:xfrm>
          <a:prstGeom prst="rect">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7205" tIns="165765" rIns="207205" bIns="165765" numCol="1" spcCol="0" rtlCol="0" fromWordArt="0" anchor="t" anchorCtr="0" forceAA="0" compatLnSpc="1">
            <a:prstTxWarp prst="textNoShape">
              <a:avLst/>
            </a:prstTxWarp>
            <a:noAutofit/>
          </a:bodyPr>
          <a:lstStyle/>
          <a:p>
            <a:pPr algn="ctr" defTabSz="1056485" fontAlgn="base">
              <a:lnSpc>
                <a:spcPct val="90000"/>
              </a:lnSpc>
              <a:spcBef>
                <a:spcPct val="0"/>
              </a:spcBef>
              <a:spcAft>
                <a:spcPct val="0"/>
              </a:spcAft>
            </a:pPr>
            <a:endParaRPr lang="en-US" sz="272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349" y="7386494"/>
            <a:ext cx="974578" cy="358493"/>
          </a:xfrm>
          <a:prstGeom prst="rect">
            <a:avLst/>
          </a:prstGeom>
        </p:spPr>
      </p:pic>
    </p:spTree>
    <p:extLst>
      <p:ext uri="{BB962C8B-B14F-4D97-AF65-F5344CB8AC3E}">
        <p14:creationId xmlns:p14="http://schemas.microsoft.com/office/powerpoint/2010/main" val="768763978"/>
      </p:ext>
    </p:extLst>
  </p:cSld>
  <p:clrMapOvr>
    <a:masterClrMapping/>
  </p:clrMapOvr>
  <p:transition spd="slow">
    <p:push/>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2_Title Slide Photo_Option">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 y="1"/>
            <a:ext cx="13845660" cy="7772400"/>
          </a:xfrm>
          <a:prstGeom prst="rect">
            <a:avLst/>
          </a:prstGeom>
        </p:spPr>
      </p:pic>
      <p:sp>
        <p:nvSpPr>
          <p:cNvPr id="11" name="TextBox 10"/>
          <p:cNvSpPr txBox="1"/>
          <p:nvPr userDrawn="1"/>
        </p:nvSpPr>
        <p:spPr>
          <a:xfrm>
            <a:off x="1" y="86"/>
            <a:ext cx="7111637" cy="697627"/>
          </a:xfrm>
          <a:prstGeom prst="rect">
            <a:avLst/>
          </a:prstGeom>
          <a:solidFill>
            <a:srgbClr val="FFF7F2">
              <a:alpha val="53000"/>
            </a:srgbClr>
          </a:solidFill>
        </p:spPr>
        <p:txBody>
          <a:bodyPr wrap="square" lIns="203161" tIns="162528" rIns="203161" bIns="162528" rtlCol="0">
            <a:spAutoFit/>
          </a:bodyPr>
          <a:lstStyle/>
          <a:p>
            <a:pPr>
              <a:lnSpc>
                <a:spcPct val="90000"/>
              </a:lnSpc>
              <a:spcAft>
                <a:spcPts val="667"/>
              </a:spcAft>
            </a:pPr>
            <a:endParaRPr lang="en-US" sz="2667">
              <a:gradFill>
                <a:gsLst>
                  <a:gs pos="2917">
                    <a:schemeClr val="tx1"/>
                  </a:gs>
                  <a:gs pos="30000">
                    <a:schemeClr val="tx1"/>
                  </a:gs>
                </a:gsLst>
                <a:lin ang="5400000" scaled="0"/>
              </a:gradFill>
            </a:endParaRPr>
          </a:p>
        </p:txBody>
      </p:sp>
      <p:grpSp>
        <p:nvGrpSpPr>
          <p:cNvPr id="13" name="Group 12"/>
          <p:cNvGrpSpPr>
            <a:grpSpLocks noChangeAspect="1"/>
          </p:cNvGrpSpPr>
          <p:nvPr userDrawn="1"/>
        </p:nvGrpSpPr>
        <p:grpSpPr bwMode="gray">
          <a:xfrm>
            <a:off x="508329" y="525896"/>
            <a:ext cx="1868141" cy="401124"/>
            <a:chOff x="457200" y="1643393"/>
            <a:chExt cx="4492753" cy="964540"/>
          </a:xfrm>
        </p:grpSpPr>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gray">
            <a:xfrm>
              <a:off x="457200" y="1643393"/>
              <a:ext cx="964540" cy="964540"/>
            </a:xfrm>
            <a:prstGeom prst="rect">
              <a:avLst/>
            </a:prstGeom>
          </p:spPr>
        </p:pic>
        <p:sp>
          <p:nvSpPr>
            <p:cNvPr id="15" name="Freeform 12"/>
            <p:cNvSpPr>
              <a:spLocks noEditPoints="1"/>
            </p:cNvSpPr>
            <p:nvPr/>
          </p:nvSpPr>
          <p:spPr bwMode="gray">
            <a:xfrm>
              <a:off x="1703514" y="1792710"/>
              <a:ext cx="3246439" cy="635329"/>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61 w 1139"/>
                <a:gd name="T53" fmla="*/ 199 h 220"/>
                <a:gd name="T54" fmla="*/ 533 w 1139"/>
                <a:gd name="T55" fmla="*/ 146 h 220"/>
                <a:gd name="T56" fmla="*/ 663 w 1139"/>
                <a:gd name="T57" fmla="*/ 89 h 220"/>
                <a:gd name="T58" fmla="*/ 608 w 1139"/>
                <a:gd name="T59" fmla="*/ 97 h 220"/>
                <a:gd name="T60" fmla="*/ 579 w 1139"/>
                <a:gd name="T61" fmla="*/ 180 h 220"/>
                <a:gd name="T62" fmla="*/ 646 w 1139"/>
                <a:gd name="T63" fmla="*/ 144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938 w 1139"/>
                <a:gd name="T85" fmla="*/ 89 h 220"/>
                <a:gd name="T86" fmla="*/ 882 w 1139"/>
                <a:gd name="T87" fmla="*/ 220 h 220"/>
                <a:gd name="T88" fmla="*/ 829 w 1139"/>
                <a:gd name="T89" fmla="*/ 89 h 220"/>
                <a:gd name="T90" fmla="*/ 922 w 1139"/>
                <a:gd name="T91" fmla="*/ 144 h 220"/>
                <a:gd name="T92" fmla="*/ 855 w 1139"/>
                <a:gd name="T93" fmla="*/ 109 h 220"/>
                <a:gd name="T94" fmla="*/ 884 w 1139"/>
                <a:gd name="T95" fmla="*/ 192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218" y="15"/>
                    <a:pt x="218" y="15"/>
                    <a:pt x="218" y="15"/>
                  </a:cubicBezTo>
                  <a:cubicBezTo>
                    <a:pt x="218" y="217"/>
                    <a:pt x="218" y="217"/>
                    <a:pt x="218" y="217"/>
                  </a:cubicBezTo>
                  <a:cubicBezTo>
                    <a:pt x="184" y="217"/>
                    <a:pt x="184" y="217"/>
                    <a:pt x="184" y="217"/>
                  </a:cubicBezTo>
                  <a:cubicBezTo>
                    <a:pt x="184" y="89"/>
                    <a:pt x="184" y="89"/>
                    <a:pt x="184" y="89"/>
                  </a:cubicBezTo>
                  <a:cubicBezTo>
                    <a:pt x="184" y="80"/>
                    <a:pt x="184" y="67"/>
                    <a:pt x="185" y="52"/>
                  </a:cubicBezTo>
                  <a:cubicBezTo>
                    <a:pt x="185" y="52"/>
                    <a:pt x="185" y="52"/>
                    <a:pt x="185" y="52"/>
                  </a:cubicBezTo>
                  <a:cubicBezTo>
                    <a:pt x="183" y="58"/>
                    <a:pt x="182" y="65"/>
                    <a:pt x="180" y="68"/>
                  </a:cubicBezTo>
                  <a:cubicBezTo>
                    <a:pt x="120" y="217"/>
                    <a:pt x="120" y="217"/>
                    <a:pt x="120" y="217"/>
                  </a:cubicBezTo>
                  <a:cubicBezTo>
                    <a:pt x="97" y="217"/>
                    <a:pt x="97" y="217"/>
                    <a:pt x="97" y="217"/>
                  </a:cubicBezTo>
                  <a:cubicBezTo>
                    <a:pt x="37" y="70"/>
                    <a:pt x="37" y="70"/>
                    <a:pt x="37" y="70"/>
                  </a:cubicBezTo>
                  <a:cubicBezTo>
                    <a:pt x="36" y="66"/>
                    <a:pt x="34" y="60"/>
                    <a:pt x="32" y="52"/>
                  </a:cubicBezTo>
                  <a:cubicBezTo>
                    <a:pt x="31" y="52"/>
                    <a:pt x="31" y="52"/>
                    <a:pt x="31" y="52"/>
                  </a:cubicBezTo>
                  <a:cubicBezTo>
                    <a:pt x="32" y="56"/>
                    <a:pt x="32" y="60"/>
                    <a:pt x="32" y="65"/>
                  </a:cubicBezTo>
                  <a:cubicBezTo>
                    <a:pt x="33" y="76"/>
                    <a:pt x="33" y="85"/>
                    <a:pt x="33" y="93"/>
                  </a:cubicBezTo>
                  <a:cubicBezTo>
                    <a:pt x="33" y="217"/>
                    <a:pt x="33" y="217"/>
                    <a:pt x="33" y="217"/>
                  </a:cubicBezTo>
                  <a:cubicBezTo>
                    <a:pt x="0" y="217"/>
                    <a:pt x="0" y="217"/>
                    <a:pt x="0" y="217"/>
                  </a:cubicBezTo>
                  <a:cubicBezTo>
                    <a:pt x="0" y="15"/>
                    <a:pt x="0" y="15"/>
                    <a:pt x="0" y="15"/>
                  </a:cubicBezTo>
                  <a:cubicBezTo>
                    <a:pt x="50" y="15"/>
                    <a:pt x="50" y="15"/>
                    <a:pt x="50" y="15"/>
                  </a:cubicBezTo>
                  <a:cubicBezTo>
                    <a:pt x="100" y="142"/>
                    <a:pt x="100" y="142"/>
                    <a:pt x="100" y="142"/>
                  </a:cubicBezTo>
                  <a:cubicBezTo>
                    <a:pt x="105" y="153"/>
                    <a:pt x="108" y="162"/>
                    <a:pt x="109" y="168"/>
                  </a:cubicBezTo>
                  <a:cubicBezTo>
                    <a:pt x="110" y="168"/>
                    <a:pt x="110" y="168"/>
                    <a:pt x="110" y="168"/>
                  </a:cubicBezTo>
                  <a:cubicBezTo>
                    <a:pt x="119" y="142"/>
                    <a:pt x="119" y="142"/>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lnTo>
                    <a:pt x="251" y="217"/>
                  </a:ln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63" y="89"/>
                  </a:move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ubicBezTo>
                    <a:pt x="632" y="69"/>
                    <a:pt x="650" y="75"/>
                    <a:pt x="663" y="89"/>
                  </a:cubicBezTo>
                  <a:close/>
                  <a:moveTo>
                    <a:pt x="646" y="144"/>
                  </a:move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ubicBezTo>
                    <a:pt x="643" y="172"/>
                    <a:pt x="646" y="160"/>
                    <a:pt x="646" y="144"/>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938" y="89"/>
                  </a:move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ubicBezTo>
                    <a:pt x="908" y="69"/>
                    <a:pt x="926" y="75"/>
                    <a:pt x="938" y="89"/>
                  </a:cubicBezTo>
                  <a:close/>
                  <a:moveTo>
                    <a:pt x="922" y="144"/>
                  </a:move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ubicBezTo>
                    <a:pt x="919" y="172"/>
                    <a:pt x="922" y="160"/>
                    <a:pt x="922" y="144"/>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rgbClr val="525252"/>
            </a:solidFill>
            <a:ln>
              <a:noFill/>
            </a:ln>
          </p:spPr>
          <p:txBody>
            <a:bodyPr vert="horz" wrap="square" lIns="91440" tIns="45720" rIns="91440" bIns="45720" numCol="1" anchor="t" anchorCtr="0" compatLnSpc="1">
              <a:prstTxWarp prst="textNoShape">
                <a:avLst/>
              </a:prstTxWarp>
            </a:bodyPr>
            <a:lstStyle/>
            <a:p>
              <a:endParaRPr lang="en-US" sz="2000"/>
            </a:p>
          </p:txBody>
        </p:sp>
      </p:grpSp>
      <p:sp>
        <p:nvSpPr>
          <p:cNvPr id="9" name="Title 1"/>
          <p:cNvSpPr>
            <a:spLocks noGrp="1"/>
          </p:cNvSpPr>
          <p:nvPr>
            <p:ph type="title" hasCustomPrompt="1"/>
          </p:nvPr>
        </p:nvSpPr>
        <p:spPr bwMode="auto">
          <a:xfrm>
            <a:off x="73891" y="1863383"/>
            <a:ext cx="6834909" cy="2032184"/>
          </a:xfrm>
          <a:noFill/>
        </p:spPr>
        <p:txBody>
          <a:bodyPr lIns="146304" tIns="91440" rIns="146304" bIns="91440" anchor="t" anchorCtr="0"/>
          <a:lstStyle>
            <a:lvl1pPr>
              <a:defRPr sz="5999" spc="-111" baseline="0">
                <a:solidFill>
                  <a:schemeClr val="accent1"/>
                </a:solidFill>
              </a:defRPr>
            </a:lvl1pPr>
          </a:lstStyle>
          <a:p>
            <a:r>
              <a:rPr lang="en-US"/>
              <a:t>Presentation title</a:t>
            </a:r>
          </a:p>
        </p:txBody>
      </p:sp>
      <p:sp>
        <p:nvSpPr>
          <p:cNvPr id="3" name="Text Placeholder 2"/>
          <p:cNvSpPr>
            <a:spLocks noGrp="1"/>
          </p:cNvSpPr>
          <p:nvPr>
            <p:ph type="body" sz="quarter" idx="14" hasCustomPrompt="1"/>
          </p:nvPr>
        </p:nvSpPr>
        <p:spPr bwMode="auto">
          <a:xfrm>
            <a:off x="73891" y="4140224"/>
            <a:ext cx="6834909" cy="2028656"/>
          </a:xfrm>
        </p:spPr>
        <p:txBody>
          <a:bodyPr tIns="109728" bIns="109728">
            <a:noAutofit/>
          </a:bodyPr>
          <a:lstStyle>
            <a:lvl1pPr marL="0" indent="0">
              <a:spcBef>
                <a:spcPts val="0"/>
              </a:spcBef>
              <a:buNone/>
              <a:defRPr sz="3554">
                <a:solidFill>
                  <a:schemeClr val="accent1"/>
                </a:solidFill>
              </a:defRPr>
            </a:lvl1pPr>
          </a:lstStyle>
          <a:p>
            <a:pPr lvl="0"/>
            <a:r>
              <a:rPr lang="en-US"/>
              <a:t>Speaker Name</a:t>
            </a:r>
          </a:p>
        </p:txBody>
      </p:sp>
    </p:spTree>
    <p:extLst>
      <p:ext uri="{BB962C8B-B14F-4D97-AF65-F5344CB8AC3E}">
        <p14:creationId xmlns:p14="http://schemas.microsoft.com/office/powerpoint/2010/main" val="3132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47466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37716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125419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3744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347736"/>
            <a:ext cx="13817600" cy="642466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721" tIns="37721" rIns="37721" bIns="37721" numCol="1" spcCol="0" rtlCol="0" fromWordArt="0" anchor="ctr" anchorCtr="0" forceAA="0" compatLnSpc="1">
            <a:prstTxWarp prst="textNoShape">
              <a:avLst/>
            </a:prstTxWarp>
            <a:noAutofit/>
          </a:bodyPr>
          <a:lstStyle/>
          <a:p>
            <a:pPr algn="ctr" defTabSz="754071" fontAlgn="base">
              <a:spcBef>
                <a:spcPct val="0"/>
              </a:spcBef>
              <a:spcAft>
                <a:spcPct val="0"/>
              </a:spcAft>
            </a:pPr>
            <a:endParaRPr lang="en-US" sz="1456">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9" y="1356967"/>
            <a:ext cx="13207325" cy="1649619"/>
          </a:xfrm>
        </p:spPr>
        <p:txBody>
          <a:bodyPr/>
          <a:lstStyle>
            <a:lvl1pPr marL="0" indent="0">
              <a:buNone/>
              <a:defRPr sz="266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8025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7275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65872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84992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8865098"/>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9" y="6994498"/>
            <a:ext cx="13207325" cy="326042"/>
          </a:xfrm>
          <a:prstGeom prst="rect">
            <a:avLst/>
          </a:prstGeom>
          <a:noFill/>
          <a:ln w="12700">
            <a:noFill/>
            <a:miter lim="800000"/>
            <a:headEnd type="none" w="sm" len="sm"/>
            <a:tailEnd type="none" w="sm" len="sm"/>
          </a:ln>
          <a:effectLst/>
        </p:spPr>
        <p:txBody>
          <a:bodyPr vert="horz" wrap="square" lIns="147910" tIns="118328" rIns="147910" bIns="118328" numCol="1" anchor="t" anchorCtr="0" compatLnSpc="1">
            <a:prstTxWarp prst="textNoShape">
              <a:avLst/>
            </a:prstTxWarp>
            <a:spAutoFit/>
          </a:bodyPr>
          <a:lstStyle/>
          <a:p>
            <a:pPr defTabSz="753924" eaLnBrk="0" hangingPunct="0"/>
            <a:r>
              <a:rPr lang="en-US" sz="566">
                <a:gradFill>
                  <a:gsLst>
                    <a:gs pos="0">
                      <a:srgbClr val="505050"/>
                    </a:gs>
                    <a:gs pos="100000">
                      <a:srgbClr val="505050"/>
                    </a:gs>
                  </a:gsLst>
                  <a:lin ang="5400000" scaled="0"/>
                </a:gradFill>
                <a:cs typeface="Segoe UI" pitchFamily="34" charset="0"/>
              </a:rPr>
              <a:t>© 2014 Microsoft Corporation. All rights reserved. </a:t>
            </a:r>
          </a:p>
        </p:txBody>
      </p:sp>
      <p:pic>
        <p:nvPicPr>
          <p:cNvPr id="4" name="Picture 3"/>
          <p:cNvPicPr>
            <a:picLocks noChangeAspect="1"/>
          </p:cNvPicPr>
          <p:nvPr userDrawn="1"/>
        </p:nvPicPr>
        <p:blipFill>
          <a:blip r:embed="rId2"/>
          <a:stretch>
            <a:fillRect/>
          </a:stretch>
        </p:blipFill>
        <p:spPr>
          <a:xfrm>
            <a:off x="510233" y="3494806"/>
            <a:ext cx="3657412" cy="784331"/>
          </a:xfrm>
          <a:prstGeom prst="rect">
            <a:avLst/>
          </a:prstGeom>
        </p:spPr>
      </p:pic>
    </p:spTree>
    <p:extLst>
      <p:ext uri="{BB962C8B-B14F-4D97-AF65-F5344CB8AC3E}">
        <p14:creationId xmlns:p14="http://schemas.microsoft.com/office/powerpoint/2010/main" val="12770427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9" y="6994498"/>
            <a:ext cx="13207325" cy="326042"/>
          </a:xfrm>
          <a:prstGeom prst="rect">
            <a:avLst/>
          </a:prstGeom>
          <a:noFill/>
          <a:ln w="12700">
            <a:noFill/>
            <a:miter lim="800000"/>
            <a:headEnd type="none" w="sm" len="sm"/>
            <a:tailEnd type="none" w="sm" len="sm"/>
          </a:ln>
          <a:effectLst/>
        </p:spPr>
        <p:txBody>
          <a:bodyPr vert="horz" wrap="square" lIns="147910" tIns="118328" rIns="147910" bIns="118328" numCol="1" anchor="t" anchorCtr="0" compatLnSpc="1">
            <a:prstTxWarp prst="textNoShape">
              <a:avLst/>
            </a:prstTxWarp>
            <a:spAutoFit/>
          </a:bodyPr>
          <a:lstStyle/>
          <a:p>
            <a:pPr defTabSz="753924" eaLnBrk="0" hangingPunct="0"/>
            <a:r>
              <a:rPr lang="en-US" sz="566">
                <a:gradFill>
                  <a:gsLst>
                    <a:gs pos="0">
                      <a:srgbClr val="FFFFFF"/>
                    </a:gs>
                    <a:gs pos="100000">
                      <a:srgbClr val="FFFFFF"/>
                    </a:gs>
                  </a:gsLst>
                  <a:lin ang="5400000" scaled="0"/>
                </a:gradFill>
                <a:cs typeface="Segoe UI" pitchFamily="34" charset="0"/>
              </a:rPr>
              <a:t>© 2014 Microsoft Corporation. All rights reserved. </a:t>
            </a:r>
          </a:p>
        </p:txBody>
      </p:sp>
      <p:pic>
        <p:nvPicPr>
          <p:cNvPr id="4" name="Picture 3"/>
          <p:cNvPicPr>
            <a:picLocks noChangeAspect="1"/>
          </p:cNvPicPr>
          <p:nvPr userDrawn="1"/>
        </p:nvPicPr>
        <p:blipFill>
          <a:blip r:embed="rId2"/>
          <a:stretch>
            <a:fillRect/>
          </a:stretch>
        </p:blipFill>
        <p:spPr>
          <a:xfrm>
            <a:off x="510234" y="3494806"/>
            <a:ext cx="3657412" cy="784334"/>
          </a:xfrm>
          <a:prstGeom prst="rect">
            <a:avLst/>
          </a:prstGeom>
        </p:spPr>
      </p:pic>
    </p:spTree>
    <p:extLst>
      <p:ext uri="{BB962C8B-B14F-4D97-AF65-F5344CB8AC3E}">
        <p14:creationId xmlns:p14="http://schemas.microsoft.com/office/powerpoint/2010/main" val="23450437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losing logo slide_color">
    <p:bg>
      <p:bgPr>
        <a:solidFill>
          <a:srgbClr val="532B8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9" y="6994498"/>
            <a:ext cx="13207325" cy="326042"/>
          </a:xfrm>
          <a:prstGeom prst="rect">
            <a:avLst/>
          </a:prstGeom>
          <a:noFill/>
          <a:ln w="12700">
            <a:noFill/>
            <a:miter lim="800000"/>
            <a:headEnd type="none" w="sm" len="sm"/>
            <a:tailEnd type="none" w="sm" len="sm"/>
          </a:ln>
          <a:effectLst/>
        </p:spPr>
        <p:txBody>
          <a:bodyPr vert="horz" wrap="square" lIns="147910" tIns="118328" rIns="147910" bIns="118328" numCol="1" anchor="t" anchorCtr="0" compatLnSpc="1">
            <a:prstTxWarp prst="textNoShape">
              <a:avLst/>
            </a:prstTxWarp>
            <a:spAutoFit/>
          </a:bodyPr>
          <a:lstStyle/>
          <a:p>
            <a:pPr defTabSz="753924" eaLnBrk="0" hangingPunct="0"/>
            <a:r>
              <a:rPr lang="en-US" sz="566">
                <a:gradFill>
                  <a:gsLst>
                    <a:gs pos="0">
                      <a:srgbClr val="FFFFFF"/>
                    </a:gs>
                    <a:gs pos="100000">
                      <a:srgbClr val="FFFFFF"/>
                    </a:gs>
                  </a:gsLst>
                  <a:lin ang="5400000" scaled="0"/>
                </a:gradFill>
                <a:cs typeface="Segoe UI" pitchFamily="34" charset="0"/>
              </a:rPr>
              <a:t>© 2014 Microsoft Corporation. All rights reserved. </a:t>
            </a:r>
          </a:p>
        </p:txBody>
      </p:sp>
      <p:pic>
        <p:nvPicPr>
          <p:cNvPr id="4" name="Picture 3"/>
          <p:cNvPicPr>
            <a:picLocks noChangeAspect="1"/>
          </p:cNvPicPr>
          <p:nvPr userDrawn="1"/>
        </p:nvPicPr>
        <p:blipFill>
          <a:blip r:embed="rId2"/>
          <a:stretch>
            <a:fillRect/>
          </a:stretch>
        </p:blipFill>
        <p:spPr>
          <a:xfrm>
            <a:off x="510234" y="3494806"/>
            <a:ext cx="3657412" cy="784334"/>
          </a:xfrm>
          <a:prstGeom prst="rect">
            <a:avLst/>
          </a:prstGeom>
        </p:spPr>
      </p:pic>
    </p:spTree>
    <p:extLst>
      <p:ext uri="{BB962C8B-B14F-4D97-AF65-F5344CB8AC3E}">
        <p14:creationId xmlns:p14="http://schemas.microsoft.com/office/powerpoint/2010/main" val="38765282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39" y="1347736"/>
            <a:ext cx="13207325" cy="2011641"/>
          </a:xfrm>
          <a:prstGeom prst="rect">
            <a:avLst/>
          </a:prstGeom>
        </p:spPr>
        <p:txBody>
          <a:bodyPr/>
          <a:lstStyle>
            <a:lvl1pPr marL="234933" indent="-234933">
              <a:buClr>
                <a:schemeClr val="tx1"/>
              </a:buClr>
              <a:buSzPct val="90000"/>
              <a:buFont typeface="Arial" pitchFamily="34" charset="0"/>
              <a:buChar char="•"/>
              <a:defRPr sz="2911">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62160" indent="-227230">
              <a:buClr>
                <a:schemeClr val="tx1"/>
              </a:buClr>
              <a:buSzPct val="90000"/>
              <a:buFont typeface="Arial" pitchFamily="34" charset="0"/>
              <a:buChar char="•"/>
              <a:defRPr sz="258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97092" indent="-234933">
              <a:buClr>
                <a:schemeClr val="tx1"/>
              </a:buClr>
              <a:buSzPct val="90000"/>
              <a:buFont typeface="Arial" pitchFamily="34" charset="0"/>
              <a:buChar char="•"/>
              <a:defRPr sz="226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81957" indent="-184865">
              <a:buClr>
                <a:schemeClr val="tx1"/>
              </a:buClr>
              <a:buSzPct val="90000"/>
              <a:buFont typeface="Arial" pitchFamily="34" charset="0"/>
              <a:buChar char="•"/>
              <a:defRPr sz="1941">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066822" indent="-184865">
              <a:buClr>
                <a:schemeClr val="tx1"/>
              </a:buClr>
              <a:buSzPct val="90000"/>
              <a:buFont typeface="Arial" pitchFamily="34" charset="0"/>
              <a:buChar char="•"/>
              <a:defRPr sz="1618">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4" y="7070730"/>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2992" spc="-4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71867153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hoto_O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flipH="1">
            <a:off x="0" y="6"/>
            <a:ext cx="13815633" cy="7772395"/>
          </a:xfrm>
          <a:prstGeom prst="rect">
            <a:avLst/>
          </a:prstGeom>
        </p:spPr>
      </p:pic>
      <p:sp>
        <p:nvSpPr>
          <p:cNvPr id="2" name="Rectangle 1"/>
          <p:cNvSpPr/>
          <p:nvPr userDrawn="1"/>
        </p:nvSpPr>
        <p:spPr bwMode="auto">
          <a:xfrm>
            <a:off x="305137" y="2354843"/>
            <a:ext cx="7111638" cy="407159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7910" tIns="118328" rIns="147910" bIns="118328" numCol="1" spcCol="0" rtlCol="0" fromWordArt="0" anchor="t" anchorCtr="0" forceAA="0" compatLnSpc="1">
            <a:prstTxWarp prst="textNoShape">
              <a:avLst/>
            </a:prstTxWarp>
            <a:noAutofit/>
          </a:bodyPr>
          <a:lstStyle/>
          <a:p>
            <a:pPr algn="ctr" defTabSz="754071" fontAlgn="base">
              <a:lnSpc>
                <a:spcPct val="90000"/>
              </a:lnSpc>
              <a:spcBef>
                <a:spcPct val="0"/>
              </a:spcBef>
              <a:spcAft>
                <a:spcPct val="0"/>
              </a:spcAft>
            </a:pPr>
            <a:endParaRPr lang="en-US" sz="194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305211" y="2354859"/>
            <a:ext cx="7113400" cy="2032185"/>
          </a:xfrm>
          <a:noFill/>
        </p:spPr>
        <p:txBody>
          <a:bodyPr lIns="146304" tIns="91440" rIns="146304" bIns="91440" anchor="t" anchorCtr="0"/>
          <a:lstStyle>
            <a:lvl1pPr>
              <a:defRPr sz="4367" spc="-81"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303377" y="4394249"/>
            <a:ext cx="7113400" cy="2032185"/>
          </a:xfrm>
        </p:spPr>
        <p:txBody>
          <a:bodyPr tIns="109728" bIns="109728">
            <a:noAutofit/>
          </a:bodyPr>
          <a:lstStyle>
            <a:lvl1pPr marL="0" indent="0">
              <a:spcBef>
                <a:spcPts val="0"/>
              </a:spcBef>
              <a:buNone/>
              <a:defRPr sz="2588">
                <a:gradFill>
                  <a:gsLst>
                    <a:gs pos="57576">
                      <a:srgbClr val="FFFFFF"/>
                    </a:gs>
                    <a:gs pos="35000">
                      <a:srgbClr val="FFFFFF"/>
                    </a:gs>
                  </a:gsLst>
                  <a:lin ang="5400000" scaled="0"/>
                </a:gradFill>
              </a:defRPr>
            </a:lvl1pPr>
          </a:lstStyle>
          <a:p>
            <a:pPr lvl="0"/>
            <a:r>
              <a:rPr lang="en-US"/>
              <a:t>Speaker Name</a:t>
            </a:r>
          </a:p>
        </p:txBody>
      </p:sp>
      <p:pic>
        <p:nvPicPr>
          <p:cNvPr id="7" name="Picture 6"/>
          <p:cNvPicPr>
            <a:picLocks noChangeAspect="1"/>
          </p:cNvPicPr>
          <p:nvPr userDrawn="1"/>
        </p:nvPicPr>
        <p:blipFill>
          <a:blip r:embed="rId3"/>
          <a:stretch>
            <a:fillRect/>
          </a:stretch>
        </p:blipFill>
        <p:spPr>
          <a:xfrm>
            <a:off x="508397" y="6937562"/>
            <a:ext cx="1422328" cy="305019"/>
          </a:xfrm>
          <a:prstGeom prst="rect">
            <a:avLst/>
          </a:prstGeom>
        </p:spPr>
      </p:pic>
    </p:spTree>
    <p:extLst>
      <p:ext uri="{BB962C8B-B14F-4D97-AF65-F5344CB8AC3E}">
        <p14:creationId xmlns:p14="http://schemas.microsoft.com/office/powerpoint/2010/main" val="139209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 y="6"/>
            <a:ext cx="13815632" cy="7772396"/>
          </a:xfrm>
          <a:prstGeom prst="rect">
            <a:avLst/>
          </a:prstGeom>
        </p:spPr>
      </p:pic>
      <p:sp>
        <p:nvSpPr>
          <p:cNvPr id="2" name="Rectangle 1"/>
          <p:cNvSpPr/>
          <p:nvPr userDrawn="1"/>
        </p:nvSpPr>
        <p:spPr bwMode="auto">
          <a:xfrm>
            <a:off x="305138" y="2354843"/>
            <a:ext cx="7111638" cy="4071591"/>
          </a:xfrm>
          <a:prstGeom prst="rect">
            <a:avLst/>
          </a:prstGeom>
          <a:solidFill>
            <a:srgbClr val="0078D7">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216" tIns="162572" rIns="203216" bIns="162572" numCol="1" spcCol="0" rtlCol="0" fromWordArt="0" anchor="t" anchorCtr="0" forceAA="0" compatLnSpc="1">
            <a:prstTxWarp prst="textNoShape">
              <a:avLst/>
            </a:prstTxWarp>
            <a:noAutofit/>
          </a:bodyPr>
          <a:lstStyle/>
          <a:p>
            <a:pPr algn="ctr" defTabSz="1036163"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305211" y="2354856"/>
            <a:ext cx="7113401" cy="2032184"/>
          </a:xfrm>
          <a:noFill/>
        </p:spPr>
        <p:txBody>
          <a:bodyPr lIns="146304" tIns="91440" rIns="146304" bIns="91440" anchor="t" anchorCtr="0"/>
          <a:lstStyle>
            <a:lvl1pPr>
              <a:defRPr sz="6000" spc="-111"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303375" y="4394247"/>
            <a:ext cx="7113401" cy="2032184"/>
          </a:xfrm>
        </p:spPr>
        <p:txBody>
          <a:bodyPr tIns="109728" bIns="109728">
            <a:noAutofit/>
          </a:bodyPr>
          <a:lstStyle>
            <a:lvl1pPr marL="0" indent="0">
              <a:spcBef>
                <a:spcPts val="0"/>
              </a:spcBef>
              <a:buNone/>
              <a:defRPr sz="3556">
                <a:gradFill>
                  <a:gsLst>
                    <a:gs pos="57576">
                      <a:srgbClr val="FFFFFF"/>
                    </a:gs>
                    <a:gs pos="35000">
                      <a:srgbClr val="FFFFFF"/>
                    </a:gs>
                  </a:gsLst>
                  <a:lin ang="5400000" scaled="0"/>
                </a:gradFill>
              </a:defRPr>
            </a:lvl1pPr>
          </a:lstStyle>
          <a:p>
            <a:pPr lvl="0"/>
            <a:r>
              <a:rPr lang="en-US"/>
              <a:t>Speaker Name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508397" y="532743"/>
            <a:ext cx="2031897" cy="435322"/>
          </a:xfrm>
          <a:prstGeom prst="rect">
            <a:avLst/>
          </a:prstGeom>
        </p:spPr>
      </p:pic>
    </p:spTree>
    <p:extLst>
      <p:ext uri="{BB962C8B-B14F-4D97-AF65-F5344CB8AC3E}">
        <p14:creationId xmlns:p14="http://schemas.microsoft.com/office/powerpoint/2010/main" val="285659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07252" y="4394240"/>
            <a:ext cx="7109873" cy="2033949"/>
          </a:xfrm>
          <a:noFill/>
        </p:spPr>
        <p:txBody>
          <a:bodyPr lIns="146304" tIns="109728" rIns="146304" bIns="109728">
            <a:noAutofit/>
          </a:bodyPr>
          <a:lstStyle>
            <a:lvl1pPr marL="0" indent="0">
              <a:spcBef>
                <a:spcPts val="0"/>
              </a:spcBef>
              <a:buNone/>
              <a:defRPr sz="3556"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305211" y="2352619"/>
            <a:ext cx="9143460" cy="2032184"/>
          </a:xfrm>
          <a:noFill/>
        </p:spPr>
        <p:txBody>
          <a:bodyPr lIns="146304" tIns="91440" rIns="146304" bIns="91440" anchor="t" anchorCtr="0"/>
          <a:lstStyle>
            <a:lvl1pPr>
              <a:defRPr sz="6000" spc="-111" baseline="0">
                <a:gradFill>
                  <a:gsLst>
                    <a:gs pos="3333">
                      <a:schemeClr val="tx2"/>
                    </a:gs>
                    <a:gs pos="39000">
                      <a:schemeClr val="tx2"/>
                    </a:gs>
                  </a:gsLst>
                  <a:lin ang="5400000" scaled="0"/>
                </a:gradFill>
              </a:defRPr>
            </a:lvl1pPr>
          </a:lstStyle>
          <a:p>
            <a:r>
              <a:rPr lang="en-US"/>
              <a:t>Presentation title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508397" y="6802755"/>
            <a:ext cx="2031897" cy="435322"/>
          </a:xfrm>
          <a:prstGeom prst="rect">
            <a:avLst/>
          </a:prstGeom>
        </p:spPr>
      </p:pic>
    </p:spTree>
    <p:extLst>
      <p:ext uri="{BB962C8B-B14F-4D97-AF65-F5344CB8AC3E}">
        <p14:creationId xmlns:p14="http://schemas.microsoft.com/office/powerpoint/2010/main" val="9490635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4020" indent="0">
              <a:buNone/>
              <a:defRPr/>
            </a:lvl3pPr>
            <a:lvl4pPr marL="508041" indent="0">
              <a:buNone/>
              <a:defRPr/>
            </a:lvl4pPr>
            <a:lvl5pPr marL="7620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111436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4020" indent="0">
              <a:buNone/>
              <a:defRPr/>
            </a:lvl3pPr>
            <a:lvl4pPr marL="508041" indent="0">
              <a:buNone/>
              <a:defRPr/>
            </a:lvl4pPr>
            <a:lvl5pPr marL="7620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97616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8900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466806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2"/>
            <a:ext cx="6095687" cy="2188832"/>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2"/>
            <a:ext cx="6095687" cy="2188832"/>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880304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2"/>
            <a:ext cx="6095687" cy="2188832"/>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2"/>
            <a:ext cx="6095687" cy="2188832"/>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030886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6"/>
            <a:ext cx="6095687" cy="2202512"/>
          </a:xfrm>
        </p:spPr>
        <p:txBody>
          <a:bodyPr wrap="square">
            <a:spAutoFit/>
          </a:bodyPr>
          <a:lstStyle>
            <a:lvl1pPr marL="319290" indent="-319290">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6"/>
            <a:ext cx="6095687" cy="2202512"/>
          </a:xfrm>
        </p:spPr>
        <p:txBody>
          <a:bodyPr wrap="square">
            <a:spAutoFit/>
          </a:bodyPr>
          <a:lstStyle>
            <a:lvl1pPr marL="319290" indent="-319290">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928075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6"/>
            <a:ext cx="6095687" cy="2202512"/>
          </a:xfrm>
        </p:spPr>
        <p:txBody>
          <a:bodyPr wrap="square">
            <a:spAutoFit/>
          </a:bodyPr>
          <a:lstStyle>
            <a:lvl1pPr marL="319290" indent="-319290">
              <a:spcBef>
                <a:spcPts val="1360"/>
              </a:spcBef>
              <a:buClr>
                <a:schemeClr val="tx1"/>
              </a:buClr>
              <a:buFont typeface="Arial" pitchFamily="34" charset="0"/>
              <a:buChar char="•"/>
              <a:defRPr sz="3556"/>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6"/>
            <a:ext cx="6095687" cy="2202512"/>
          </a:xfrm>
        </p:spPr>
        <p:txBody>
          <a:bodyPr wrap="square">
            <a:spAutoFit/>
          </a:bodyPr>
          <a:lstStyle>
            <a:lvl1pPr marL="319290" indent="-319290">
              <a:spcBef>
                <a:spcPts val="1360"/>
              </a:spcBef>
              <a:buClr>
                <a:schemeClr val="tx1"/>
              </a:buClr>
              <a:buFont typeface="Arial" pitchFamily="34" charset="0"/>
              <a:buChar char="•"/>
              <a:defRPr sz="3556"/>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947380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305211" y="2362081"/>
            <a:ext cx="10159410" cy="2032169"/>
          </a:xfrm>
          <a:noFill/>
        </p:spPr>
        <p:txBody>
          <a:bodyPr lIns="146304" tIns="91440" rIns="146304" bIns="91440" anchor="t" anchorCtr="0"/>
          <a:lstStyle>
            <a:lvl1pPr>
              <a:defRPr sz="4367" spc="-81" baseline="0">
                <a:gradFill>
                  <a:gsLst>
                    <a:gs pos="100000">
                      <a:schemeClr val="tx2"/>
                    </a:gs>
                    <a:gs pos="0">
                      <a:schemeClr val="tx2"/>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305211" y="4395720"/>
            <a:ext cx="8127515" cy="2031303"/>
          </a:xfrm>
          <a:noFill/>
        </p:spPr>
        <p:txBody>
          <a:bodyPr lIns="146304" tIns="109728" rIns="146304" bIns="109728">
            <a:noAutofit/>
          </a:bodyPr>
          <a:lstStyle>
            <a:lvl1pPr marL="0" indent="0">
              <a:spcBef>
                <a:spcPts val="0"/>
              </a:spcBef>
              <a:buNone/>
              <a:defRPr sz="2588" spc="0" baseline="0">
                <a:gradFill>
                  <a:gsLst>
                    <a:gs pos="91000">
                      <a:schemeClr val="tx1"/>
                    </a:gs>
                    <a:gs pos="0">
                      <a:schemeClr val="tx1"/>
                    </a:gs>
                  </a:gsLst>
                  <a:lin ang="5400000" scaled="0"/>
                </a:gradFill>
                <a:latin typeface="+mj-lt"/>
              </a:defRPr>
            </a:lvl1pPr>
          </a:lstStyle>
          <a:p>
            <a:pPr lvl="0"/>
            <a:r>
              <a:rPr lang="en-US"/>
              <a:t>Speaker Name</a:t>
            </a:r>
          </a:p>
        </p:txBody>
      </p:sp>
      <p:pic>
        <p:nvPicPr>
          <p:cNvPr id="6" name="Picture 5"/>
          <p:cNvPicPr>
            <a:picLocks noChangeAspect="1"/>
          </p:cNvPicPr>
          <p:nvPr userDrawn="1"/>
        </p:nvPicPr>
        <p:blipFill>
          <a:blip r:embed="rId2"/>
          <a:stretch>
            <a:fillRect/>
          </a:stretch>
        </p:blipFill>
        <p:spPr>
          <a:xfrm>
            <a:off x="508397" y="6937562"/>
            <a:ext cx="1422328" cy="305019"/>
          </a:xfrm>
          <a:prstGeom prst="rect">
            <a:avLst/>
          </a:prstGeom>
        </p:spPr>
      </p:pic>
    </p:spTree>
    <p:extLst>
      <p:ext uri="{BB962C8B-B14F-4D97-AF65-F5344CB8AC3E}">
        <p14:creationId xmlns:p14="http://schemas.microsoft.com/office/powerpoint/2010/main" val="2034533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4368173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1344536"/>
            <a:ext cx="11173665" cy="3057720"/>
          </a:xfrm>
          <a:noFill/>
        </p:spPr>
        <p:txBody>
          <a:bodyPr tIns="91440" bIns="91440" anchor="t" anchorCtr="0"/>
          <a:lstStyle>
            <a:lvl1pPr>
              <a:defRPr sz="8001" spc="-111"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41" y="4394250"/>
            <a:ext cx="11175430" cy="2033066"/>
          </a:xfrm>
          <a:noFill/>
        </p:spPr>
        <p:txBody>
          <a:bodyPr lIns="182880" tIns="146304" rIns="182880" bIns="146304">
            <a:noAutofit/>
          </a:bodyPr>
          <a:lstStyle>
            <a:lvl1pPr marL="0" indent="0">
              <a:spcBef>
                <a:spcPts val="0"/>
              </a:spcBef>
              <a:buNone/>
              <a:defRPr sz="40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25409161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1344536"/>
            <a:ext cx="11173665" cy="3057720"/>
          </a:xfrm>
          <a:noFill/>
        </p:spPr>
        <p:txBody>
          <a:bodyPr tIns="91440" bIns="91440" anchor="t" anchorCtr="0"/>
          <a:lstStyle>
            <a:lvl1pPr>
              <a:defRPr lang="en-US" sz="8001" b="0" kern="1200" cap="none" spc="-111"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11757465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6891898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5087776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6615437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41064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43792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62637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00011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9" y="1347737"/>
            <a:ext cx="13207325" cy="1673535"/>
          </a:xfrm>
        </p:spPr>
        <p:txBody>
          <a:bodyPr/>
          <a:lstStyle>
            <a:lvl1pPr marL="0" indent="0">
              <a:buNone/>
              <a:defRPr>
                <a:gradFill>
                  <a:gsLst>
                    <a:gs pos="1250">
                      <a:schemeClr val="tx2"/>
                    </a:gs>
                    <a:gs pos="99000">
                      <a:schemeClr val="tx2"/>
                    </a:gs>
                  </a:gsLst>
                  <a:lin ang="5400000" scaled="0"/>
                </a:gradFill>
              </a:defRPr>
            </a:lvl1pPr>
            <a:lvl2pPr marL="0" indent="0">
              <a:buFontTx/>
              <a:buNone/>
              <a:defRPr sz="1618"/>
            </a:lvl2pPr>
            <a:lvl3pPr marL="184865" indent="0">
              <a:buNone/>
              <a:defRPr/>
            </a:lvl3pPr>
            <a:lvl4pPr marL="369728" indent="0">
              <a:buNone/>
              <a:defRPr/>
            </a:lvl4pPr>
            <a:lvl5pPr marL="554593"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5873541"/>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2" y="1347732"/>
            <a:ext cx="13817600" cy="642466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825" tIns="51825" rIns="51825" bIns="51825" numCol="1" spcCol="0" rtlCol="0" fromWordArt="0" anchor="ctr" anchorCtr="0" forceAA="0" compatLnSpc="1">
            <a:prstTxWarp prst="textNoShape">
              <a:avLst/>
            </a:prstTxWarp>
            <a:noAutofit/>
          </a:bodyPr>
          <a:lstStyle/>
          <a:p>
            <a:pPr algn="ctr" defTabSz="1036163"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9" y="1356968"/>
            <a:ext cx="13207324" cy="2217902"/>
          </a:xfrm>
        </p:spPr>
        <p:txBody>
          <a:bodyPr/>
          <a:lstStyle>
            <a:lvl1pPr marL="0" indent="0">
              <a:buNone/>
              <a:defRPr sz="36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85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64961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90514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16786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15354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8" y="6992736"/>
            <a:ext cx="13173108" cy="461351"/>
          </a:xfrm>
          <a:prstGeom prst="rect">
            <a:avLst/>
          </a:prstGeom>
          <a:noFill/>
          <a:ln w="12700">
            <a:noFill/>
            <a:miter lim="800000"/>
            <a:headEnd type="none" w="sm" len="sm"/>
            <a:tailEnd type="none" w="sm" len="sm"/>
          </a:ln>
          <a:effectLst/>
        </p:spPr>
        <p:txBody>
          <a:bodyPr vert="horz" wrap="square" lIns="203216" tIns="162572" rIns="203216" bIns="162572" numCol="1" anchor="t" anchorCtr="0" compatLnSpc="1">
            <a:prstTxWarp prst="textNoShape">
              <a:avLst/>
            </a:prstTxWarp>
            <a:spAutoFit/>
          </a:bodyPr>
          <a:lstStyle/>
          <a:p>
            <a:pPr defTabSz="1035961" eaLnBrk="0" hangingPunct="0"/>
            <a:r>
              <a:rPr lang="en-US" sz="778">
                <a:gradFill>
                  <a:gsLst>
                    <a:gs pos="0">
                      <a:srgbClr val="505050"/>
                    </a:gs>
                    <a:gs pos="100000">
                      <a:srgbClr val="505050"/>
                    </a:gs>
                  </a:gsLst>
                  <a:lin ang="5400000" scaled="0"/>
                </a:gradFill>
                <a:cs typeface="Segoe UI" pitchFamily="34" charset="0"/>
              </a:rPr>
              <a:t>© 2014 Microsoft Corporation. All rights reserved.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510232" y="3494806"/>
            <a:ext cx="3653707" cy="782787"/>
          </a:xfrm>
          <a:prstGeom prst="rect">
            <a:avLst/>
          </a:prstGeom>
        </p:spPr>
      </p:pic>
    </p:spTree>
    <p:extLst>
      <p:ext uri="{BB962C8B-B14F-4D97-AF65-F5344CB8AC3E}">
        <p14:creationId xmlns:p14="http://schemas.microsoft.com/office/powerpoint/2010/main" val="87377732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38" y="1347733"/>
            <a:ext cx="13207326" cy="2715520"/>
          </a:xfrm>
          <a:prstGeom prst="rect">
            <a:avLst/>
          </a:prstGeom>
        </p:spPr>
        <p:txBody>
          <a:bodyPr/>
          <a:lstStyle>
            <a:lvl1pPr marL="322818" indent="-322818">
              <a:buClr>
                <a:schemeClr val="tx1"/>
              </a:buClr>
              <a:buSzPct val="90000"/>
              <a:buFont typeface="Arial" pitchFamily="34" charset="0"/>
              <a:buChar char="•"/>
              <a:defRPr sz="4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5051" indent="-312234">
              <a:buClr>
                <a:schemeClr val="tx1"/>
              </a:buClr>
              <a:buSzPct val="90000"/>
              <a:buFont typeface="Arial" pitchFamily="34" charset="0"/>
              <a:buChar char="•"/>
              <a:defRPr sz="355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57869" indent="-322818">
              <a:buClr>
                <a:schemeClr val="tx1"/>
              </a:buClr>
              <a:buSzPct val="90000"/>
              <a:buFont typeface="Arial" pitchFamily="34" charset="0"/>
              <a:buChar char="•"/>
              <a:defRPr sz="311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11889" indent="-254020">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65909" indent="-254020">
              <a:buClr>
                <a:schemeClr val="tx1"/>
              </a:buClr>
              <a:buSzPct val="90000"/>
              <a:buFont typeface="Arial" pitchFamily="34" charset="0"/>
              <a:buChar char="•"/>
              <a:defRPr sz="2222">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7070726"/>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111" spc="-5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528670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878251645"/>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 y="6"/>
            <a:ext cx="13815632" cy="7772396"/>
          </a:xfrm>
          <a:prstGeom prst="rect">
            <a:avLst/>
          </a:prstGeom>
        </p:spPr>
      </p:pic>
      <p:sp>
        <p:nvSpPr>
          <p:cNvPr id="2" name="Rectangle 1"/>
          <p:cNvSpPr/>
          <p:nvPr userDrawn="1"/>
        </p:nvSpPr>
        <p:spPr bwMode="auto">
          <a:xfrm>
            <a:off x="305138" y="2354843"/>
            <a:ext cx="7111638" cy="4071591"/>
          </a:xfrm>
          <a:prstGeom prst="rect">
            <a:avLst/>
          </a:prstGeom>
          <a:solidFill>
            <a:srgbClr val="0078D7">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216" tIns="162572" rIns="203216" bIns="162572" numCol="1" spcCol="0" rtlCol="0" fromWordArt="0" anchor="t" anchorCtr="0" forceAA="0" compatLnSpc="1">
            <a:prstTxWarp prst="textNoShape">
              <a:avLst/>
            </a:prstTxWarp>
            <a:noAutofit/>
          </a:bodyPr>
          <a:lstStyle/>
          <a:p>
            <a:pPr algn="ctr" defTabSz="1036163" fontAlgn="base">
              <a:lnSpc>
                <a:spcPct val="90000"/>
              </a:lnSpc>
              <a:spcBef>
                <a:spcPct val="0"/>
              </a:spcBef>
              <a:spcAft>
                <a:spcPct val="0"/>
              </a:spcAft>
            </a:pPr>
            <a:endParaRPr lang="en-US" sz="2667">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305211" y="2354856"/>
            <a:ext cx="7113401" cy="2032184"/>
          </a:xfrm>
          <a:noFill/>
        </p:spPr>
        <p:txBody>
          <a:bodyPr lIns="146304" tIns="91440" rIns="146304" bIns="91440" anchor="t" anchorCtr="0"/>
          <a:lstStyle>
            <a:lvl1pPr>
              <a:defRPr sz="6000" spc="-111"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303375" y="4394247"/>
            <a:ext cx="7113401" cy="2032184"/>
          </a:xfrm>
        </p:spPr>
        <p:txBody>
          <a:bodyPr tIns="109728" bIns="109728">
            <a:noAutofit/>
          </a:bodyPr>
          <a:lstStyle>
            <a:lvl1pPr marL="0" indent="0">
              <a:spcBef>
                <a:spcPts val="0"/>
              </a:spcBef>
              <a:buNone/>
              <a:defRPr sz="3556">
                <a:gradFill>
                  <a:gsLst>
                    <a:gs pos="57576">
                      <a:srgbClr val="FFFFFF"/>
                    </a:gs>
                    <a:gs pos="35000">
                      <a:srgbClr val="FFFFFF"/>
                    </a:gs>
                  </a:gsLst>
                  <a:lin ang="5400000" scaled="0"/>
                </a:gradFill>
              </a:defRPr>
            </a:lvl1pPr>
          </a:lstStyle>
          <a:p>
            <a:pPr lvl="0"/>
            <a:r>
              <a:rPr lang="en-US"/>
              <a:t>Speaker Name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508397" y="532743"/>
            <a:ext cx="2031897" cy="435322"/>
          </a:xfrm>
          <a:prstGeom prst="rect">
            <a:avLst/>
          </a:prstGeom>
        </p:spPr>
      </p:pic>
    </p:spTree>
    <p:extLst>
      <p:ext uri="{BB962C8B-B14F-4D97-AF65-F5344CB8AC3E}">
        <p14:creationId xmlns:p14="http://schemas.microsoft.com/office/powerpoint/2010/main" val="50036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07252" y="4394240"/>
            <a:ext cx="7109873" cy="2033949"/>
          </a:xfrm>
          <a:noFill/>
        </p:spPr>
        <p:txBody>
          <a:bodyPr lIns="146304" tIns="109728" rIns="146304" bIns="109728">
            <a:noAutofit/>
          </a:bodyPr>
          <a:lstStyle>
            <a:lvl1pPr marL="0" indent="0">
              <a:spcBef>
                <a:spcPts val="0"/>
              </a:spcBef>
              <a:buNone/>
              <a:defRPr sz="3556"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305211" y="2352619"/>
            <a:ext cx="9143460" cy="2032184"/>
          </a:xfrm>
          <a:noFill/>
        </p:spPr>
        <p:txBody>
          <a:bodyPr lIns="146304" tIns="91440" rIns="146304" bIns="91440" anchor="t" anchorCtr="0"/>
          <a:lstStyle>
            <a:lvl1pPr>
              <a:defRPr sz="6000" spc="-111" baseline="0">
                <a:gradFill>
                  <a:gsLst>
                    <a:gs pos="3333">
                      <a:schemeClr val="tx2"/>
                    </a:gs>
                    <a:gs pos="39000">
                      <a:schemeClr val="tx2"/>
                    </a:gs>
                  </a:gsLst>
                  <a:lin ang="5400000" scaled="0"/>
                </a:gradFill>
              </a:defRPr>
            </a:lvl1pPr>
          </a:lstStyle>
          <a:p>
            <a:r>
              <a:rPr lang="en-US"/>
              <a:t>Presentation title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508397" y="6802755"/>
            <a:ext cx="2031897" cy="435322"/>
          </a:xfrm>
          <a:prstGeom prst="rect">
            <a:avLst/>
          </a:prstGeom>
        </p:spPr>
      </p:pic>
    </p:spTree>
    <p:extLst>
      <p:ext uri="{BB962C8B-B14F-4D97-AF65-F5344CB8AC3E}">
        <p14:creationId xmlns:p14="http://schemas.microsoft.com/office/powerpoint/2010/main" val="1342457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4020" indent="0">
              <a:buNone/>
              <a:defRPr/>
            </a:lvl3pPr>
            <a:lvl4pPr marL="508041" indent="0">
              <a:buNone/>
              <a:defRPr/>
            </a:lvl4pPr>
            <a:lvl5pPr marL="7620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7139071"/>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8" y="1347734"/>
            <a:ext cx="13207326" cy="2250393"/>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4020" indent="0">
              <a:buNone/>
              <a:defRPr/>
            </a:lvl3pPr>
            <a:lvl4pPr marL="508041" indent="0">
              <a:buNone/>
              <a:defRPr/>
            </a:lvl4pPr>
            <a:lvl5pPr marL="762061"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836198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2312992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8" y="1347734"/>
            <a:ext cx="13207326" cy="2250393"/>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573643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9" y="1347737"/>
            <a:ext cx="13207325" cy="1673535"/>
          </a:xfrm>
        </p:spPr>
        <p:txBody>
          <a:bodyPr/>
          <a:lstStyle>
            <a:lvl1pPr marL="0" indent="0">
              <a:buNone/>
              <a:defRPr>
                <a:gradFill>
                  <a:gsLst>
                    <a:gs pos="1250">
                      <a:schemeClr val="tx1"/>
                    </a:gs>
                    <a:gs pos="99000">
                      <a:schemeClr val="tx1"/>
                    </a:gs>
                  </a:gsLst>
                  <a:lin ang="5400000" scaled="0"/>
                </a:gradFill>
              </a:defRPr>
            </a:lvl1pPr>
            <a:lvl2pPr marL="0" indent="0">
              <a:buFontTx/>
              <a:buNone/>
              <a:defRPr sz="1618"/>
            </a:lvl2pPr>
            <a:lvl3pPr marL="184865" indent="0">
              <a:buNone/>
              <a:defRPr/>
            </a:lvl3pPr>
            <a:lvl4pPr marL="369728" indent="0">
              <a:buNone/>
              <a:defRPr/>
            </a:lvl4pPr>
            <a:lvl5pPr marL="554593"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9341875"/>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2"/>
            <a:ext cx="6095687" cy="2188832"/>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2"/>
            <a:ext cx="6095687" cy="2188832"/>
          </a:xfrm>
        </p:spPr>
        <p:txBody>
          <a:bodyPr wrap="square">
            <a:spAutoFit/>
          </a:bodyPr>
          <a:lstStyle>
            <a:lvl1pPr marL="0" indent="0">
              <a:spcBef>
                <a:spcPts val="1360"/>
              </a:spcBef>
              <a:buClr>
                <a:schemeClr val="tx1"/>
              </a:buClr>
              <a:buFont typeface="Wingdings" pitchFamily="2" charset="2"/>
              <a:buNone/>
              <a:defRPr sz="4000">
                <a:gradFill>
                  <a:gsLst>
                    <a:gs pos="1250">
                      <a:schemeClr val="tx2"/>
                    </a:gs>
                    <a:gs pos="99000">
                      <a:schemeClr val="tx2"/>
                    </a:gs>
                  </a:gsLst>
                  <a:lin ang="5400000" scaled="0"/>
                </a:gradFill>
              </a:defRPr>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924997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2"/>
            <a:ext cx="6095687" cy="2188832"/>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2"/>
            <a:ext cx="6095687" cy="2188832"/>
          </a:xfrm>
        </p:spPr>
        <p:txBody>
          <a:bodyPr wrap="square">
            <a:spAutoFit/>
          </a:bodyPr>
          <a:lstStyle>
            <a:lvl1pPr marL="0" indent="0">
              <a:spcBef>
                <a:spcPts val="1360"/>
              </a:spcBef>
              <a:buClr>
                <a:schemeClr val="tx1"/>
              </a:buClr>
              <a:buFont typeface="Wingdings" pitchFamily="2" charset="2"/>
              <a:buNone/>
              <a:defRPr sz="4000"/>
            </a:lvl1pPr>
            <a:lvl2pPr marL="0" indent="0">
              <a:buNone/>
              <a:defRPr sz="2222"/>
            </a:lvl2pPr>
            <a:lvl3pPr marL="257548" indent="0">
              <a:buNone/>
              <a:tabLst/>
              <a:defRPr sz="2222"/>
            </a:lvl3pPr>
            <a:lvl4pPr marL="511569" indent="0">
              <a:buNone/>
              <a:defRPr/>
            </a:lvl4pPr>
            <a:lvl5pPr marL="762061"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914536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6"/>
            <a:ext cx="6095687" cy="2202512"/>
          </a:xfrm>
        </p:spPr>
        <p:txBody>
          <a:bodyPr wrap="square">
            <a:spAutoFit/>
          </a:bodyPr>
          <a:lstStyle>
            <a:lvl1pPr marL="319290" indent="-319290">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6"/>
            <a:ext cx="6095687" cy="2202512"/>
          </a:xfrm>
        </p:spPr>
        <p:txBody>
          <a:bodyPr wrap="square">
            <a:spAutoFit/>
          </a:bodyPr>
          <a:lstStyle>
            <a:lvl1pPr marL="319290" indent="-319290">
              <a:spcBef>
                <a:spcPts val="1360"/>
              </a:spcBef>
              <a:buClr>
                <a:schemeClr val="tx2"/>
              </a:buClr>
              <a:buFont typeface="Arial" pitchFamily="34" charset="0"/>
              <a:buChar char="•"/>
              <a:defRPr sz="3556">
                <a:gradFill>
                  <a:gsLst>
                    <a:gs pos="1250">
                      <a:schemeClr val="tx2"/>
                    </a:gs>
                    <a:gs pos="99000">
                      <a:schemeClr val="tx2"/>
                    </a:gs>
                  </a:gsLst>
                  <a:lin ang="5400000" scaled="0"/>
                </a:gradFill>
              </a:defRPr>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92924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6"/>
            <a:ext cx="6095687" cy="2202512"/>
          </a:xfrm>
        </p:spPr>
        <p:txBody>
          <a:bodyPr wrap="square">
            <a:spAutoFit/>
          </a:bodyPr>
          <a:lstStyle>
            <a:lvl1pPr marL="319290" indent="-319290">
              <a:spcBef>
                <a:spcPts val="1360"/>
              </a:spcBef>
              <a:buClr>
                <a:schemeClr val="tx1"/>
              </a:buClr>
              <a:buFont typeface="Arial" pitchFamily="34" charset="0"/>
              <a:buChar char="•"/>
              <a:defRPr sz="3556"/>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9" y="1347736"/>
            <a:ext cx="6095687" cy="2202512"/>
          </a:xfrm>
        </p:spPr>
        <p:txBody>
          <a:bodyPr wrap="square">
            <a:spAutoFit/>
          </a:bodyPr>
          <a:lstStyle>
            <a:lvl1pPr marL="319290" indent="-319290">
              <a:spcBef>
                <a:spcPts val="1360"/>
              </a:spcBef>
              <a:buClr>
                <a:schemeClr val="tx1"/>
              </a:buClr>
              <a:buFont typeface="Arial" pitchFamily="34" charset="0"/>
              <a:buChar char="•"/>
              <a:defRPr sz="3556"/>
            </a:lvl1pPr>
            <a:lvl2pPr marL="590232" indent="-259126">
              <a:defRPr sz="2667"/>
            </a:lvl2pPr>
            <a:lvl3pPr marL="777379" indent="-187147">
              <a:tabLst/>
              <a:defRPr sz="2222"/>
            </a:lvl3pPr>
            <a:lvl4pPr marL="978921" indent="-201543">
              <a:defRPr/>
            </a:lvl4pPr>
            <a:lvl5pPr marL="1166068" indent="-18714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020508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567681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1344536"/>
            <a:ext cx="11173665" cy="3057720"/>
          </a:xfrm>
          <a:noFill/>
        </p:spPr>
        <p:txBody>
          <a:bodyPr tIns="91440" bIns="91440" anchor="t" anchorCtr="0"/>
          <a:lstStyle>
            <a:lvl1pPr>
              <a:defRPr sz="8001" spc="-111"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41" y="4394250"/>
            <a:ext cx="11175430" cy="2033066"/>
          </a:xfrm>
          <a:noFill/>
        </p:spPr>
        <p:txBody>
          <a:bodyPr lIns="182880" tIns="146304" rIns="182880" bIns="146304">
            <a:noAutofit/>
          </a:bodyPr>
          <a:lstStyle>
            <a:lvl1pPr marL="0" indent="0">
              <a:spcBef>
                <a:spcPts val="0"/>
              </a:spcBef>
              <a:buNone/>
              <a:defRPr sz="40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5181460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40" y="1344536"/>
            <a:ext cx="11173665" cy="3057720"/>
          </a:xfrm>
          <a:noFill/>
        </p:spPr>
        <p:txBody>
          <a:bodyPr tIns="91440" bIns="91440" anchor="t" anchorCtr="0"/>
          <a:lstStyle>
            <a:lvl1pPr>
              <a:defRPr lang="en-US" sz="8001" b="0" kern="1200" cap="none" spc="-111"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690889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07021781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8809812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42649416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9" y="1347736"/>
            <a:ext cx="13207325" cy="1728165"/>
          </a:xfrm>
        </p:spPr>
        <p:txBody>
          <a:bodyPr>
            <a:spAutoFit/>
          </a:bodyPr>
          <a:lstStyle>
            <a:lvl1pPr>
              <a:defRPr sz="3235">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20745882"/>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034338"/>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4413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8652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6607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2" y="1347732"/>
            <a:ext cx="13817600" cy="642466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825" tIns="51825" rIns="51825" bIns="51825" numCol="1" spcCol="0" rtlCol="0" fromWordArt="0" anchor="ctr" anchorCtr="0" forceAA="0" compatLnSpc="1">
            <a:prstTxWarp prst="textNoShape">
              <a:avLst/>
            </a:prstTxWarp>
            <a:noAutofit/>
          </a:bodyPr>
          <a:lstStyle/>
          <a:p>
            <a:pPr algn="ctr" defTabSz="1036163"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05139" y="1356968"/>
            <a:ext cx="13207324" cy="2217902"/>
          </a:xfrm>
        </p:spPr>
        <p:txBody>
          <a:bodyPr/>
          <a:lstStyle>
            <a:lvl1pPr marL="0" indent="0">
              <a:buNone/>
              <a:defRPr sz="36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85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64961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90514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16786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5478976"/>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05138" y="6992736"/>
            <a:ext cx="13173108" cy="461351"/>
          </a:xfrm>
          <a:prstGeom prst="rect">
            <a:avLst/>
          </a:prstGeom>
          <a:noFill/>
          <a:ln w="12700">
            <a:noFill/>
            <a:miter lim="800000"/>
            <a:headEnd type="none" w="sm" len="sm"/>
            <a:tailEnd type="none" w="sm" len="sm"/>
          </a:ln>
          <a:effectLst/>
        </p:spPr>
        <p:txBody>
          <a:bodyPr vert="horz" wrap="square" lIns="203216" tIns="162572" rIns="203216" bIns="162572" numCol="1" anchor="t" anchorCtr="0" compatLnSpc="1">
            <a:prstTxWarp prst="textNoShape">
              <a:avLst/>
            </a:prstTxWarp>
            <a:spAutoFit/>
          </a:bodyPr>
          <a:lstStyle/>
          <a:p>
            <a:pPr defTabSz="1035961" eaLnBrk="0" hangingPunct="0"/>
            <a:r>
              <a:rPr lang="en-US" sz="778">
                <a:gradFill>
                  <a:gsLst>
                    <a:gs pos="0">
                      <a:srgbClr val="505050"/>
                    </a:gs>
                    <a:gs pos="100000">
                      <a:srgbClr val="505050"/>
                    </a:gs>
                  </a:gsLst>
                  <a:lin ang="5400000" scaled="0"/>
                </a:gradFill>
                <a:cs typeface="Segoe UI" pitchFamily="34" charset="0"/>
              </a:rPr>
              <a:t>© 2014 Microsoft Corporation. All rights reserved.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510232" y="3494806"/>
            <a:ext cx="3653707" cy="782787"/>
          </a:xfrm>
          <a:prstGeom prst="rect">
            <a:avLst/>
          </a:prstGeom>
        </p:spPr>
      </p:pic>
    </p:spTree>
    <p:extLst>
      <p:ext uri="{BB962C8B-B14F-4D97-AF65-F5344CB8AC3E}">
        <p14:creationId xmlns:p14="http://schemas.microsoft.com/office/powerpoint/2010/main" val="1869320597"/>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05138" y="1347733"/>
            <a:ext cx="13207326" cy="2715520"/>
          </a:xfrm>
          <a:prstGeom prst="rect">
            <a:avLst/>
          </a:prstGeom>
        </p:spPr>
        <p:txBody>
          <a:bodyPr/>
          <a:lstStyle>
            <a:lvl1pPr marL="322818" indent="-322818">
              <a:buClr>
                <a:schemeClr val="tx1"/>
              </a:buClr>
              <a:buSzPct val="90000"/>
              <a:buFont typeface="Arial" pitchFamily="34" charset="0"/>
              <a:buChar char="•"/>
              <a:defRPr sz="4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5051" indent="-312234">
              <a:buClr>
                <a:schemeClr val="tx1"/>
              </a:buClr>
              <a:buSzPct val="90000"/>
              <a:buFont typeface="Arial" pitchFamily="34" charset="0"/>
              <a:buChar char="•"/>
              <a:defRPr sz="355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57869" indent="-322818">
              <a:buClr>
                <a:schemeClr val="tx1"/>
              </a:buClr>
              <a:buSzPct val="90000"/>
              <a:buFont typeface="Arial" pitchFamily="34" charset="0"/>
              <a:buChar char="•"/>
              <a:defRPr sz="3111">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11889" indent="-254020">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65909" indent="-254020">
              <a:buClr>
                <a:schemeClr val="tx1"/>
              </a:buClr>
              <a:buSzPct val="90000"/>
              <a:buFont typeface="Arial" pitchFamily="34" charset="0"/>
              <a:buChar char="•"/>
              <a:defRPr sz="2222">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7070726"/>
            <a:ext cx="13817601" cy="70167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111" spc="-5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180132930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8" y="2362061"/>
            <a:ext cx="13207326" cy="1313299"/>
          </a:xfrm>
          <a:noFill/>
        </p:spPr>
        <p:txBody>
          <a:bodyPr tIns="91440" bIns="91440" anchor="t" anchorCtr="0">
            <a:spAutoFit/>
          </a:bodyPr>
          <a:lstStyle>
            <a:lvl1pPr>
              <a:defRPr sz="8001"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172415881"/>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Level 4.1">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513"/>
            </a:lvl1pPr>
          </a:lstStyle>
          <a:p>
            <a:r>
              <a:rPr lang="en-US"/>
              <a:t>Click to edit Master title style</a:t>
            </a:r>
          </a:p>
        </p:txBody>
      </p:sp>
      <p:sp>
        <p:nvSpPr>
          <p:cNvPr id="3" name="Content Placeholder 2"/>
          <p:cNvSpPr>
            <a:spLocks noGrp="1"/>
          </p:cNvSpPr>
          <p:nvPr>
            <p:ph idx="1"/>
          </p:nvPr>
        </p:nvSpPr>
        <p:spPr>
          <a:xfrm>
            <a:off x="305141" y="1347739"/>
            <a:ext cx="13207323" cy="867417"/>
          </a:xfrm>
        </p:spPr>
        <p:txBody>
          <a:bodyPr/>
          <a:lstStyle>
            <a:lvl1pPr marL="0" indent="0">
              <a:buNone/>
              <a:defRPr sz="1813">
                <a:solidFill>
                  <a:srgbClr val="0078D7"/>
                </a:solidFill>
                <a:latin typeface="Segoe UI Light" panose="020B0502040204020203" pitchFamily="34" charset="0"/>
                <a:cs typeface="Segoe UI Light" panose="020B0502040204020203" pitchFamily="34" charset="0"/>
              </a:defRPr>
            </a:lvl1pPr>
            <a:lvl2pPr>
              <a:defRPr sz="1360"/>
            </a:lvl2pPr>
            <a:lvl3pPr>
              <a:defRPr sz="1190"/>
            </a:lvl3pPr>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a:xfrm>
            <a:off x="10173209" y="7203864"/>
            <a:ext cx="3108960" cy="299861"/>
          </a:xfrm>
          <a:prstGeom prst="rect">
            <a:avLst/>
          </a:prstGeom>
        </p:spPr>
        <p:txBody>
          <a:bodyPr/>
          <a:lstStyle/>
          <a:p>
            <a:pPr algn="r" defTabSz="1036290">
              <a:defRPr/>
            </a:pPr>
            <a:fld id="{DE9C5245-57D9-4297-A214-1583DC249795}" type="slidenum">
              <a:rPr lang="en-US" sz="907" smtClean="0">
                <a:solidFill>
                  <a:prstClr val="black">
                    <a:tint val="75000"/>
                  </a:prstClr>
                </a:solidFill>
                <a:latin typeface="Segoe UI Light" panose="020B0502040204020203" pitchFamily="34" charset="0"/>
                <a:cs typeface="Segoe UI Light" panose="020B0502040204020203" pitchFamily="34" charset="0"/>
              </a:rPr>
              <a:pPr algn="r" defTabSz="1036290">
                <a:defRPr/>
              </a:pPr>
              <a:t>‹#›</a:t>
            </a:fld>
            <a:endParaRPr lang="en-US" sz="907">
              <a:solidFill>
                <a:prstClr val="black">
                  <a:tint val="75000"/>
                </a:prstClr>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9298906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Title &amp; 2-color Non-bulleted text">
    <p:spTree>
      <p:nvGrpSpPr>
        <p:cNvPr id="1" name=""/>
        <p:cNvGrpSpPr/>
        <p:nvPr/>
      </p:nvGrpSpPr>
      <p:grpSpPr>
        <a:xfrm>
          <a:off x="0" y="0"/>
          <a:ext cx="0" cy="0"/>
          <a:chOff x="0" y="0"/>
          <a:chExt cx="0" cy="0"/>
        </a:xfrm>
      </p:grpSpPr>
      <p:sp>
        <p:nvSpPr>
          <p:cNvPr id="4" name="Title 1"/>
          <p:cNvSpPr txBox="1">
            <a:spLocks/>
          </p:cNvSpPr>
          <p:nvPr userDrawn="1"/>
        </p:nvSpPr>
        <p:spPr>
          <a:xfrm>
            <a:off x="303824" y="7343596"/>
            <a:ext cx="13209952" cy="342445"/>
          </a:xfrm>
          <a:prstGeom prst="rect">
            <a:avLst/>
          </a:prstGeom>
        </p:spPr>
        <p:txBody>
          <a:bodyPr vert="horz" wrap="square" lIns="165811" tIns="103632" rIns="165811" bIns="103632" rtlCol="0" anchor="t">
            <a:noAutofit/>
          </a:bodyPr>
          <a:lstStyle>
            <a:lvl1pPr algn="ctr" defTabSz="914169" rtl="0" eaLnBrk="1" latinLnBrk="0" hangingPunct="1">
              <a:lnSpc>
                <a:spcPct val="90000"/>
              </a:lnSpc>
              <a:spcBef>
                <a:spcPct val="0"/>
              </a:spcBef>
              <a:buNone/>
              <a:defRPr lang="en-US" sz="1000" b="0" kern="1200" cap="none" spc="0" baseline="0" dirty="0" smtClean="0">
                <a:ln w="3175">
                  <a:noFill/>
                </a:ln>
                <a:solidFill>
                  <a:schemeClr val="tx1">
                    <a:lumMod val="75000"/>
                    <a:lumOff val="25000"/>
                  </a:schemeClr>
                </a:solidFill>
                <a:effectLst/>
                <a:latin typeface="+mn-lt"/>
                <a:ea typeface="+mn-ea"/>
                <a:cs typeface="Segoe UI" pitchFamily="34" charset="0"/>
              </a:defRPr>
            </a:lvl1pPr>
          </a:lstStyle>
          <a:p>
            <a:r>
              <a:rPr lang="en-US" sz="1133"/>
              <a:t>Microsoft Confidential 2019</a:t>
            </a:r>
          </a:p>
        </p:txBody>
      </p:sp>
    </p:spTree>
    <p:extLst>
      <p:ext uri="{BB962C8B-B14F-4D97-AF65-F5344CB8AC3E}">
        <p14:creationId xmlns:p14="http://schemas.microsoft.com/office/powerpoint/2010/main" val="13813571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9" y="1347736"/>
            <a:ext cx="13207325" cy="1728165"/>
          </a:xfrm>
        </p:spPr>
        <p:txBody>
          <a:bodyPr>
            <a:spAutoFit/>
          </a:bodyPr>
          <a:lstStyle>
            <a:lvl1pPr>
              <a:defRPr sz="3235"/>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067700"/>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ltGray">
          <a:xfrm>
            <a:off x="1" y="0"/>
            <a:ext cx="13815640" cy="7772400"/>
          </a:xfrm>
          <a:prstGeom prst="rect">
            <a:avLst/>
          </a:prstGeom>
        </p:spPr>
      </p:pic>
      <p:sp>
        <p:nvSpPr>
          <p:cNvPr id="9" name="Title 1"/>
          <p:cNvSpPr>
            <a:spLocks noGrp="1"/>
          </p:cNvSpPr>
          <p:nvPr>
            <p:ph type="title" hasCustomPrompt="1"/>
          </p:nvPr>
        </p:nvSpPr>
        <p:spPr bwMode="auto">
          <a:xfrm>
            <a:off x="305209" y="2362077"/>
            <a:ext cx="7113401" cy="2032185"/>
          </a:xfrm>
          <a:noFill/>
        </p:spPr>
        <p:txBody>
          <a:bodyPr lIns="146304" tIns="91440" rIns="146304" bIns="91440" anchor="t" anchorCtr="0"/>
          <a:lstStyle>
            <a:lvl1pPr>
              <a:defRPr sz="5999" spc="-111" baseline="0">
                <a:gradFill>
                  <a:gsLst>
                    <a:gs pos="4040">
                      <a:srgbClr val="525252"/>
                    </a:gs>
                    <a:gs pos="17000">
                      <a:srgbClr val="525252"/>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303374" y="4394242"/>
            <a:ext cx="7113401" cy="2028656"/>
          </a:xfrm>
        </p:spPr>
        <p:txBody>
          <a:bodyPr tIns="109728" bIns="109728">
            <a:noAutofit/>
          </a:bodyPr>
          <a:lstStyle>
            <a:lvl1pPr marL="0" indent="0">
              <a:spcBef>
                <a:spcPts val="0"/>
              </a:spcBef>
              <a:buNone/>
              <a:defRPr sz="3554">
                <a:gradFill>
                  <a:gsLst>
                    <a:gs pos="4040">
                      <a:srgbClr val="525252"/>
                    </a:gs>
                    <a:gs pos="17000">
                      <a:srgbClr val="525252"/>
                    </a:gs>
                  </a:gsLst>
                  <a:lin ang="5400000" scaled="0"/>
                </a:gradFill>
              </a:defRPr>
            </a:lvl1pPr>
          </a:lstStyle>
          <a:p>
            <a:pPr lvl="0"/>
            <a:r>
              <a:rPr lang="en-US"/>
              <a:t>Speaker Name</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invGray">
          <a:xfrm>
            <a:off x="508329" y="6846670"/>
            <a:ext cx="1828707" cy="392989"/>
          </a:xfrm>
          <a:prstGeom prst="rect">
            <a:avLst/>
          </a:prstGeom>
        </p:spPr>
      </p:pic>
    </p:spTree>
    <p:extLst>
      <p:ext uri="{BB962C8B-B14F-4D97-AF65-F5344CB8AC3E}">
        <p14:creationId xmlns:p14="http://schemas.microsoft.com/office/powerpoint/2010/main" val="1022618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07251" y="4394242"/>
            <a:ext cx="7109874" cy="2033949"/>
          </a:xfrm>
          <a:noFill/>
        </p:spPr>
        <p:txBody>
          <a:bodyPr lIns="146304" tIns="109728" rIns="146304" bIns="109728">
            <a:noAutofit/>
          </a:bodyPr>
          <a:lstStyle>
            <a:lvl1pPr marL="0" indent="0">
              <a:spcBef>
                <a:spcPts val="0"/>
              </a:spcBef>
              <a:buNone/>
              <a:defRPr sz="3554"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305209" y="2352619"/>
            <a:ext cx="9143461" cy="2041627"/>
          </a:xfrm>
          <a:noFill/>
        </p:spPr>
        <p:txBody>
          <a:bodyPr lIns="146304" tIns="91440" rIns="146304" bIns="91440" anchor="t" anchorCtr="0"/>
          <a:lstStyle>
            <a:lvl1pPr>
              <a:defRPr sz="5999" spc="-111" baseline="0">
                <a:gradFill>
                  <a:gsLst>
                    <a:gs pos="3333">
                      <a:schemeClr val="tx2"/>
                    </a:gs>
                    <a:gs pos="39000">
                      <a:schemeClr val="tx2"/>
                    </a:gs>
                  </a:gsLst>
                  <a:lin ang="5400000" scaled="0"/>
                </a:gradFill>
              </a:defRPr>
            </a:lvl1pPr>
          </a:lstStyle>
          <a:p>
            <a:r>
              <a:rPr lang="en-US"/>
              <a:t>Presentation title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508329" y="6846670"/>
            <a:ext cx="1828707" cy="392989"/>
          </a:xfrm>
          <a:prstGeom prst="rect">
            <a:avLst/>
          </a:prstGeom>
        </p:spPr>
      </p:pic>
    </p:spTree>
    <p:extLst>
      <p:ext uri="{BB962C8B-B14F-4D97-AF65-F5344CB8AC3E}">
        <p14:creationId xmlns:p14="http://schemas.microsoft.com/office/powerpoint/2010/main" val="17748410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9" y="1347736"/>
            <a:ext cx="13207326" cy="2250393"/>
          </a:xfrm>
        </p:spPr>
        <p:txBody>
          <a:bodyPr/>
          <a:lstStyle>
            <a:lvl1pPr marL="0" indent="0">
              <a:buNone/>
              <a:defRPr>
                <a:gradFill>
                  <a:gsLst>
                    <a:gs pos="1250">
                      <a:schemeClr val="tx2"/>
                    </a:gs>
                    <a:gs pos="99000">
                      <a:schemeClr val="tx2"/>
                    </a:gs>
                  </a:gsLst>
                  <a:lin ang="5400000" scaled="0"/>
                </a:gradFill>
              </a:defRPr>
            </a:lvl1pPr>
            <a:lvl2pPr marL="0" indent="0">
              <a:buFontTx/>
              <a:buNone/>
              <a:defRPr sz="2222"/>
            </a:lvl2pPr>
            <a:lvl3pPr marL="253920" indent="0">
              <a:buNone/>
              <a:defRPr/>
            </a:lvl3pPr>
            <a:lvl4pPr marL="507840" indent="0">
              <a:buNone/>
              <a:defRPr/>
            </a:lvl4pPr>
            <a:lvl5pPr marL="76176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1570695"/>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305139" y="1347736"/>
            <a:ext cx="13207326" cy="2250393"/>
          </a:xfrm>
        </p:spPr>
        <p:txBody>
          <a:bodyPr/>
          <a:lstStyle>
            <a:lvl1pPr marL="0" indent="0">
              <a:buNone/>
              <a:defRPr>
                <a:gradFill>
                  <a:gsLst>
                    <a:gs pos="1250">
                      <a:schemeClr val="tx1"/>
                    </a:gs>
                    <a:gs pos="99000">
                      <a:schemeClr val="tx1"/>
                    </a:gs>
                  </a:gsLst>
                  <a:lin ang="5400000" scaled="0"/>
                </a:gradFill>
              </a:defRPr>
            </a:lvl1pPr>
            <a:lvl2pPr marL="0" indent="0">
              <a:buFontTx/>
              <a:buNone/>
              <a:defRPr sz="2222"/>
            </a:lvl2pPr>
            <a:lvl3pPr marL="253920" indent="0">
              <a:buNone/>
              <a:defRPr/>
            </a:lvl3pPr>
            <a:lvl4pPr marL="507840" indent="0">
              <a:buNone/>
              <a:defRPr/>
            </a:lvl4pPr>
            <a:lvl5pPr marL="76176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1619283"/>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9" y="1347736"/>
            <a:ext cx="13207326" cy="2250393"/>
          </a:xfrm>
        </p:spPr>
        <p:txBody>
          <a:bodyPr>
            <a:spAutoFit/>
          </a:bodyPr>
          <a:lstStyle>
            <a:lvl1pPr>
              <a:defRPr sz="3998">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394400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5139" y="1347736"/>
            <a:ext cx="13207326" cy="2250393"/>
          </a:xfrm>
        </p:spPr>
        <p:txBody>
          <a:bodyPr>
            <a:spAutoFit/>
          </a:bodyPr>
          <a:lstStyle>
            <a:lvl1pPr>
              <a:defRPr sz="3998"/>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76122829"/>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1" y="1347733"/>
            <a:ext cx="6095688" cy="2742880"/>
          </a:xfrm>
        </p:spPr>
        <p:txBody>
          <a:bodyPr wrap="square">
            <a:spAutoFit/>
          </a:bodyPr>
          <a:lstStyle>
            <a:lvl1pPr marL="0" indent="0">
              <a:spcBef>
                <a:spcPts val="1360"/>
              </a:spcBef>
              <a:buClr>
                <a:schemeClr val="tx1"/>
              </a:buClr>
              <a:buFont typeface="Wingdings" pitchFamily="2" charset="2"/>
              <a:buNone/>
              <a:defRPr sz="3998">
                <a:gradFill>
                  <a:gsLst>
                    <a:gs pos="1250">
                      <a:schemeClr val="tx2"/>
                    </a:gs>
                    <a:gs pos="99000">
                      <a:schemeClr val="tx2"/>
                    </a:gs>
                  </a:gsLst>
                  <a:lin ang="5400000" scaled="0"/>
                </a:gradFill>
              </a:defRPr>
            </a:lvl1pPr>
            <a:lvl2pPr marL="0" indent="0">
              <a:buNone/>
              <a:defRPr sz="2222"/>
            </a:lvl2pPr>
            <a:lvl3pPr marL="257446" indent="0">
              <a:buNone/>
              <a:tabLst/>
              <a:defRPr sz="2222"/>
            </a:lvl3pPr>
            <a:lvl4pPr marL="511366" indent="0">
              <a:buNone/>
              <a:defRPr/>
            </a:lvl4pPr>
            <a:lvl5pPr marL="76176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742880"/>
          </a:xfrm>
        </p:spPr>
        <p:txBody>
          <a:bodyPr wrap="square">
            <a:spAutoFit/>
          </a:bodyPr>
          <a:lstStyle>
            <a:lvl1pPr marL="0" indent="0">
              <a:spcBef>
                <a:spcPts val="1360"/>
              </a:spcBef>
              <a:buClr>
                <a:schemeClr val="tx1"/>
              </a:buClr>
              <a:buFont typeface="Wingdings" pitchFamily="2" charset="2"/>
              <a:buNone/>
              <a:defRPr sz="3998">
                <a:gradFill>
                  <a:gsLst>
                    <a:gs pos="1250">
                      <a:schemeClr val="tx2"/>
                    </a:gs>
                    <a:gs pos="99000">
                      <a:schemeClr val="tx2"/>
                    </a:gs>
                  </a:gsLst>
                  <a:lin ang="5400000" scaled="0"/>
                </a:gradFill>
              </a:defRPr>
            </a:lvl1pPr>
            <a:lvl2pPr marL="0" indent="0">
              <a:buNone/>
              <a:defRPr sz="2222"/>
            </a:lvl2pPr>
            <a:lvl3pPr marL="257446" indent="0">
              <a:buNone/>
              <a:tabLst/>
              <a:defRPr sz="2222"/>
            </a:lvl3pPr>
            <a:lvl4pPr marL="511366" indent="0">
              <a:buNone/>
              <a:defRPr/>
            </a:lvl4pPr>
            <a:lvl5pPr marL="76176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02091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1" y="1347733"/>
            <a:ext cx="6095688" cy="2742880"/>
          </a:xfrm>
        </p:spPr>
        <p:txBody>
          <a:bodyPr wrap="square">
            <a:spAutoFit/>
          </a:bodyPr>
          <a:lstStyle>
            <a:lvl1pPr marL="0" indent="0">
              <a:spcBef>
                <a:spcPts val="1360"/>
              </a:spcBef>
              <a:buClr>
                <a:schemeClr val="tx1"/>
              </a:buClr>
              <a:buFont typeface="Wingdings" pitchFamily="2" charset="2"/>
              <a:buNone/>
              <a:defRPr sz="3998"/>
            </a:lvl1pPr>
            <a:lvl2pPr marL="0" indent="0">
              <a:buNone/>
              <a:defRPr sz="2222"/>
            </a:lvl2pPr>
            <a:lvl3pPr marL="257446" indent="0">
              <a:buNone/>
              <a:tabLst/>
              <a:defRPr sz="2222"/>
            </a:lvl3pPr>
            <a:lvl4pPr marL="511366" indent="0">
              <a:buNone/>
              <a:defRPr/>
            </a:lvl4pPr>
            <a:lvl5pPr marL="76176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742880"/>
          </a:xfrm>
        </p:spPr>
        <p:txBody>
          <a:bodyPr wrap="square">
            <a:spAutoFit/>
          </a:bodyPr>
          <a:lstStyle>
            <a:lvl1pPr marL="0" indent="0">
              <a:spcBef>
                <a:spcPts val="1360"/>
              </a:spcBef>
              <a:buClr>
                <a:schemeClr val="tx1"/>
              </a:buClr>
              <a:buFont typeface="Wingdings" pitchFamily="2" charset="2"/>
              <a:buNone/>
              <a:defRPr sz="3998"/>
            </a:lvl1pPr>
            <a:lvl2pPr marL="0" indent="0">
              <a:buNone/>
              <a:defRPr sz="2222"/>
            </a:lvl2pPr>
            <a:lvl3pPr marL="257446" indent="0">
              <a:buNone/>
              <a:tabLst/>
              <a:defRPr sz="2222"/>
            </a:lvl3pPr>
            <a:lvl4pPr marL="511366" indent="0">
              <a:buNone/>
              <a:defRPr/>
            </a:lvl4pPr>
            <a:lvl5pPr marL="76176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5010821"/>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1" y="1347733"/>
            <a:ext cx="6095688" cy="2694999"/>
          </a:xfrm>
        </p:spPr>
        <p:txBody>
          <a:bodyPr wrap="square">
            <a:spAutoFit/>
          </a:bodyPr>
          <a:lstStyle>
            <a:lvl1pPr marL="319163" indent="-319163">
              <a:spcBef>
                <a:spcPts val="1360"/>
              </a:spcBef>
              <a:buClr>
                <a:schemeClr val="tx2"/>
              </a:buClr>
              <a:buFont typeface="Arial" pitchFamily="34" charset="0"/>
              <a:buChar char="•"/>
              <a:defRPr sz="3554">
                <a:gradFill>
                  <a:gsLst>
                    <a:gs pos="1250">
                      <a:schemeClr val="tx2"/>
                    </a:gs>
                    <a:gs pos="99000">
                      <a:schemeClr val="tx2"/>
                    </a:gs>
                  </a:gsLst>
                  <a:lin ang="5400000" scaled="0"/>
                </a:gradFill>
              </a:defRPr>
            </a:lvl1pPr>
            <a:lvl2pPr marL="589998" indent="-259024">
              <a:defRPr sz="2667"/>
            </a:lvl2pPr>
            <a:lvl3pPr marL="777071" indent="-187074">
              <a:tabLst/>
              <a:defRPr sz="2222"/>
            </a:lvl3pPr>
            <a:lvl4pPr marL="978533" indent="-201463">
              <a:defRPr/>
            </a:lvl4pPr>
            <a:lvl5pPr marL="1165606" indent="-187074">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163" indent="-319163">
              <a:spcBef>
                <a:spcPts val="1360"/>
              </a:spcBef>
              <a:buClr>
                <a:schemeClr val="tx2"/>
              </a:buClr>
              <a:buFont typeface="Arial" pitchFamily="34" charset="0"/>
              <a:buChar char="•"/>
              <a:defRPr sz="3554">
                <a:gradFill>
                  <a:gsLst>
                    <a:gs pos="1250">
                      <a:schemeClr val="tx2"/>
                    </a:gs>
                    <a:gs pos="99000">
                      <a:schemeClr val="tx2"/>
                    </a:gs>
                  </a:gsLst>
                  <a:lin ang="5400000" scaled="0"/>
                </a:gradFill>
              </a:defRPr>
            </a:lvl1pPr>
            <a:lvl2pPr marL="589998" indent="-259024">
              <a:defRPr sz="2667"/>
            </a:lvl2pPr>
            <a:lvl3pPr marL="777071" indent="-187074">
              <a:tabLst/>
              <a:defRPr sz="2222"/>
            </a:lvl3pPr>
            <a:lvl4pPr marL="978533" indent="-201463">
              <a:defRPr/>
            </a:lvl4pPr>
            <a:lvl5pPr marL="1165606" indent="-187074">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6246471"/>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1" y="1347733"/>
            <a:ext cx="6095688" cy="2694999"/>
          </a:xfrm>
        </p:spPr>
        <p:txBody>
          <a:bodyPr wrap="square">
            <a:spAutoFit/>
          </a:bodyPr>
          <a:lstStyle>
            <a:lvl1pPr marL="319163" indent="-319163">
              <a:spcBef>
                <a:spcPts val="1360"/>
              </a:spcBef>
              <a:buClr>
                <a:schemeClr val="tx1"/>
              </a:buClr>
              <a:buFont typeface="Arial" pitchFamily="34" charset="0"/>
              <a:buChar char="•"/>
              <a:defRPr sz="3554"/>
            </a:lvl1pPr>
            <a:lvl2pPr marL="589998" indent="-259024">
              <a:defRPr sz="2667"/>
            </a:lvl2pPr>
            <a:lvl3pPr marL="777071" indent="-187074">
              <a:tabLst/>
              <a:defRPr sz="2222"/>
            </a:lvl3pPr>
            <a:lvl4pPr marL="978533" indent="-201463">
              <a:defRPr/>
            </a:lvl4pPr>
            <a:lvl5pPr marL="1165606" indent="-187074">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3"/>
            <a:ext cx="6095688" cy="2694999"/>
          </a:xfrm>
        </p:spPr>
        <p:txBody>
          <a:bodyPr wrap="square">
            <a:spAutoFit/>
          </a:bodyPr>
          <a:lstStyle>
            <a:lvl1pPr marL="319163" indent="-319163">
              <a:spcBef>
                <a:spcPts val="1360"/>
              </a:spcBef>
              <a:buClr>
                <a:schemeClr val="tx1"/>
              </a:buClr>
              <a:buFont typeface="Arial" pitchFamily="34" charset="0"/>
              <a:buChar char="•"/>
              <a:defRPr sz="3554"/>
            </a:lvl1pPr>
            <a:lvl2pPr marL="589998" indent="-259024">
              <a:defRPr sz="2667"/>
            </a:lvl2pPr>
            <a:lvl3pPr marL="777071" indent="-187074">
              <a:tabLst/>
              <a:defRPr sz="2222"/>
            </a:lvl3pPr>
            <a:lvl4pPr marL="978533" indent="-201463">
              <a:defRPr/>
            </a:lvl4pPr>
            <a:lvl5pPr marL="1165606" indent="-187074">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799366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305140" y="1347735"/>
            <a:ext cx="6095688" cy="1583895"/>
          </a:xfrm>
        </p:spPr>
        <p:txBody>
          <a:bodyPr wrap="square">
            <a:spAutoFit/>
          </a:bodyPr>
          <a:lstStyle>
            <a:lvl1pPr marL="0" indent="0">
              <a:spcBef>
                <a:spcPts val="990"/>
              </a:spcBef>
              <a:buClr>
                <a:schemeClr val="tx1"/>
              </a:buClr>
              <a:buFont typeface="Wingdings" pitchFamily="2" charset="2"/>
              <a:buNone/>
              <a:defRPr sz="2588">
                <a:gradFill>
                  <a:gsLst>
                    <a:gs pos="1250">
                      <a:schemeClr val="tx2"/>
                    </a:gs>
                    <a:gs pos="99000">
                      <a:schemeClr val="tx2"/>
                    </a:gs>
                  </a:gsLst>
                  <a:lin ang="5400000" scaled="0"/>
                </a:gradFill>
              </a:defRPr>
            </a:lvl1pPr>
            <a:lvl2pPr marL="0" indent="0">
              <a:buNone/>
              <a:defRPr sz="1618"/>
            </a:lvl2pPr>
            <a:lvl3pPr marL="187431" indent="0">
              <a:buNone/>
              <a:tabLst/>
              <a:defRPr sz="1618"/>
            </a:lvl3pPr>
            <a:lvl4pPr marL="372296" indent="0">
              <a:buNone/>
              <a:defRPr/>
            </a:lvl4pPr>
            <a:lvl5pPr marL="554593"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7416776" y="1347735"/>
            <a:ext cx="6095688" cy="1583895"/>
          </a:xfrm>
        </p:spPr>
        <p:txBody>
          <a:bodyPr wrap="square">
            <a:spAutoFit/>
          </a:bodyPr>
          <a:lstStyle>
            <a:lvl1pPr marL="0" indent="0">
              <a:spcBef>
                <a:spcPts val="990"/>
              </a:spcBef>
              <a:buClr>
                <a:schemeClr val="tx1"/>
              </a:buClr>
              <a:buFont typeface="Wingdings" pitchFamily="2" charset="2"/>
              <a:buNone/>
              <a:defRPr sz="2588">
                <a:gradFill>
                  <a:gsLst>
                    <a:gs pos="1250">
                      <a:schemeClr val="tx2"/>
                    </a:gs>
                    <a:gs pos="99000">
                      <a:schemeClr val="tx2"/>
                    </a:gs>
                  </a:gsLst>
                  <a:lin ang="5400000" scaled="0"/>
                </a:gradFill>
              </a:defRPr>
            </a:lvl1pPr>
            <a:lvl2pPr marL="0" indent="0">
              <a:buNone/>
              <a:defRPr sz="1618"/>
            </a:lvl2pPr>
            <a:lvl3pPr marL="187431" indent="0">
              <a:buNone/>
              <a:tabLst/>
              <a:defRPr sz="1618"/>
            </a:lvl3pPr>
            <a:lvl4pPr marL="372296" indent="0">
              <a:buNone/>
              <a:defRPr/>
            </a:lvl4pPr>
            <a:lvl5pPr marL="554593"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9662102"/>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37206627"/>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44537"/>
            <a:ext cx="11173665" cy="3057720"/>
          </a:xfrm>
          <a:noFill/>
        </p:spPr>
        <p:txBody>
          <a:bodyPr tIns="91440" bIns="91440" anchor="t" anchorCtr="0"/>
          <a:lstStyle>
            <a:lvl1pPr>
              <a:defRPr sz="7997" spc="-111"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305140" y="4394249"/>
            <a:ext cx="11175431" cy="2033065"/>
          </a:xfrm>
          <a:noFill/>
        </p:spPr>
        <p:txBody>
          <a:bodyPr lIns="182880" tIns="146304" rIns="182880" bIns="146304">
            <a:noAutofit/>
          </a:bodyPr>
          <a:lstStyle>
            <a:lvl1pPr marL="0" indent="0">
              <a:spcBef>
                <a:spcPts val="0"/>
              </a:spcBef>
              <a:buNone/>
              <a:defRPr sz="3998"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29433949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1344537"/>
            <a:ext cx="11173665" cy="3057720"/>
          </a:xfrm>
          <a:noFill/>
        </p:spPr>
        <p:txBody>
          <a:bodyPr tIns="91440" bIns="91440" anchor="t" anchorCtr="0"/>
          <a:lstStyle>
            <a:lvl1pPr>
              <a:defRPr lang="en-US" sz="7997" b="0" kern="1200" cap="none" spc="-111"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3895001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3"/>
            <a:ext cx="13207326" cy="1313299"/>
          </a:xfrm>
          <a:noFill/>
        </p:spPr>
        <p:txBody>
          <a:bodyPr tIns="91440" bIns="91440" anchor="t" anchorCtr="0">
            <a:spAutoFit/>
          </a:bodyPr>
          <a:lstStyle>
            <a:lvl1pPr>
              <a:defRPr sz="7997"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57438159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3"/>
            <a:ext cx="13207326" cy="1313299"/>
          </a:xfrm>
          <a:noFill/>
        </p:spPr>
        <p:txBody>
          <a:bodyPr tIns="91440" bIns="91440" anchor="t" anchorCtr="0">
            <a:spAutoFit/>
          </a:bodyPr>
          <a:lstStyle>
            <a:lvl1pPr>
              <a:defRPr sz="7997"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6886776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5139" y="2362063"/>
            <a:ext cx="13207326" cy="1313299"/>
          </a:xfrm>
          <a:noFill/>
        </p:spPr>
        <p:txBody>
          <a:bodyPr tIns="91440" bIns="91440" anchor="t" anchorCtr="0">
            <a:spAutoFit/>
          </a:bodyPr>
          <a:lstStyle>
            <a:lvl1pPr>
              <a:defRPr sz="7997" spc="-111"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1089059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977657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0363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75506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3644"/>
      </p:ext>
    </p:extLst>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image" Target="../media/image1.png"/><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heme" Target="../theme/theme2.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image" Target="../media/image1.png"/><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18" Type="http://schemas.openxmlformats.org/officeDocument/2006/relationships/slideLayout" Target="../slideLayouts/slideLayout97.xml"/><Relationship Id="rId26" Type="http://schemas.openxmlformats.org/officeDocument/2006/relationships/slideLayout" Target="../slideLayouts/slideLayout105.xml"/><Relationship Id="rId3" Type="http://schemas.openxmlformats.org/officeDocument/2006/relationships/slideLayout" Target="../slideLayouts/slideLayout82.xml"/><Relationship Id="rId21" Type="http://schemas.openxmlformats.org/officeDocument/2006/relationships/slideLayout" Target="../slideLayouts/slideLayout100.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5" Type="http://schemas.openxmlformats.org/officeDocument/2006/relationships/slideLayout" Target="../slideLayouts/slideLayout104.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29" Type="http://schemas.openxmlformats.org/officeDocument/2006/relationships/slideLayout" Target="../slideLayouts/slideLayout108.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slideLayout" Target="../slideLayouts/slideLayout103.xml"/><Relationship Id="rId32" Type="http://schemas.openxmlformats.org/officeDocument/2006/relationships/image" Target="../media/image1.png"/><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28" Type="http://schemas.openxmlformats.org/officeDocument/2006/relationships/slideLayout" Target="../slideLayouts/slideLayout107.xml"/><Relationship Id="rId10" Type="http://schemas.openxmlformats.org/officeDocument/2006/relationships/slideLayout" Target="../slideLayouts/slideLayout89.xml"/><Relationship Id="rId19" Type="http://schemas.openxmlformats.org/officeDocument/2006/relationships/slideLayout" Target="../slideLayouts/slideLayout98.xml"/><Relationship Id="rId31" Type="http://schemas.openxmlformats.org/officeDocument/2006/relationships/theme" Target="../theme/theme4.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 Id="rId27" Type="http://schemas.openxmlformats.org/officeDocument/2006/relationships/slideLayout" Target="../slideLayouts/slideLayout106.xml"/><Relationship Id="rId30" Type="http://schemas.openxmlformats.org/officeDocument/2006/relationships/slideLayout" Target="../slideLayouts/slideLayout10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theme" Target="../theme/theme5.xml"/><Relationship Id="rId1" Type="http://schemas.openxmlformats.org/officeDocument/2006/relationships/slideLayout" Target="../slideLayouts/slideLayout110.xml"/><Relationship Id="rId4" Type="http://schemas.openxmlformats.org/officeDocument/2006/relationships/image" Target="../media/image1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26" Type="http://schemas.openxmlformats.org/officeDocument/2006/relationships/theme" Target="../theme/theme6.xml"/><Relationship Id="rId3" Type="http://schemas.openxmlformats.org/officeDocument/2006/relationships/slideLayout" Target="../slideLayouts/slideLayout113.xml"/><Relationship Id="rId21" Type="http://schemas.openxmlformats.org/officeDocument/2006/relationships/slideLayout" Target="../slideLayouts/slideLayout131.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5" Type="http://schemas.openxmlformats.org/officeDocument/2006/relationships/slideLayout" Target="../slideLayouts/slideLayout135.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20" Type="http://schemas.openxmlformats.org/officeDocument/2006/relationships/slideLayout" Target="../slideLayouts/slideLayout130.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24" Type="http://schemas.openxmlformats.org/officeDocument/2006/relationships/slideLayout" Target="../slideLayouts/slideLayout134.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23" Type="http://schemas.openxmlformats.org/officeDocument/2006/relationships/slideLayout" Target="../slideLayouts/slideLayout133.xml"/><Relationship Id="rId10" Type="http://schemas.openxmlformats.org/officeDocument/2006/relationships/slideLayout" Target="../slideLayouts/slideLayout120.xml"/><Relationship Id="rId19" Type="http://schemas.openxmlformats.org/officeDocument/2006/relationships/slideLayout" Target="../slideLayouts/slideLayout129.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 Id="rId22" Type="http://schemas.openxmlformats.org/officeDocument/2006/relationships/slideLayout" Target="../slideLayouts/slideLayout13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slideLayout" Target="../slideLayouts/slideLayout161.xml"/><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slideLayout" Target="../slideLayouts/slideLayout160.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29" Type="http://schemas.openxmlformats.org/officeDocument/2006/relationships/image" Target="../media/image1.png"/><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28" Type="http://schemas.openxmlformats.org/officeDocument/2006/relationships/theme" Target="../theme/theme7.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 Id="rId27" Type="http://schemas.openxmlformats.org/officeDocument/2006/relationships/slideLayout" Target="../slideLayouts/slideLayout16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theme" Target="../theme/theme8.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theme" Target="../theme/theme9.xml"/><Relationship Id="rId3" Type="http://schemas.openxmlformats.org/officeDocument/2006/relationships/slideLayout" Target="../slideLayouts/slideLayout179.xml"/><Relationship Id="rId21" Type="http://schemas.openxmlformats.org/officeDocument/2006/relationships/slideLayout" Target="../slideLayouts/slideLayout197.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0" Type="http://schemas.openxmlformats.org/officeDocument/2006/relationships/slideLayout" Target="../slideLayouts/slideLayout196.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image" Target="../media/image5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39" y="328113"/>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2" y="1347737"/>
            <a:ext cx="13207324" cy="172816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31"/>
          <a:stretch>
            <a:fillRect/>
          </a:stretch>
        </p:blipFill>
        <p:spPr>
          <a:xfrm rot="5400000">
            <a:off x="10436581" y="3389838"/>
            <a:ext cx="7773106" cy="993432"/>
          </a:xfrm>
          <a:prstGeom prst="rect">
            <a:avLst/>
          </a:prstGeom>
        </p:spPr>
      </p:pic>
    </p:spTree>
    <p:extLst>
      <p:ext uri="{BB962C8B-B14F-4D97-AF65-F5344CB8AC3E}">
        <p14:creationId xmlns:p14="http://schemas.microsoft.com/office/powerpoint/2010/main" val="30103783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9" r:id="rId28"/>
    <p:sldLayoutId id="2147483688" r:id="rId29"/>
  </p:sldLayoutIdLst>
  <p:transition>
    <p:fade/>
  </p:transition>
  <p:hf sldNum="0" hdr="0" dt="0"/>
  <p:txStyles>
    <p:titleStyle>
      <a:lvl1pPr algn="l" defTabSz="754290" rtl="0" eaLnBrk="1" latinLnBrk="0" hangingPunct="1">
        <a:lnSpc>
          <a:spcPct val="90000"/>
        </a:lnSpc>
        <a:spcBef>
          <a:spcPct val="0"/>
        </a:spcBef>
        <a:buNone/>
        <a:defRPr lang="en-US" sz="3882"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77296" marR="0" indent="-277296" algn="l" defTabSz="754290" rtl="0" eaLnBrk="1" fontAlgn="auto" latinLnBrk="0" hangingPunct="1">
        <a:lnSpc>
          <a:spcPct val="90000"/>
        </a:lnSpc>
        <a:spcBef>
          <a:spcPct val="20000"/>
        </a:spcBef>
        <a:spcAft>
          <a:spcPts val="0"/>
        </a:spcAft>
        <a:buClrTx/>
        <a:buSzPct val="90000"/>
        <a:buFont typeface="Arial" pitchFamily="34" charset="0"/>
        <a:buChar char="•"/>
        <a:tabLst/>
        <a:defRPr sz="3235" kern="1200" spc="0" baseline="0">
          <a:gradFill>
            <a:gsLst>
              <a:gs pos="1250">
                <a:schemeClr val="tx1"/>
              </a:gs>
              <a:gs pos="100000">
                <a:schemeClr val="tx1"/>
              </a:gs>
            </a:gsLst>
            <a:lin ang="5400000" scaled="0"/>
          </a:gradFill>
          <a:latin typeface="+mj-lt"/>
          <a:ea typeface="+mn-ea"/>
          <a:cs typeface="+mn-cs"/>
        </a:defRPr>
      </a:lvl1pPr>
      <a:lvl2pPr marL="472430" marR="0" indent="-195134" algn="l" defTabSz="754290" rtl="0" eaLnBrk="1" fontAlgn="auto" latinLnBrk="0" hangingPunct="1">
        <a:lnSpc>
          <a:spcPct val="90000"/>
        </a:lnSpc>
        <a:spcBef>
          <a:spcPct val="20000"/>
        </a:spcBef>
        <a:spcAft>
          <a:spcPts val="0"/>
        </a:spcAft>
        <a:buClrTx/>
        <a:buSzPct val="90000"/>
        <a:buFont typeface="Arial" pitchFamily="34" charset="0"/>
        <a:buChar char="•"/>
        <a:tabLst/>
        <a:defRPr sz="1941" kern="1200" spc="0" baseline="0">
          <a:gradFill>
            <a:gsLst>
              <a:gs pos="1250">
                <a:schemeClr val="tx1"/>
              </a:gs>
              <a:gs pos="100000">
                <a:schemeClr val="tx1"/>
              </a:gs>
            </a:gsLst>
            <a:lin ang="5400000" scaled="0"/>
          </a:gradFill>
          <a:latin typeface="+mn-lt"/>
          <a:ea typeface="+mn-ea"/>
          <a:cs typeface="+mn-cs"/>
        </a:defRPr>
      </a:lvl2pPr>
      <a:lvl3pPr marL="647024" marR="0" indent="-184865" algn="l" defTabSz="754290" rtl="0" eaLnBrk="1" fontAlgn="auto" latinLnBrk="0" hangingPunct="1">
        <a:lnSpc>
          <a:spcPct val="90000"/>
        </a:lnSpc>
        <a:spcBef>
          <a:spcPct val="20000"/>
        </a:spcBef>
        <a:spcAft>
          <a:spcPts val="0"/>
        </a:spcAft>
        <a:buClrTx/>
        <a:buSzPct val="90000"/>
        <a:buFont typeface="Arial" pitchFamily="34" charset="0"/>
        <a:buChar char="•"/>
        <a:tabLst/>
        <a:defRPr sz="1618" kern="1200" spc="0" baseline="0">
          <a:gradFill>
            <a:gsLst>
              <a:gs pos="1250">
                <a:schemeClr val="tx1"/>
              </a:gs>
              <a:gs pos="100000">
                <a:schemeClr val="tx1"/>
              </a:gs>
            </a:gsLst>
            <a:lin ang="5400000" scaled="0"/>
          </a:gradFill>
          <a:latin typeface="+mn-lt"/>
          <a:ea typeface="+mn-ea"/>
          <a:cs typeface="+mn-cs"/>
        </a:defRPr>
      </a:lvl3pPr>
      <a:lvl4pPr marL="831889" marR="0" indent="-184865" algn="l" defTabSz="754290" rtl="0" eaLnBrk="1" fontAlgn="auto" latinLnBrk="0" hangingPunct="1">
        <a:lnSpc>
          <a:spcPct val="90000"/>
        </a:lnSpc>
        <a:spcBef>
          <a:spcPct val="20000"/>
        </a:spcBef>
        <a:spcAft>
          <a:spcPts val="0"/>
        </a:spcAft>
        <a:buClrTx/>
        <a:buSzPct val="90000"/>
        <a:buFont typeface="Arial" pitchFamily="34" charset="0"/>
        <a:buChar char="•"/>
        <a:tabLst/>
        <a:defRPr sz="1456" kern="1200" spc="0" baseline="0">
          <a:gradFill>
            <a:gsLst>
              <a:gs pos="1250">
                <a:schemeClr val="tx1"/>
              </a:gs>
              <a:gs pos="100000">
                <a:schemeClr val="tx1"/>
              </a:gs>
            </a:gsLst>
            <a:lin ang="5400000" scaled="0"/>
          </a:gradFill>
          <a:latin typeface="+mn-lt"/>
          <a:ea typeface="+mn-ea"/>
          <a:cs typeface="+mn-cs"/>
        </a:defRPr>
      </a:lvl4pPr>
      <a:lvl5pPr marL="1016753" marR="0" indent="-184865" algn="l" defTabSz="754290" rtl="0" eaLnBrk="1" fontAlgn="auto" latinLnBrk="0" hangingPunct="1">
        <a:lnSpc>
          <a:spcPct val="90000"/>
        </a:lnSpc>
        <a:spcBef>
          <a:spcPct val="20000"/>
        </a:spcBef>
        <a:spcAft>
          <a:spcPts val="0"/>
        </a:spcAft>
        <a:buClrTx/>
        <a:buSzPct val="90000"/>
        <a:buFont typeface="Arial" pitchFamily="34" charset="0"/>
        <a:buChar char="•"/>
        <a:tabLst/>
        <a:defRPr sz="1456" kern="1200" spc="0" baseline="0">
          <a:gradFill>
            <a:gsLst>
              <a:gs pos="1250">
                <a:schemeClr val="tx1"/>
              </a:gs>
              <a:gs pos="100000">
                <a:schemeClr val="tx1"/>
              </a:gs>
            </a:gsLst>
            <a:lin ang="5400000" scaled="0"/>
          </a:gradFill>
          <a:latin typeface="+mn-lt"/>
          <a:ea typeface="+mn-ea"/>
          <a:cs typeface="+mn-cs"/>
        </a:defRPr>
      </a:lvl5pPr>
      <a:lvl6pPr marL="2074296"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6pPr>
      <a:lvl7pPr marL="2451441"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7pPr>
      <a:lvl8pPr marL="2828587"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8pPr>
      <a:lvl9pPr marL="3205731"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9pPr>
    </p:bodyStyle>
    <p:otherStyle>
      <a:defPPr>
        <a:defRPr lang="en-US"/>
      </a:defPPr>
      <a:lvl1pPr marL="0" algn="l" defTabSz="754290" rtl="0" eaLnBrk="1" latinLnBrk="0" hangingPunct="1">
        <a:defRPr sz="1456" kern="1200">
          <a:solidFill>
            <a:schemeClr val="tx1"/>
          </a:solidFill>
          <a:latin typeface="+mn-lt"/>
          <a:ea typeface="+mn-ea"/>
          <a:cs typeface="+mn-cs"/>
        </a:defRPr>
      </a:lvl1pPr>
      <a:lvl2pPr marL="377145" algn="l" defTabSz="754290" rtl="0" eaLnBrk="1" latinLnBrk="0" hangingPunct="1">
        <a:defRPr sz="1456" kern="1200">
          <a:solidFill>
            <a:schemeClr val="tx1"/>
          </a:solidFill>
          <a:latin typeface="+mn-lt"/>
          <a:ea typeface="+mn-ea"/>
          <a:cs typeface="+mn-cs"/>
        </a:defRPr>
      </a:lvl2pPr>
      <a:lvl3pPr marL="754290" algn="l" defTabSz="754290" rtl="0" eaLnBrk="1" latinLnBrk="0" hangingPunct="1">
        <a:defRPr sz="1456" kern="1200">
          <a:solidFill>
            <a:schemeClr val="tx1"/>
          </a:solidFill>
          <a:latin typeface="+mn-lt"/>
          <a:ea typeface="+mn-ea"/>
          <a:cs typeface="+mn-cs"/>
        </a:defRPr>
      </a:lvl3pPr>
      <a:lvl4pPr marL="1131434" algn="l" defTabSz="754290" rtl="0" eaLnBrk="1" latinLnBrk="0" hangingPunct="1">
        <a:defRPr sz="1456" kern="1200">
          <a:solidFill>
            <a:schemeClr val="tx1"/>
          </a:solidFill>
          <a:latin typeface="+mn-lt"/>
          <a:ea typeface="+mn-ea"/>
          <a:cs typeface="+mn-cs"/>
        </a:defRPr>
      </a:lvl4pPr>
      <a:lvl5pPr marL="1508579" algn="l" defTabSz="754290" rtl="0" eaLnBrk="1" latinLnBrk="0" hangingPunct="1">
        <a:defRPr sz="1456" kern="1200">
          <a:solidFill>
            <a:schemeClr val="tx1"/>
          </a:solidFill>
          <a:latin typeface="+mn-lt"/>
          <a:ea typeface="+mn-ea"/>
          <a:cs typeface="+mn-cs"/>
        </a:defRPr>
      </a:lvl5pPr>
      <a:lvl6pPr marL="1885724" algn="l" defTabSz="754290" rtl="0" eaLnBrk="1" latinLnBrk="0" hangingPunct="1">
        <a:defRPr sz="1456" kern="1200">
          <a:solidFill>
            <a:schemeClr val="tx1"/>
          </a:solidFill>
          <a:latin typeface="+mn-lt"/>
          <a:ea typeface="+mn-ea"/>
          <a:cs typeface="+mn-cs"/>
        </a:defRPr>
      </a:lvl6pPr>
      <a:lvl7pPr marL="2262869" algn="l" defTabSz="754290" rtl="0" eaLnBrk="1" latinLnBrk="0" hangingPunct="1">
        <a:defRPr sz="1456" kern="1200">
          <a:solidFill>
            <a:schemeClr val="tx1"/>
          </a:solidFill>
          <a:latin typeface="+mn-lt"/>
          <a:ea typeface="+mn-ea"/>
          <a:cs typeface="+mn-cs"/>
        </a:defRPr>
      </a:lvl7pPr>
      <a:lvl8pPr marL="2640013" algn="l" defTabSz="754290" rtl="0" eaLnBrk="1" latinLnBrk="0" hangingPunct="1">
        <a:defRPr sz="1456" kern="1200">
          <a:solidFill>
            <a:schemeClr val="tx1"/>
          </a:solidFill>
          <a:latin typeface="+mn-lt"/>
          <a:ea typeface="+mn-ea"/>
          <a:cs typeface="+mn-cs"/>
        </a:defRPr>
      </a:lvl8pPr>
      <a:lvl9pPr marL="3017159" algn="l" defTabSz="754290" rtl="0" eaLnBrk="1" latinLnBrk="0" hangingPunct="1">
        <a:defRPr sz="145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2" userDrawn="1">
          <p15:clr>
            <a:srgbClr val="5ACBF0"/>
          </p15:clr>
        </p15:guide>
        <p15:guide id="2" pos="196" userDrawn="1">
          <p15:clr>
            <a:srgbClr val="5ACBF0"/>
          </p15:clr>
        </p15:guide>
        <p15:guide id="3" pos="849" userDrawn="1">
          <p15:clr>
            <a:srgbClr val="5ACBF0"/>
          </p15:clr>
        </p15:guide>
        <p15:guide id="4" pos="1501" userDrawn="1">
          <p15:clr>
            <a:srgbClr val="5ACBF0"/>
          </p15:clr>
        </p15:guide>
        <p15:guide id="5" pos="2154" userDrawn="1">
          <p15:clr>
            <a:srgbClr val="5ACBF0"/>
          </p15:clr>
        </p15:guide>
        <p15:guide id="6" pos="2808" userDrawn="1">
          <p15:clr>
            <a:srgbClr val="5ACBF0"/>
          </p15:clr>
        </p15:guide>
        <p15:guide id="7" pos="3460" userDrawn="1">
          <p15:clr>
            <a:srgbClr val="5ACBF0"/>
          </p15:clr>
        </p15:guide>
        <p15:guide id="8" pos="4113" userDrawn="1">
          <p15:clr>
            <a:srgbClr val="5ACBF0"/>
          </p15:clr>
        </p15:guide>
        <p15:guide id="9" pos="4765" userDrawn="1">
          <p15:clr>
            <a:srgbClr val="5ACBF0"/>
          </p15:clr>
        </p15:guide>
        <p15:guide id="10" pos="5418" userDrawn="1">
          <p15:clr>
            <a:srgbClr val="5ACBF0"/>
          </p15:clr>
        </p15:guide>
        <p15:guide id="11" pos="6072" userDrawn="1">
          <p15:clr>
            <a:srgbClr val="5ACBF0"/>
          </p15:clr>
        </p15:guide>
        <p15:guide id="12" pos="6724" userDrawn="1">
          <p15:clr>
            <a:srgbClr val="5ACBF0"/>
          </p15:clr>
        </p15:guide>
        <p15:guide id="13" pos="7377" userDrawn="1">
          <p15:clr>
            <a:srgbClr val="5ACBF0"/>
          </p15:clr>
        </p15:guide>
        <p15:guide id="14" pos="8029" userDrawn="1">
          <p15:clr>
            <a:srgbClr val="5ACBF0"/>
          </p15:clr>
        </p15:guide>
        <p15:guide id="15" pos="8682" userDrawn="1">
          <p15:clr>
            <a:srgbClr val="5ACBF0"/>
          </p15:clr>
        </p15:guide>
        <p15:guide id="16" pos="327" userDrawn="1">
          <p15:clr>
            <a:srgbClr val="C35EA4"/>
          </p15:clr>
        </p15:guide>
        <p15:guide id="17" pos="8552" userDrawn="1">
          <p15:clr>
            <a:srgbClr val="C35EA4"/>
          </p15:clr>
        </p15:guide>
        <p15:guide id="18" orient="horz" pos="865" userDrawn="1">
          <p15:clr>
            <a:srgbClr val="5ACBF0"/>
          </p15:clr>
        </p15:guide>
        <p15:guide id="19" orient="horz" pos="1518" userDrawn="1">
          <p15:clr>
            <a:srgbClr val="5ACBF0"/>
          </p15:clr>
        </p15:guide>
        <p15:guide id="20" orient="horz" pos="2170" userDrawn="1">
          <p15:clr>
            <a:srgbClr val="5ACBF0"/>
          </p15:clr>
        </p15:guide>
        <p15:guide id="21" orient="horz" pos="2823" userDrawn="1">
          <p15:clr>
            <a:srgbClr val="5ACBF0"/>
          </p15:clr>
        </p15:guide>
        <p15:guide id="22" orient="horz" pos="3476" userDrawn="1">
          <p15:clr>
            <a:srgbClr val="5ACBF0"/>
          </p15:clr>
        </p15:guide>
        <p15:guide id="23" orient="horz" pos="4129" userDrawn="1">
          <p15:clr>
            <a:srgbClr val="5ACBF0"/>
          </p15:clr>
        </p15:guide>
        <p15:guide id="24" orient="horz" pos="4782" userDrawn="1">
          <p15:clr>
            <a:srgbClr val="5ACBF0"/>
          </p15:clr>
        </p15:guide>
        <p15:guide id="25" orient="horz" pos="342" userDrawn="1">
          <p15:clr>
            <a:srgbClr val="C35EA4"/>
          </p15:clr>
        </p15:guide>
        <p15:guide id="26" orient="horz" pos="4651"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41" y="328116"/>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1" y="1347739"/>
            <a:ext cx="13207323" cy="232563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6"/>
          <a:stretch>
            <a:fillRect/>
          </a:stretch>
        </p:blipFill>
        <p:spPr>
          <a:xfrm rot="5400000">
            <a:off x="10436581" y="3389836"/>
            <a:ext cx="7773106" cy="993433"/>
          </a:xfrm>
          <a:prstGeom prst="rect">
            <a:avLst/>
          </a:prstGeom>
        </p:spPr>
      </p:pic>
    </p:spTree>
    <p:extLst>
      <p:ext uri="{BB962C8B-B14F-4D97-AF65-F5344CB8AC3E}">
        <p14:creationId xmlns:p14="http://schemas.microsoft.com/office/powerpoint/2010/main" val="102932994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Lst>
  <p:transition>
    <p:fade/>
  </p:transition>
  <p:txStyles>
    <p:titleStyle>
      <a:lvl1pPr algn="l" defTabSz="1036463" rtl="0" eaLnBrk="1" latinLnBrk="0" hangingPunct="1">
        <a:lnSpc>
          <a:spcPct val="90000"/>
        </a:lnSpc>
        <a:spcBef>
          <a:spcPct val="0"/>
        </a:spcBef>
        <a:buNone/>
        <a:defRPr lang="en-US" sz="5334" b="0" kern="1200" cap="none" spc="-11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1030" marR="0" indent="-381030" algn="l" defTabSz="1036463" rtl="0" eaLnBrk="1" fontAlgn="auto" latinLnBrk="0" hangingPunct="1">
        <a:lnSpc>
          <a:spcPct val="90000"/>
        </a:lnSpc>
        <a:spcBef>
          <a:spcPct val="20000"/>
        </a:spcBef>
        <a:spcAft>
          <a:spcPts val="0"/>
        </a:spcAft>
        <a:buClrTx/>
        <a:buSzPct val="90000"/>
        <a:buFont typeface="Arial" pitchFamily="34" charset="0"/>
        <a:buChar char="•"/>
        <a:tabLst/>
        <a:defRPr sz="4445" kern="1200" spc="0" baseline="0">
          <a:gradFill>
            <a:gsLst>
              <a:gs pos="1250">
                <a:schemeClr val="tx1"/>
              </a:gs>
              <a:gs pos="100000">
                <a:schemeClr val="tx1"/>
              </a:gs>
            </a:gsLst>
            <a:lin ang="5400000" scaled="0"/>
          </a:gradFill>
          <a:latin typeface="+mj-lt"/>
          <a:ea typeface="+mn-ea"/>
          <a:cs typeface="+mn-cs"/>
        </a:defRPr>
      </a:lvl1pPr>
      <a:lvl2pPr marL="649163" marR="0" indent="-268133" algn="l" defTabSz="1036463"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2pPr>
      <a:lvl3pPr marL="889071" marR="0" indent="-254020" algn="l" defTabSz="1036463" rtl="0" eaLnBrk="1" fontAlgn="auto" latinLnBrk="0" hangingPunct="1">
        <a:lnSpc>
          <a:spcPct val="90000"/>
        </a:lnSpc>
        <a:spcBef>
          <a:spcPct val="20000"/>
        </a:spcBef>
        <a:spcAft>
          <a:spcPts val="0"/>
        </a:spcAft>
        <a:buClrTx/>
        <a:buSzPct val="90000"/>
        <a:buFont typeface="Arial" pitchFamily="34" charset="0"/>
        <a:buChar char="•"/>
        <a:tabLst/>
        <a:defRPr sz="2222" kern="1200" spc="0" baseline="0">
          <a:gradFill>
            <a:gsLst>
              <a:gs pos="1250">
                <a:schemeClr val="tx1"/>
              </a:gs>
              <a:gs pos="100000">
                <a:schemeClr val="tx1"/>
              </a:gs>
            </a:gsLst>
            <a:lin ang="5400000" scaled="0"/>
          </a:gradFill>
          <a:latin typeface="+mn-lt"/>
          <a:ea typeface="+mn-ea"/>
          <a:cs typeface="+mn-cs"/>
        </a:defRPr>
      </a:lvl3pPr>
      <a:lvl4pPr marL="1143091" marR="0" indent="-254020" algn="l" defTabSz="1036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397112" marR="0" indent="-254020" algn="l" defTabSz="1036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50272"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8505"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6736"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4969"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463" rtl="0" eaLnBrk="1" latinLnBrk="0" hangingPunct="1">
        <a:defRPr sz="2000" kern="1200">
          <a:solidFill>
            <a:schemeClr val="tx1"/>
          </a:solidFill>
          <a:latin typeface="+mn-lt"/>
          <a:ea typeface="+mn-ea"/>
          <a:cs typeface="+mn-cs"/>
        </a:defRPr>
      </a:lvl1pPr>
      <a:lvl2pPr marL="518231" algn="l" defTabSz="1036463" rtl="0" eaLnBrk="1" latinLnBrk="0" hangingPunct="1">
        <a:defRPr sz="2000" kern="1200">
          <a:solidFill>
            <a:schemeClr val="tx1"/>
          </a:solidFill>
          <a:latin typeface="+mn-lt"/>
          <a:ea typeface="+mn-ea"/>
          <a:cs typeface="+mn-cs"/>
        </a:defRPr>
      </a:lvl2pPr>
      <a:lvl3pPr marL="1036463" algn="l" defTabSz="1036463" rtl="0" eaLnBrk="1" latinLnBrk="0" hangingPunct="1">
        <a:defRPr sz="2000" kern="1200">
          <a:solidFill>
            <a:schemeClr val="tx1"/>
          </a:solidFill>
          <a:latin typeface="+mn-lt"/>
          <a:ea typeface="+mn-ea"/>
          <a:cs typeface="+mn-cs"/>
        </a:defRPr>
      </a:lvl3pPr>
      <a:lvl4pPr marL="1554694" algn="l" defTabSz="1036463" rtl="0" eaLnBrk="1" latinLnBrk="0" hangingPunct="1">
        <a:defRPr sz="2000" kern="1200">
          <a:solidFill>
            <a:schemeClr val="tx1"/>
          </a:solidFill>
          <a:latin typeface="+mn-lt"/>
          <a:ea typeface="+mn-ea"/>
          <a:cs typeface="+mn-cs"/>
        </a:defRPr>
      </a:lvl4pPr>
      <a:lvl5pPr marL="2072926" algn="l" defTabSz="1036463" rtl="0" eaLnBrk="1" latinLnBrk="0" hangingPunct="1">
        <a:defRPr sz="2000" kern="1200">
          <a:solidFill>
            <a:schemeClr val="tx1"/>
          </a:solidFill>
          <a:latin typeface="+mn-lt"/>
          <a:ea typeface="+mn-ea"/>
          <a:cs typeface="+mn-cs"/>
        </a:defRPr>
      </a:lvl5pPr>
      <a:lvl6pPr marL="2591158" algn="l" defTabSz="1036463" rtl="0" eaLnBrk="1" latinLnBrk="0" hangingPunct="1">
        <a:defRPr sz="2000" kern="1200">
          <a:solidFill>
            <a:schemeClr val="tx1"/>
          </a:solidFill>
          <a:latin typeface="+mn-lt"/>
          <a:ea typeface="+mn-ea"/>
          <a:cs typeface="+mn-cs"/>
        </a:defRPr>
      </a:lvl6pPr>
      <a:lvl7pPr marL="3109389" algn="l" defTabSz="1036463" rtl="0" eaLnBrk="1" latinLnBrk="0" hangingPunct="1">
        <a:defRPr sz="2000" kern="1200">
          <a:solidFill>
            <a:schemeClr val="tx1"/>
          </a:solidFill>
          <a:latin typeface="+mn-lt"/>
          <a:ea typeface="+mn-ea"/>
          <a:cs typeface="+mn-cs"/>
        </a:defRPr>
      </a:lvl7pPr>
      <a:lvl8pPr marL="3627620" algn="l" defTabSz="1036463" rtl="0" eaLnBrk="1" latinLnBrk="0" hangingPunct="1">
        <a:defRPr sz="2000" kern="1200">
          <a:solidFill>
            <a:schemeClr val="tx1"/>
          </a:solidFill>
          <a:latin typeface="+mn-lt"/>
          <a:ea typeface="+mn-ea"/>
          <a:cs typeface="+mn-cs"/>
        </a:defRPr>
      </a:lvl8pPr>
      <a:lvl9pPr marL="4145853" algn="l" defTabSz="1036463" rtl="0" eaLnBrk="1" latinLnBrk="0" hangingPunct="1">
        <a:defRPr sz="20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4">
          <p15:clr>
            <a:srgbClr val="5ACBF0"/>
          </p15:clr>
        </p15:guide>
        <p15:guide id="10" pos="4780">
          <p15:clr>
            <a:srgbClr val="5ACBF0"/>
          </p15:clr>
        </p15:guide>
        <p15:guide id="11" pos="5356">
          <p15:clr>
            <a:srgbClr val="5ACBF0"/>
          </p15:clr>
        </p15:guide>
        <p15:guide id="12" pos="5932">
          <p15:clr>
            <a:srgbClr val="5ACBF0"/>
          </p15:clr>
        </p15:guide>
        <p15:guide id="13" pos="6508">
          <p15:clr>
            <a:srgbClr val="5ACBF0"/>
          </p15:clr>
        </p15:guide>
        <p15:guide id="14" pos="7084">
          <p15:clr>
            <a:srgbClr val="5ACBF0"/>
          </p15:clr>
        </p15:guide>
        <p15:guide id="15" pos="7660">
          <p15:clr>
            <a:srgbClr val="5ACBF0"/>
          </p15:clr>
        </p15:guide>
        <p15:guide id="16" pos="288">
          <p15:clr>
            <a:srgbClr val="C35EA4"/>
          </p15:clr>
        </p15:guide>
        <p15:guide id="17" pos="7545">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41" y="328116"/>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1" y="1347739"/>
            <a:ext cx="13207323" cy="232563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8"/>
          <a:stretch>
            <a:fillRect/>
          </a:stretch>
        </p:blipFill>
        <p:spPr>
          <a:xfrm rot="5400000">
            <a:off x="10436581" y="3389836"/>
            <a:ext cx="7773106" cy="993433"/>
          </a:xfrm>
          <a:prstGeom prst="rect">
            <a:avLst/>
          </a:prstGeom>
        </p:spPr>
      </p:pic>
    </p:spTree>
    <p:extLst>
      <p:ext uri="{BB962C8B-B14F-4D97-AF65-F5344CB8AC3E}">
        <p14:creationId xmlns:p14="http://schemas.microsoft.com/office/powerpoint/2010/main" val="2836419692"/>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947" r:id="rId25"/>
    <p:sldLayoutId id="2147483974" r:id="rId26"/>
  </p:sldLayoutIdLst>
  <p:transition>
    <p:fade/>
  </p:transition>
  <p:txStyles>
    <p:titleStyle>
      <a:lvl1pPr algn="l" defTabSz="1036463" rtl="0" eaLnBrk="1" latinLnBrk="0" hangingPunct="1">
        <a:lnSpc>
          <a:spcPct val="90000"/>
        </a:lnSpc>
        <a:spcBef>
          <a:spcPct val="0"/>
        </a:spcBef>
        <a:buNone/>
        <a:defRPr lang="en-US" sz="5334" b="0" kern="1200" cap="none" spc="-11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1030" marR="0" indent="-381030" algn="l" defTabSz="1036463" rtl="0" eaLnBrk="1" fontAlgn="auto" latinLnBrk="0" hangingPunct="1">
        <a:lnSpc>
          <a:spcPct val="90000"/>
        </a:lnSpc>
        <a:spcBef>
          <a:spcPct val="20000"/>
        </a:spcBef>
        <a:spcAft>
          <a:spcPts val="0"/>
        </a:spcAft>
        <a:buClrTx/>
        <a:buSzPct val="90000"/>
        <a:buFont typeface="Arial" pitchFamily="34" charset="0"/>
        <a:buChar char="•"/>
        <a:tabLst/>
        <a:defRPr sz="4445" kern="1200" spc="0" baseline="0">
          <a:gradFill>
            <a:gsLst>
              <a:gs pos="1250">
                <a:schemeClr val="tx1"/>
              </a:gs>
              <a:gs pos="100000">
                <a:schemeClr val="tx1"/>
              </a:gs>
            </a:gsLst>
            <a:lin ang="5400000" scaled="0"/>
          </a:gradFill>
          <a:latin typeface="+mj-lt"/>
          <a:ea typeface="+mn-ea"/>
          <a:cs typeface="+mn-cs"/>
        </a:defRPr>
      </a:lvl1pPr>
      <a:lvl2pPr marL="649163" marR="0" indent="-268133" algn="l" defTabSz="1036463"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2pPr>
      <a:lvl3pPr marL="889071" marR="0" indent="-254020" algn="l" defTabSz="1036463" rtl="0" eaLnBrk="1" fontAlgn="auto" latinLnBrk="0" hangingPunct="1">
        <a:lnSpc>
          <a:spcPct val="90000"/>
        </a:lnSpc>
        <a:spcBef>
          <a:spcPct val="20000"/>
        </a:spcBef>
        <a:spcAft>
          <a:spcPts val="0"/>
        </a:spcAft>
        <a:buClrTx/>
        <a:buSzPct val="90000"/>
        <a:buFont typeface="Arial" pitchFamily="34" charset="0"/>
        <a:buChar char="•"/>
        <a:tabLst/>
        <a:defRPr sz="2222" kern="1200" spc="0" baseline="0">
          <a:gradFill>
            <a:gsLst>
              <a:gs pos="1250">
                <a:schemeClr val="tx1"/>
              </a:gs>
              <a:gs pos="100000">
                <a:schemeClr val="tx1"/>
              </a:gs>
            </a:gsLst>
            <a:lin ang="5400000" scaled="0"/>
          </a:gradFill>
          <a:latin typeface="+mn-lt"/>
          <a:ea typeface="+mn-ea"/>
          <a:cs typeface="+mn-cs"/>
        </a:defRPr>
      </a:lvl3pPr>
      <a:lvl4pPr marL="1143091" marR="0" indent="-254020" algn="l" defTabSz="1036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397112" marR="0" indent="-254020" algn="l" defTabSz="1036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50272"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8505"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6736"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4969" indent="-259116" algn="l" defTabSz="1036463"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463" rtl="0" eaLnBrk="1" latinLnBrk="0" hangingPunct="1">
        <a:defRPr sz="2000" kern="1200">
          <a:solidFill>
            <a:schemeClr val="tx1"/>
          </a:solidFill>
          <a:latin typeface="+mn-lt"/>
          <a:ea typeface="+mn-ea"/>
          <a:cs typeface="+mn-cs"/>
        </a:defRPr>
      </a:lvl1pPr>
      <a:lvl2pPr marL="518231" algn="l" defTabSz="1036463" rtl="0" eaLnBrk="1" latinLnBrk="0" hangingPunct="1">
        <a:defRPr sz="2000" kern="1200">
          <a:solidFill>
            <a:schemeClr val="tx1"/>
          </a:solidFill>
          <a:latin typeface="+mn-lt"/>
          <a:ea typeface="+mn-ea"/>
          <a:cs typeface="+mn-cs"/>
        </a:defRPr>
      </a:lvl2pPr>
      <a:lvl3pPr marL="1036463" algn="l" defTabSz="1036463" rtl="0" eaLnBrk="1" latinLnBrk="0" hangingPunct="1">
        <a:defRPr sz="2000" kern="1200">
          <a:solidFill>
            <a:schemeClr val="tx1"/>
          </a:solidFill>
          <a:latin typeface="+mn-lt"/>
          <a:ea typeface="+mn-ea"/>
          <a:cs typeface="+mn-cs"/>
        </a:defRPr>
      </a:lvl3pPr>
      <a:lvl4pPr marL="1554694" algn="l" defTabSz="1036463" rtl="0" eaLnBrk="1" latinLnBrk="0" hangingPunct="1">
        <a:defRPr sz="2000" kern="1200">
          <a:solidFill>
            <a:schemeClr val="tx1"/>
          </a:solidFill>
          <a:latin typeface="+mn-lt"/>
          <a:ea typeface="+mn-ea"/>
          <a:cs typeface="+mn-cs"/>
        </a:defRPr>
      </a:lvl4pPr>
      <a:lvl5pPr marL="2072926" algn="l" defTabSz="1036463" rtl="0" eaLnBrk="1" latinLnBrk="0" hangingPunct="1">
        <a:defRPr sz="2000" kern="1200">
          <a:solidFill>
            <a:schemeClr val="tx1"/>
          </a:solidFill>
          <a:latin typeface="+mn-lt"/>
          <a:ea typeface="+mn-ea"/>
          <a:cs typeface="+mn-cs"/>
        </a:defRPr>
      </a:lvl5pPr>
      <a:lvl6pPr marL="2591158" algn="l" defTabSz="1036463" rtl="0" eaLnBrk="1" latinLnBrk="0" hangingPunct="1">
        <a:defRPr sz="2000" kern="1200">
          <a:solidFill>
            <a:schemeClr val="tx1"/>
          </a:solidFill>
          <a:latin typeface="+mn-lt"/>
          <a:ea typeface="+mn-ea"/>
          <a:cs typeface="+mn-cs"/>
        </a:defRPr>
      </a:lvl6pPr>
      <a:lvl7pPr marL="3109389" algn="l" defTabSz="1036463" rtl="0" eaLnBrk="1" latinLnBrk="0" hangingPunct="1">
        <a:defRPr sz="2000" kern="1200">
          <a:solidFill>
            <a:schemeClr val="tx1"/>
          </a:solidFill>
          <a:latin typeface="+mn-lt"/>
          <a:ea typeface="+mn-ea"/>
          <a:cs typeface="+mn-cs"/>
        </a:defRPr>
      </a:lvl7pPr>
      <a:lvl8pPr marL="3627620" algn="l" defTabSz="1036463" rtl="0" eaLnBrk="1" latinLnBrk="0" hangingPunct="1">
        <a:defRPr sz="2000" kern="1200">
          <a:solidFill>
            <a:schemeClr val="tx1"/>
          </a:solidFill>
          <a:latin typeface="+mn-lt"/>
          <a:ea typeface="+mn-ea"/>
          <a:cs typeface="+mn-cs"/>
        </a:defRPr>
      </a:lvl8pPr>
      <a:lvl9pPr marL="4145853" algn="l" defTabSz="1036463" rtl="0" eaLnBrk="1" latinLnBrk="0" hangingPunct="1">
        <a:defRPr sz="20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4">
          <p15:clr>
            <a:srgbClr val="5ACBF0"/>
          </p15:clr>
        </p15:guide>
        <p15:guide id="10" pos="4780">
          <p15:clr>
            <a:srgbClr val="5ACBF0"/>
          </p15:clr>
        </p15:guide>
        <p15:guide id="11" pos="5356">
          <p15:clr>
            <a:srgbClr val="5ACBF0"/>
          </p15:clr>
        </p15:guide>
        <p15:guide id="12" pos="5932">
          <p15:clr>
            <a:srgbClr val="5ACBF0"/>
          </p15:clr>
        </p15:guide>
        <p15:guide id="13" pos="6508">
          <p15:clr>
            <a:srgbClr val="5ACBF0"/>
          </p15:clr>
        </p15:guide>
        <p15:guide id="14" pos="7084">
          <p15:clr>
            <a:srgbClr val="5ACBF0"/>
          </p15:clr>
        </p15:guide>
        <p15:guide id="15" pos="7660">
          <p15:clr>
            <a:srgbClr val="5ACBF0"/>
          </p15:clr>
        </p15:guide>
        <p15:guide id="16" pos="288">
          <p15:clr>
            <a:srgbClr val="C35EA4"/>
          </p15:clr>
        </p15:guide>
        <p15:guide id="17" pos="7545">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39" y="328114"/>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1" y="1347735"/>
            <a:ext cx="13207324" cy="2325634"/>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32"/>
          <a:stretch>
            <a:fillRect/>
          </a:stretch>
        </p:blipFill>
        <p:spPr>
          <a:xfrm rot="5400000">
            <a:off x="10436582" y="3389839"/>
            <a:ext cx="7773106" cy="993431"/>
          </a:xfrm>
          <a:prstGeom prst="rect">
            <a:avLst/>
          </a:prstGeom>
        </p:spPr>
      </p:pic>
    </p:spTree>
    <p:extLst>
      <p:ext uri="{BB962C8B-B14F-4D97-AF65-F5344CB8AC3E}">
        <p14:creationId xmlns:p14="http://schemas.microsoft.com/office/powerpoint/2010/main" val="565604889"/>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47" r:id="rId20"/>
    <p:sldLayoutId id="2147483848" r:id="rId21"/>
    <p:sldLayoutId id="2147483849" r:id="rId22"/>
    <p:sldLayoutId id="2147483850" r:id="rId23"/>
    <p:sldLayoutId id="2147483851" r:id="rId24"/>
    <p:sldLayoutId id="2147483852" r:id="rId25"/>
    <p:sldLayoutId id="2147483853" r:id="rId26"/>
    <p:sldLayoutId id="2147483855" r:id="rId27"/>
    <p:sldLayoutId id="2147483856" r:id="rId28"/>
    <p:sldLayoutId id="2147483857" r:id="rId29"/>
    <p:sldLayoutId id="2147483861" r:id="rId30"/>
  </p:sldLayoutIdLst>
  <p:transition>
    <p:fade/>
  </p:transition>
  <p:txStyles>
    <p:titleStyle>
      <a:lvl1pPr algn="l" defTabSz="1036054" rtl="0" eaLnBrk="1" latinLnBrk="0" hangingPunct="1">
        <a:lnSpc>
          <a:spcPct val="90000"/>
        </a:lnSpc>
        <a:spcBef>
          <a:spcPct val="0"/>
        </a:spcBef>
        <a:buNone/>
        <a:defRPr lang="en-US" sz="5331" b="0" kern="1200" cap="none" spc="-11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0879" marR="0" indent="-380879" algn="l" defTabSz="1036054" rtl="0" eaLnBrk="1" fontAlgn="auto" latinLnBrk="0" hangingPunct="1">
        <a:lnSpc>
          <a:spcPct val="90000"/>
        </a:lnSpc>
        <a:spcBef>
          <a:spcPct val="20000"/>
        </a:spcBef>
        <a:spcAft>
          <a:spcPts val="0"/>
        </a:spcAft>
        <a:buClrTx/>
        <a:buSzPct val="90000"/>
        <a:buFont typeface="Arial" pitchFamily="34" charset="0"/>
        <a:buChar char="•"/>
        <a:tabLst/>
        <a:defRPr sz="4443" kern="1200" spc="0" baseline="0">
          <a:gradFill>
            <a:gsLst>
              <a:gs pos="1250">
                <a:schemeClr val="tx1"/>
              </a:gs>
              <a:gs pos="100000">
                <a:schemeClr val="tx1"/>
              </a:gs>
            </a:gsLst>
            <a:lin ang="5400000" scaled="0"/>
          </a:gradFill>
          <a:latin typeface="+mj-lt"/>
          <a:ea typeface="+mn-ea"/>
          <a:cs typeface="+mn-cs"/>
        </a:defRPr>
      </a:lvl1pPr>
      <a:lvl2pPr marL="648906" marR="0" indent="-268025" algn="l" defTabSz="1036054"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2pPr>
      <a:lvl3pPr marL="888719" marR="0" indent="-253920" algn="l" defTabSz="1036054" rtl="0" eaLnBrk="1" fontAlgn="auto" latinLnBrk="0" hangingPunct="1">
        <a:lnSpc>
          <a:spcPct val="90000"/>
        </a:lnSpc>
        <a:spcBef>
          <a:spcPct val="20000"/>
        </a:spcBef>
        <a:spcAft>
          <a:spcPts val="0"/>
        </a:spcAft>
        <a:buClrTx/>
        <a:buSzPct val="90000"/>
        <a:buFont typeface="Arial" pitchFamily="34" charset="0"/>
        <a:buChar char="•"/>
        <a:tabLst/>
        <a:defRPr sz="2222" kern="1200" spc="0" baseline="0">
          <a:gradFill>
            <a:gsLst>
              <a:gs pos="1250">
                <a:schemeClr val="tx1"/>
              </a:gs>
              <a:gs pos="100000">
                <a:schemeClr val="tx1"/>
              </a:gs>
            </a:gsLst>
            <a:lin ang="5400000" scaled="0"/>
          </a:gradFill>
          <a:latin typeface="+mn-lt"/>
          <a:ea typeface="+mn-ea"/>
          <a:cs typeface="+mn-cs"/>
        </a:defRPr>
      </a:lvl3pPr>
      <a:lvl4pPr marL="1142640" marR="0" indent="-253920" algn="l" defTabSz="10360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396559" marR="0" indent="-253920" algn="l" defTabSz="10360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49146" indent="-259013" algn="l" defTabSz="1036054"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7174" indent="-259013" algn="l" defTabSz="1036054"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5201" indent="-259013" algn="l" defTabSz="1036054"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3227" indent="-259013" algn="l" defTabSz="1036054"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054" rtl="0" eaLnBrk="1" latinLnBrk="0" hangingPunct="1">
        <a:defRPr sz="2000" kern="1200">
          <a:solidFill>
            <a:schemeClr val="tx1"/>
          </a:solidFill>
          <a:latin typeface="+mn-lt"/>
          <a:ea typeface="+mn-ea"/>
          <a:cs typeface="+mn-cs"/>
        </a:defRPr>
      </a:lvl1pPr>
      <a:lvl2pPr marL="518026" algn="l" defTabSz="1036054" rtl="0" eaLnBrk="1" latinLnBrk="0" hangingPunct="1">
        <a:defRPr sz="2000" kern="1200">
          <a:solidFill>
            <a:schemeClr val="tx1"/>
          </a:solidFill>
          <a:latin typeface="+mn-lt"/>
          <a:ea typeface="+mn-ea"/>
          <a:cs typeface="+mn-cs"/>
        </a:defRPr>
      </a:lvl2pPr>
      <a:lvl3pPr marL="1036054" algn="l" defTabSz="1036054" rtl="0" eaLnBrk="1" latinLnBrk="0" hangingPunct="1">
        <a:defRPr sz="2000" kern="1200">
          <a:solidFill>
            <a:schemeClr val="tx1"/>
          </a:solidFill>
          <a:latin typeface="+mn-lt"/>
          <a:ea typeface="+mn-ea"/>
          <a:cs typeface="+mn-cs"/>
        </a:defRPr>
      </a:lvl3pPr>
      <a:lvl4pPr marL="1554080" algn="l" defTabSz="1036054" rtl="0" eaLnBrk="1" latinLnBrk="0" hangingPunct="1">
        <a:defRPr sz="2000" kern="1200">
          <a:solidFill>
            <a:schemeClr val="tx1"/>
          </a:solidFill>
          <a:latin typeface="+mn-lt"/>
          <a:ea typeface="+mn-ea"/>
          <a:cs typeface="+mn-cs"/>
        </a:defRPr>
      </a:lvl4pPr>
      <a:lvl5pPr marL="2072106" algn="l" defTabSz="1036054" rtl="0" eaLnBrk="1" latinLnBrk="0" hangingPunct="1">
        <a:defRPr sz="2000" kern="1200">
          <a:solidFill>
            <a:schemeClr val="tx1"/>
          </a:solidFill>
          <a:latin typeface="+mn-lt"/>
          <a:ea typeface="+mn-ea"/>
          <a:cs typeface="+mn-cs"/>
        </a:defRPr>
      </a:lvl5pPr>
      <a:lvl6pPr marL="2590133" algn="l" defTabSz="1036054" rtl="0" eaLnBrk="1" latinLnBrk="0" hangingPunct="1">
        <a:defRPr sz="2000" kern="1200">
          <a:solidFill>
            <a:schemeClr val="tx1"/>
          </a:solidFill>
          <a:latin typeface="+mn-lt"/>
          <a:ea typeface="+mn-ea"/>
          <a:cs typeface="+mn-cs"/>
        </a:defRPr>
      </a:lvl6pPr>
      <a:lvl7pPr marL="3108160" algn="l" defTabSz="1036054" rtl="0" eaLnBrk="1" latinLnBrk="0" hangingPunct="1">
        <a:defRPr sz="2000" kern="1200">
          <a:solidFill>
            <a:schemeClr val="tx1"/>
          </a:solidFill>
          <a:latin typeface="+mn-lt"/>
          <a:ea typeface="+mn-ea"/>
          <a:cs typeface="+mn-cs"/>
        </a:defRPr>
      </a:lvl7pPr>
      <a:lvl8pPr marL="3626186" algn="l" defTabSz="1036054" rtl="0" eaLnBrk="1" latinLnBrk="0" hangingPunct="1">
        <a:defRPr sz="2000" kern="1200">
          <a:solidFill>
            <a:schemeClr val="tx1"/>
          </a:solidFill>
          <a:latin typeface="+mn-lt"/>
          <a:ea typeface="+mn-ea"/>
          <a:cs typeface="+mn-cs"/>
        </a:defRPr>
      </a:lvl8pPr>
      <a:lvl9pPr marL="4144214" algn="l" defTabSz="1036054" rtl="0" eaLnBrk="1" latinLnBrk="0" hangingPunct="1">
        <a:defRPr sz="20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490" y="259117"/>
            <a:ext cx="12638839" cy="690652"/>
          </a:xfrm>
          <a:prstGeom prst="rect">
            <a:avLst/>
          </a:prstGeom>
        </p:spPr>
        <p:txBody>
          <a:bodyPr vert="horz" wrap="square" lIns="0" tIns="0" rIns="0" bIns="0" rtlCol="0" anchor="t">
            <a:spAutoFit/>
          </a:bodyPr>
          <a:lstStyle/>
          <a:p>
            <a:r>
              <a:rPr lang="en-US"/>
              <a:t>Click to edit Master title style</a:t>
            </a:r>
          </a:p>
        </p:txBody>
      </p:sp>
      <p:sp>
        <p:nvSpPr>
          <p:cNvPr id="3" name="Text Placeholder 2"/>
          <p:cNvSpPr>
            <a:spLocks noGrp="1"/>
          </p:cNvSpPr>
          <p:nvPr>
            <p:ph type="body" idx="1"/>
          </p:nvPr>
        </p:nvSpPr>
        <p:spPr>
          <a:xfrm>
            <a:off x="588482" y="1640843"/>
            <a:ext cx="12638838" cy="2267288"/>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482401" y="7288290"/>
            <a:ext cx="1111478" cy="444475"/>
          </a:xfrm>
          <a:prstGeom prst="rect">
            <a:avLst/>
          </a:prstGeom>
        </p:spPr>
      </p:pic>
      <p:pic>
        <p:nvPicPr>
          <p:cNvPr id="4" name="Picture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0691" y="7220716"/>
            <a:ext cx="1576140" cy="579623"/>
          </a:xfrm>
          <a:prstGeom prst="rect">
            <a:avLst/>
          </a:prstGeom>
        </p:spPr>
      </p:pic>
    </p:spTree>
    <p:extLst>
      <p:ext uri="{BB962C8B-B14F-4D97-AF65-F5344CB8AC3E}">
        <p14:creationId xmlns:p14="http://schemas.microsoft.com/office/powerpoint/2010/main" val="200125403"/>
      </p:ext>
    </p:extLst>
  </p:cSld>
  <p:clrMap bg1="lt1" tx1="dk1" bg2="lt2" tx2="dk2" accent1="accent1" accent2="accent2" accent3="accent3" accent4="accent4" accent5="accent5" accent6="accent6" hlink="hlink" folHlink="folHlink"/>
  <p:sldLayoutIdLst>
    <p:sldLayoutId id="2147483975" r:id="rId1"/>
  </p:sldLayoutIdLst>
  <mc:AlternateContent xmlns:mc="http://schemas.openxmlformats.org/markup-compatibility/2006" xmlns:p14="http://schemas.microsoft.com/office/powerpoint/2010/main">
    <mc:Choice Requires="p14">
      <p:transition spd="slow" p14:dur="1150">
        <p:push/>
      </p:transition>
    </mc:Choice>
    <mc:Fallback xmlns="">
      <p:transition spd="slow">
        <p:push/>
      </p:transition>
    </mc:Fallback>
  </mc:AlternateContent>
  <p:hf hdr="0" dt="0"/>
  <p:txStyles>
    <p:titleStyle>
      <a:lvl1pPr algn="l" defTabSz="1035548" rtl="0" eaLnBrk="1" latinLnBrk="0" hangingPunct="1">
        <a:lnSpc>
          <a:spcPct val="90000"/>
        </a:lnSpc>
        <a:spcBef>
          <a:spcPct val="0"/>
        </a:spcBef>
        <a:buNone/>
        <a:defRPr lang="en-US" sz="4987" b="0" kern="1200" cap="none" spc="-113"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521380" indent="-521380" algn="l" defTabSz="1035548" rtl="0" eaLnBrk="1" latinLnBrk="0" hangingPunct="1">
        <a:lnSpc>
          <a:spcPct val="90000"/>
        </a:lnSpc>
        <a:spcBef>
          <a:spcPct val="20000"/>
        </a:spcBef>
        <a:buClr>
          <a:schemeClr val="accent1"/>
        </a:buClr>
        <a:buSzPct val="90000"/>
        <a:buFont typeface="Wingdings" pitchFamily="2" charset="2"/>
        <a:buChar char="§"/>
        <a:defRPr sz="3627" kern="1200" spc="-80" baseline="0">
          <a:gradFill>
            <a:gsLst>
              <a:gs pos="0">
                <a:schemeClr val="tx1"/>
              </a:gs>
              <a:gs pos="86000">
                <a:schemeClr val="tx1"/>
              </a:gs>
            </a:gsLst>
            <a:lin ang="5400000" scaled="0"/>
          </a:gradFill>
          <a:latin typeface="+mn-lt"/>
          <a:ea typeface="+mn-ea"/>
          <a:cs typeface="+mn-cs"/>
        </a:defRPr>
      </a:lvl1pPr>
      <a:lvl2pPr marL="969066" indent="-447684" algn="l" defTabSz="1035548" rtl="0" eaLnBrk="1" latinLnBrk="0" hangingPunct="1">
        <a:lnSpc>
          <a:spcPct val="90000"/>
        </a:lnSpc>
        <a:spcBef>
          <a:spcPct val="20000"/>
        </a:spcBef>
        <a:buClr>
          <a:schemeClr val="accent1"/>
        </a:buClr>
        <a:buSzPct val="90000"/>
        <a:buFont typeface="Wingdings" pitchFamily="2" charset="2"/>
        <a:buChar char="§"/>
        <a:defRPr sz="3173" kern="1200" spc="-80" baseline="0">
          <a:gradFill>
            <a:gsLst>
              <a:gs pos="0">
                <a:schemeClr val="tx1"/>
              </a:gs>
              <a:gs pos="86000">
                <a:schemeClr val="tx1"/>
              </a:gs>
            </a:gsLst>
            <a:lin ang="5400000" scaled="0"/>
          </a:gradFill>
          <a:latin typeface="+mn-lt"/>
          <a:ea typeface="+mn-ea"/>
          <a:cs typeface="+mn-cs"/>
        </a:defRPr>
      </a:lvl2pPr>
      <a:lvl3pPr marL="1425740" indent="-456673" algn="l" defTabSz="1035548" rtl="0" eaLnBrk="1" latinLnBrk="0" hangingPunct="1">
        <a:lnSpc>
          <a:spcPct val="90000"/>
        </a:lnSpc>
        <a:spcBef>
          <a:spcPct val="20000"/>
        </a:spcBef>
        <a:buClr>
          <a:schemeClr val="accent1"/>
        </a:buClr>
        <a:buSzPct val="90000"/>
        <a:buFont typeface="Wingdings" pitchFamily="2" charset="2"/>
        <a:buChar char="§"/>
        <a:defRPr sz="2720" kern="1200" spc="-80" baseline="0">
          <a:gradFill>
            <a:gsLst>
              <a:gs pos="0">
                <a:schemeClr val="tx1"/>
              </a:gs>
              <a:gs pos="86000">
                <a:schemeClr val="tx1"/>
              </a:gs>
            </a:gsLst>
            <a:lin ang="5400000" scaled="0"/>
          </a:gradFill>
          <a:latin typeface="+mn-lt"/>
          <a:ea typeface="+mn-ea"/>
          <a:cs typeface="+mn-cs"/>
        </a:defRPr>
      </a:lvl3pPr>
      <a:lvl4pPr marL="1817669" indent="-391940" algn="l" defTabSz="1035548" rtl="0" eaLnBrk="1" latinLnBrk="0" hangingPunct="1">
        <a:lnSpc>
          <a:spcPct val="90000"/>
        </a:lnSpc>
        <a:spcBef>
          <a:spcPct val="20000"/>
        </a:spcBef>
        <a:buClr>
          <a:schemeClr val="accent1"/>
        </a:buClr>
        <a:buSzPct val="90000"/>
        <a:buFont typeface="Wingdings" pitchFamily="2" charset="2"/>
        <a:buChar char="§"/>
        <a:defRPr sz="2267" kern="1200" spc="-80" baseline="0">
          <a:gradFill>
            <a:gsLst>
              <a:gs pos="0">
                <a:schemeClr val="tx1"/>
              </a:gs>
              <a:gs pos="86000">
                <a:schemeClr val="tx1"/>
              </a:gs>
            </a:gsLst>
            <a:lin ang="5400000" scaled="0"/>
          </a:gradFill>
          <a:latin typeface="+mn-lt"/>
          <a:ea typeface="+mn-ea"/>
          <a:cs typeface="+mn-cs"/>
        </a:defRPr>
      </a:lvl4pPr>
      <a:lvl5pPr marL="2198840" indent="-381155" algn="l" defTabSz="1035548" rtl="0" eaLnBrk="1" latinLnBrk="0" hangingPunct="1">
        <a:lnSpc>
          <a:spcPct val="90000"/>
        </a:lnSpc>
        <a:spcBef>
          <a:spcPct val="20000"/>
        </a:spcBef>
        <a:buClr>
          <a:schemeClr val="accent1"/>
        </a:buClr>
        <a:buSzPct val="90000"/>
        <a:buFont typeface="Wingdings" pitchFamily="2" charset="2"/>
        <a:buChar char="§"/>
        <a:defRPr sz="2267" kern="1200" spc="-80" baseline="0">
          <a:gradFill>
            <a:gsLst>
              <a:gs pos="0">
                <a:schemeClr val="tx1"/>
              </a:gs>
              <a:gs pos="86000">
                <a:schemeClr val="tx1"/>
              </a:gs>
            </a:gsLst>
            <a:lin ang="5400000" scaled="0"/>
          </a:gradFill>
          <a:latin typeface="+mn-lt"/>
          <a:ea typeface="+mn-ea"/>
          <a:cs typeface="+mn-cs"/>
        </a:defRPr>
      </a:lvl5pPr>
      <a:lvl6pPr marL="2847768" indent="-258889" algn="l" defTabSz="1035548" rtl="0" eaLnBrk="1" latinLnBrk="0" hangingPunct="1">
        <a:spcBef>
          <a:spcPct val="20000"/>
        </a:spcBef>
        <a:buFont typeface="Arial" pitchFamily="34" charset="0"/>
        <a:buChar char="•"/>
        <a:defRPr sz="2267" kern="1200">
          <a:solidFill>
            <a:schemeClr val="tx1"/>
          </a:solidFill>
          <a:latin typeface="+mn-lt"/>
          <a:ea typeface="+mn-ea"/>
          <a:cs typeface="+mn-cs"/>
        </a:defRPr>
      </a:lvl6pPr>
      <a:lvl7pPr marL="3365530" indent="-258889" algn="l" defTabSz="1035548" rtl="0" eaLnBrk="1" latinLnBrk="0" hangingPunct="1">
        <a:spcBef>
          <a:spcPct val="20000"/>
        </a:spcBef>
        <a:buFont typeface="Arial" pitchFamily="34" charset="0"/>
        <a:buChar char="•"/>
        <a:defRPr sz="2267" kern="1200">
          <a:solidFill>
            <a:schemeClr val="tx1"/>
          </a:solidFill>
          <a:latin typeface="+mn-lt"/>
          <a:ea typeface="+mn-ea"/>
          <a:cs typeface="+mn-cs"/>
        </a:defRPr>
      </a:lvl7pPr>
      <a:lvl8pPr marL="3883308" indent="-258889" algn="l" defTabSz="1035548" rtl="0" eaLnBrk="1" latinLnBrk="0" hangingPunct="1">
        <a:spcBef>
          <a:spcPct val="20000"/>
        </a:spcBef>
        <a:buFont typeface="Arial" pitchFamily="34" charset="0"/>
        <a:buChar char="•"/>
        <a:defRPr sz="2267" kern="1200">
          <a:solidFill>
            <a:schemeClr val="tx1"/>
          </a:solidFill>
          <a:latin typeface="+mn-lt"/>
          <a:ea typeface="+mn-ea"/>
          <a:cs typeface="+mn-cs"/>
        </a:defRPr>
      </a:lvl8pPr>
      <a:lvl9pPr marL="4401080" indent="-258889" algn="l" defTabSz="1035548" rtl="0" eaLnBrk="1" latinLnBrk="0" hangingPunct="1">
        <a:spcBef>
          <a:spcPct val="20000"/>
        </a:spcBef>
        <a:buFont typeface="Arial" pitchFamily="34" charset="0"/>
        <a:buChar char="•"/>
        <a:defRPr sz="2267" kern="1200">
          <a:solidFill>
            <a:schemeClr val="tx1"/>
          </a:solidFill>
          <a:latin typeface="+mn-lt"/>
          <a:ea typeface="+mn-ea"/>
          <a:cs typeface="+mn-cs"/>
        </a:defRPr>
      </a:lvl9pPr>
    </p:bodyStyle>
    <p:otherStyle>
      <a:defPPr>
        <a:defRPr lang="en-US"/>
      </a:defPPr>
      <a:lvl1pPr marL="0" algn="l" defTabSz="1035548" rtl="0" eaLnBrk="1" latinLnBrk="0" hangingPunct="1">
        <a:defRPr sz="2153" kern="1200">
          <a:solidFill>
            <a:schemeClr val="tx1"/>
          </a:solidFill>
          <a:latin typeface="+mn-lt"/>
          <a:ea typeface="+mn-ea"/>
          <a:cs typeface="+mn-cs"/>
        </a:defRPr>
      </a:lvl1pPr>
      <a:lvl2pPr marL="517766" algn="l" defTabSz="1035548" rtl="0" eaLnBrk="1" latinLnBrk="0" hangingPunct="1">
        <a:defRPr sz="2153" kern="1200">
          <a:solidFill>
            <a:schemeClr val="tx1"/>
          </a:solidFill>
          <a:latin typeface="+mn-lt"/>
          <a:ea typeface="+mn-ea"/>
          <a:cs typeface="+mn-cs"/>
        </a:defRPr>
      </a:lvl2pPr>
      <a:lvl3pPr marL="1035548" algn="l" defTabSz="1035548" rtl="0" eaLnBrk="1" latinLnBrk="0" hangingPunct="1">
        <a:defRPr sz="2153" kern="1200">
          <a:solidFill>
            <a:schemeClr val="tx1"/>
          </a:solidFill>
          <a:latin typeface="+mn-lt"/>
          <a:ea typeface="+mn-ea"/>
          <a:cs typeface="+mn-cs"/>
        </a:defRPr>
      </a:lvl3pPr>
      <a:lvl4pPr marL="1553320" algn="l" defTabSz="1035548" rtl="0" eaLnBrk="1" latinLnBrk="0" hangingPunct="1">
        <a:defRPr sz="2153" kern="1200">
          <a:solidFill>
            <a:schemeClr val="tx1"/>
          </a:solidFill>
          <a:latin typeface="+mn-lt"/>
          <a:ea typeface="+mn-ea"/>
          <a:cs typeface="+mn-cs"/>
        </a:defRPr>
      </a:lvl4pPr>
      <a:lvl5pPr marL="2071099" algn="l" defTabSz="1035548" rtl="0" eaLnBrk="1" latinLnBrk="0" hangingPunct="1">
        <a:defRPr sz="2153" kern="1200">
          <a:solidFill>
            <a:schemeClr val="tx1"/>
          </a:solidFill>
          <a:latin typeface="+mn-lt"/>
          <a:ea typeface="+mn-ea"/>
          <a:cs typeface="+mn-cs"/>
        </a:defRPr>
      </a:lvl5pPr>
      <a:lvl6pPr marL="2588862" algn="l" defTabSz="1035548" rtl="0" eaLnBrk="1" latinLnBrk="0" hangingPunct="1">
        <a:defRPr sz="2153" kern="1200">
          <a:solidFill>
            <a:schemeClr val="tx1"/>
          </a:solidFill>
          <a:latin typeface="+mn-lt"/>
          <a:ea typeface="+mn-ea"/>
          <a:cs typeface="+mn-cs"/>
        </a:defRPr>
      </a:lvl6pPr>
      <a:lvl7pPr marL="3106643" algn="l" defTabSz="1035548" rtl="0" eaLnBrk="1" latinLnBrk="0" hangingPunct="1">
        <a:defRPr sz="2153" kern="1200">
          <a:solidFill>
            <a:schemeClr val="tx1"/>
          </a:solidFill>
          <a:latin typeface="+mn-lt"/>
          <a:ea typeface="+mn-ea"/>
          <a:cs typeface="+mn-cs"/>
        </a:defRPr>
      </a:lvl7pPr>
      <a:lvl8pPr marL="3624419" algn="l" defTabSz="1035548" rtl="0" eaLnBrk="1" latinLnBrk="0" hangingPunct="1">
        <a:defRPr sz="2153" kern="1200">
          <a:solidFill>
            <a:schemeClr val="tx1"/>
          </a:solidFill>
          <a:latin typeface="+mn-lt"/>
          <a:ea typeface="+mn-ea"/>
          <a:cs typeface="+mn-cs"/>
        </a:defRPr>
      </a:lvl8pPr>
      <a:lvl9pPr marL="4142197" algn="l" defTabSz="1035548" rtl="0" eaLnBrk="1" latinLnBrk="0" hangingPunct="1">
        <a:defRPr sz="215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39" y="328117"/>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4" y="1347736"/>
            <a:ext cx="13207324" cy="2329202"/>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880113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 id="2147483892" r:id="rId16"/>
    <p:sldLayoutId id="2147483893" r:id="rId17"/>
    <p:sldLayoutId id="2147483894" r:id="rId18"/>
    <p:sldLayoutId id="2147483895" r:id="rId19"/>
    <p:sldLayoutId id="2147483896" r:id="rId20"/>
    <p:sldLayoutId id="2147483897" r:id="rId21"/>
    <p:sldLayoutId id="2147483898" r:id="rId22"/>
    <p:sldLayoutId id="2147483899" r:id="rId23"/>
    <p:sldLayoutId id="2147483900" r:id="rId24"/>
    <p:sldLayoutId id="2147483901" r:id="rId25"/>
  </p:sldLayoutIdLst>
  <p:transition>
    <p:fade/>
  </p:transition>
  <p:txStyles>
    <p:titleStyle>
      <a:lvl1pPr algn="l" defTabSz="1036028" rtl="0" eaLnBrk="1" latinLnBrk="0" hangingPunct="1">
        <a:lnSpc>
          <a:spcPct val="90000"/>
        </a:lnSpc>
        <a:spcBef>
          <a:spcPct val="0"/>
        </a:spcBef>
        <a:buNone/>
        <a:defRPr lang="en-US" sz="5999" b="0" kern="1200" cap="none" spc="-11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0870" marR="0" indent="-380870" algn="l" defTabSz="1036028" rtl="0" eaLnBrk="1" fontAlgn="auto" latinLnBrk="0" hangingPunct="1">
        <a:lnSpc>
          <a:spcPct val="90000"/>
        </a:lnSpc>
        <a:spcBef>
          <a:spcPct val="20000"/>
        </a:spcBef>
        <a:spcAft>
          <a:spcPts val="0"/>
        </a:spcAft>
        <a:buClrTx/>
        <a:buSzPct val="90000"/>
        <a:buFont typeface="Arial" pitchFamily="34" charset="0"/>
        <a:buChar char="•"/>
        <a:tabLst/>
        <a:defRPr sz="4443" kern="1200" spc="0" baseline="0">
          <a:gradFill>
            <a:gsLst>
              <a:gs pos="1250">
                <a:schemeClr val="tx1"/>
              </a:gs>
              <a:gs pos="100000">
                <a:schemeClr val="tx1"/>
              </a:gs>
            </a:gsLst>
            <a:lin ang="5400000" scaled="0"/>
          </a:gradFill>
          <a:latin typeface="+mj-lt"/>
          <a:ea typeface="+mn-ea"/>
          <a:cs typeface="+mn-cs"/>
        </a:defRPr>
      </a:lvl1pPr>
      <a:lvl2pPr marL="648890" marR="0" indent="-268019" algn="l" defTabSz="1036028"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2pPr>
      <a:lvl3pPr marL="888696" marR="0" indent="-253915" algn="l" defTabSz="1036028" rtl="0" eaLnBrk="1" fontAlgn="auto" latinLnBrk="0" hangingPunct="1">
        <a:lnSpc>
          <a:spcPct val="90000"/>
        </a:lnSpc>
        <a:spcBef>
          <a:spcPct val="20000"/>
        </a:spcBef>
        <a:spcAft>
          <a:spcPts val="0"/>
        </a:spcAft>
        <a:buClrTx/>
        <a:buSzPct val="90000"/>
        <a:buFont typeface="Arial" pitchFamily="34" charset="0"/>
        <a:buChar char="•"/>
        <a:tabLst/>
        <a:defRPr sz="2222" kern="1200" spc="0" baseline="0">
          <a:gradFill>
            <a:gsLst>
              <a:gs pos="1250">
                <a:schemeClr val="tx1"/>
              </a:gs>
              <a:gs pos="100000">
                <a:schemeClr val="tx1"/>
              </a:gs>
            </a:gsLst>
            <a:lin ang="5400000" scaled="0"/>
          </a:gradFill>
          <a:latin typeface="+mn-lt"/>
          <a:ea typeface="+mn-ea"/>
          <a:cs typeface="+mn-cs"/>
        </a:defRPr>
      </a:lvl3pPr>
      <a:lvl4pPr marL="1142611" marR="0" indent="-253915" algn="l" defTabSz="103602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396525" marR="0" indent="-253915" algn="l" defTabSz="103602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49075" indent="-259007" algn="l" defTabSz="1036028"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7089" indent="-259007" algn="l" defTabSz="1036028"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5103" indent="-259007" algn="l" defTabSz="1036028"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3118" indent="-259007" algn="l" defTabSz="1036028"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028" rtl="0" eaLnBrk="1" latinLnBrk="0" hangingPunct="1">
        <a:defRPr sz="2000" kern="1200">
          <a:solidFill>
            <a:schemeClr val="tx1"/>
          </a:solidFill>
          <a:latin typeface="+mn-lt"/>
          <a:ea typeface="+mn-ea"/>
          <a:cs typeface="+mn-cs"/>
        </a:defRPr>
      </a:lvl1pPr>
      <a:lvl2pPr marL="518012" algn="l" defTabSz="1036028" rtl="0" eaLnBrk="1" latinLnBrk="0" hangingPunct="1">
        <a:defRPr sz="2000" kern="1200">
          <a:solidFill>
            <a:schemeClr val="tx1"/>
          </a:solidFill>
          <a:latin typeface="+mn-lt"/>
          <a:ea typeface="+mn-ea"/>
          <a:cs typeface="+mn-cs"/>
        </a:defRPr>
      </a:lvl2pPr>
      <a:lvl3pPr marL="1036028" algn="l" defTabSz="1036028" rtl="0" eaLnBrk="1" latinLnBrk="0" hangingPunct="1">
        <a:defRPr sz="2000" kern="1200">
          <a:solidFill>
            <a:schemeClr val="tx1"/>
          </a:solidFill>
          <a:latin typeface="+mn-lt"/>
          <a:ea typeface="+mn-ea"/>
          <a:cs typeface="+mn-cs"/>
        </a:defRPr>
      </a:lvl3pPr>
      <a:lvl4pPr marL="1554040" algn="l" defTabSz="1036028" rtl="0" eaLnBrk="1" latinLnBrk="0" hangingPunct="1">
        <a:defRPr sz="2000" kern="1200">
          <a:solidFill>
            <a:schemeClr val="tx1"/>
          </a:solidFill>
          <a:latin typeface="+mn-lt"/>
          <a:ea typeface="+mn-ea"/>
          <a:cs typeface="+mn-cs"/>
        </a:defRPr>
      </a:lvl4pPr>
      <a:lvl5pPr marL="2072054" algn="l" defTabSz="1036028" rtl="0" eaLnBrk="1" latinLnBrk="0" hangingPunct="1">
        <a:defRPr sz="2000" kern="1200">
          <a:solidFill>
            <a:schemeClr val="tx1"/>
          </a:solidFill>
          <a:latin typeface="+mn-lt"/>
          <a:ea typeface="+mn-ea"/>
          <a:cs typeface="+mn-cs"/>
        </a:defRPr>
      </a:lvl5pPr>
      <a:lvl6pPr marL="2590069" algn="l" defTabSz="1036028" rtl="0" eaLnBrk="1" latinLnBrk="0" hangingPunct="1">
        <a:defRPr sz="2000" kern="1200">
          <a:solidFill>
            <a:schemeClr val="tx1"/>
          </a:solidFill>
          <a:latin typeface="+mn-lt"/>
          <a:ea typeface="+mn-ea"/>
          <a:cs typeface="+mn-cs"/>
        </a:defRPr>
      </a:lvl6pPr>
      <a:lvl7pPr marL="3108082" algn="l" defTabSz="1036028" rtl="0" eaLnBrk="1" latinLnBrk="0" hangingPunct="1">
        <a:defRPr sz="2000" kern="1200">
          <a:solidFill>
            <a:schemeClr val="tx1"/>
          </a:solidFill>
          <a:latin typeface="+mn-lt"/>
          <a:ea typeface="+mn-ea"/>
          <a:cs typeface="+mn-cs"/>
        </a:defRPr>
      </a:lvl7pPr>
      <a:lvl8pPr marL="3626096" algn="l" defTabSz="1036028" rtl="0" eaLnBrk="1" latinLnBrk="0" hangingPunct="1">
        <a:defRPr sz="2000" kern="1200">
          <a:solidFill>
            <a:schemeClr val="tx1"/>
          </a:solidFill>
          <a:latin typeface="+mn-lt"/>
          <a:ea typeface="+mn-ea"/>
          <a:cs typeface="+mn-cs"/>
        </a:defRPr>
      </a:lvl8pPr>
      <a:lvl9pPr marL="4144110" algn="l" defTabSz="1036028"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39" y="328113"/>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0" y="1347735"/>
            <a:ext cx="13207323" cy="2325634"/>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9"/>
          <a:stretch>
            <a:fillRect/>
          </a:stretch>
        </p:blipFill>
        <p:spPr>
          <a:xfrm rot="5400000">
            <a:off x="10436581" y="3389837"/>
            <a:ext cx="7773106" cy="993431"/>
          </a:xfrm>
          <a:prstGeom prst="rect">
            <a:avLst/>
          </a:prstGeom>
        </p:spPr>
      </p:pic>
    </p:spTree>
    <p:extLst>
      <p:ext uri="{BB962C8B-B14F-4D97-AF65-F5344CB8AC3E}">
        <p14:creationId xmlns:p14="http://schemas.microsoft.com/office/powerpoint/2010/main" val="2652345444"/>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 id="2147483919" r:id="rId17"/>
    <p:sldLayoutId id="2147483920" r:id="rId18"/>
    <p:sldLayoutId id="2147483921" r:id="rId19"/>
    <p:sldLayoutId id="2147483922" r:id="rId20"/>
    <p:sldLayoutId id="2147483923" r:id="rId21"/>
    <p:sldLayoutId id="2147483924" r:id="rId22"/>
    <p:sldLayoutId id="2147483925" r:id="rId23"/>
    <p:sldLayoutId id="2147483926" r:id="rId24"/>
    <p:sldLayoutId id="2147483927" r:id="rId25"/>
    <p:sldLayoutId id="2147483928" r:id="rId26"/>
    <p:sldLayoutId id="2147483929" r:id="rId27"/>
  </p:sldLayoutIdLst>
  <p:transition>
    <p:fade/>
  </p:transition>
  <p:txStyles>
    <p:titleStyle>
      <a:lvl1pPr algn="l" defTabSz="1036370" rtl="0" eaLnBrk="1" latinLnBrk="0" hangingPunct="1">
        <a:lnSpc>
          <a:spcPct val="90000"/>
        </a:lnSpc>
        <a:spcBef>
          <a:spcPct val="0"/>
        </a:spcBef>
        <a:buNone/>
        <a:defRPr lang="en-US" sz="5333" b="0" kern="1200" cap="none" spc="-11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0996" marR="0" indent="-380996" algn="l" defTabSz="1036370" rtl="0" eaLnBrk="1" fontAlgn="auto" latinLnBrk="0" hangingPunct="1">
        <a:lnSpc>
          <a:spcPct val="90000"/>
        </a:lnSpc>
        <a:spcBef>
          <a:spcPct val="20000"/>
        </a:spcBef>
        <a:spcAft>
          <a:spcPts val="0"/>
        </a:spcAft>
        <a:buClrTx/>
        <a:buSzPct val="90000"/>
        <a:buFont typeface="Arial" pitchFamily="34" charset="0"/>
        <a:buChar char="•"/>
        <a:tabLst/>
        <a:defRPr sz="4444" kern="1200" spc="0" baseline="0">
          <a:gradFill>
            <a:gsLst>
              <a:gs pos="1250">
                <a:schemeClr val="tx1"/>
              </a:gs>
              <a:gs pos="100000">
                <a:schemeClr val="tx1"/>
              </a:gs>
            </a:gsLst>
            <a:lin ang="5400000" scaled="0"/>
          </a:gradFill>
          <a:latin typeface="+mj-lt"/>
          <a:ea typeface="+mn-ea"/>
          <a:cs typeface="+mn-cs"/>
        </a:defRPr>
      </a:lvl1pPr>
      <a:lvl2pPr marL="649105" marR="0" indent="-268108" algn="l" defTabSz="1036370"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2pPr>
      <a:lvl3pPr marL="888991" marR="0" indent="-253997" algn="l" defTabSz="1036370" rtl="0" eaLnBrk="1" fontAlgn="auto" latinLnBrk="0" hangingPunct="1">
        <a:lnSpc>
          <a:spcPct val="90000"/>
        </a:lnSpc>
        <a:spcBef>
          <a:spcPct val="20000"/>
        </a:spcBef>
        <a:spcAft>
          <a:spcPts val="0"/>
        </a:spcAft>
        <a:buClrTx/>
        <a:buSzPct val="90000"/>
        <a:buFont typeface="Arial" pitchFamily="34" charset="0"/>
        <a:buChar char="•"/>
        <a:tabLst/>
        <a:defRPr sz="2222" kern="1200" spc="0" baseline="0">
          <a:gradFill>
            <a:gsLst>
              <a:gs pos="1250">
                <a:schemeClr val="tx1"/>
              </a:gs>
              <a:gs pos="100000">
                <a:schemeClr val="tx1"/>
              </a:gs>
            </a:gsLst>
            <a:lin ang="5400000" scaled="0"/>
          </a:gradFill>
          <a:latin typeface="+mn-lt"/>
          <a:ea typeface="+mn-ea"/>
          <a:cs typeface="+mn-cs"/>
        </a:defRPr>
      </a:lvl3pPr>
      <a:lvl4pPr marL="1142989" marR="0" indent="-253997" algn="l" defTabSz="103637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396986" marR="0" indent="-253997" algn="l" defTabSz="103637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50016"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8202"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6387"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4573"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370" rtl="0" eaLnBrk="1" latinLnBrk="0" hangingPunct="1">
        <a:defRPr sz="2000" kern="1200">
          <a:solidFill>
            <a:schemeClr val="tx1"/>
          </a:solidFill>
          <a:latin typeface="+mn-lt"/>
          <a:ea typeface="+mn-ea"/>
          <a:cs typeface="+mn-cs"/>
        </a:defRPr>
      </a:lvl1pPr>
      <a:lvl2pPr marL="518185" algn="l" defTabSz="1036370" rtl="0" eaLnBrk="1" latinLnBrk="0" hangingPunct="1">
        <a:defRPr sz="2000" kern="1200">
          <a:solidFill>
            <a:schemeClr val="tx1"/>
          </a:solidFill>
          <a:latin typeface="+mn-lt"/>
          <a:ea typeface="+mn-ea"/>
          <a:cs typeface="+mn-cs"/>
        </a:defRPr>
      </a:lvl2pPr>
      <a:lvl3pPr marL="1036370" algn="l" defTabSz="1036370" rtl="0" eaLnBrk="1" latinLnBrk="0" hangingPunct="1">
        <a:defRPr sz="2000" kern="1200">
          <a:solidFill>
            <a:schemeClr val="tx1"/>
          </a:solidFill>
          <a:latin typeface="+mn-lt"/>
          <a:ea typeface="+mn-ea"/>
          <a:cs typeface="+mn-cs"/>
        </a:defRPr>
      </a:lvl3pPr>
      <a:lvl4pPr marL="1554554" algn="l" defTabSz="1036370" rtl="0" eaLnBrk="1" latinLnBrk="0" hangingPunct="1">
        <a:defRPr sz="2000" kern="1200">
          <a:solidFill>
            <a:schemeClr val="tx1"/>
          </a:solidFill>
          <a:latin typeface="+mn-lt"/>
          <a:ea typeface="+mn-ea"/>
          <a:cs typeface="+mn-cs"/>
        </a:defRPr>
      </a:lvl4pPr>
      <a:lvl5pPr marL="2072739" algn="l" defTabSz="1036370" rtl="0" eaLnBrk="1" latinLnBrk="0" hangingPunct="1">
        <a:defRPr sz="2000" kern="1200">
          <a:solidFill>
            <a:schemeClr val="tx1"/>
          </a:solidFill>
          <a:latin typeface="+mn-lt"/>
          <a:ea typeface="+mn-ea"/>
          <a:cs typeface="+mn-cs"/>
        </a:defRPr>
      </a:lvl5pPr>
      <a:lvl6pPr marL="2590925" algn="l" defTabSz="1036370" rtl="0" eaLnBrk="1" latinLnBrk="0" hangingPunct="1">
        <a:defRPr sz="2000" kern="1200">
          <a:solidFill>
            <a:schemeClr val="tx1"/>
          </a:solidFill>
          <a:latin typeface="+mn-lt"/>
          <a:ea typeface="+mn-ea"/>
          <a:cs typeface="+mn-cs"/>
        </a:defRPr>
      </a:lvl6pPr>
      <a:lvl7pPr marL="3109109" algn="l" defTabSz="1036370" rtl="0" eaLnBrk="1" latinLnBrk="0" hangingPunct="1">
        <a:defRPr sz="2000" kern="1200">
          <a:solidFill>
            <a:schemeClr val="tx1"/>
          </a:solidFill>
          <a:latin typeface="+mn-lt"/>
          <a:ea typeface="+mn-ea"/>
          <a:cs typeface="+mn-cs"/>
        </a:defRPr>
      </a:lvl7pPr>
      <a:lvl8pPr marL="3627294" algn="l" defTabSz="1036370" rtl="0" eaLnBrk="1" latinLnBrk="0" hangingPunct="1">
        <a:defRPr sz="2000" kern="1200">
          <a:solidFill>
            <a:schemeClr val="tx1"/>
          </a:solidFill>
          <a:latin typeface="+mn-lt"/>
          <a:ea typeface="+mn-ea"/>
          <a:cs typeface="+mn-cs"/>
        </a:defRPr>
      </a:lvl8pPr>
      <a:lvl9pPr marL="4145480" algn="l" defTabSz="1036370" rtl="0" eaLnBrk="1" latinLnBrk="0" hangingPunct="1">
        <a:defRPr sz="20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40" y="328113"/>
            <a:ext cx="13209952" cy="831072"/>
          </a:xfrm>
          <a:prstGeom prst="rect">
            <a:avLst/>
          </a:prstGeom>
        </p:spPr>
        <p:txBody>
          <a:bodyPr vert="horz" wrap="square" lIns="146289" tIns="0" rIns="146289" bIns="0" rtlCol="0" anchor="t">
            <a:spAutoFit/>
          </a:bodyPr>
          <a:lstStyle/>
          <a:p>
            <a:r>
              <a:rPr lang="en-US"/>
              <a:t>Click to edit Master title style</a:t>
            </a:r>
          </a:p>
        </p:txBody>
      </p:sp>
      <p:sp>
        <p:nvSpPr>
          <p:cNvPr id="4" name="Text Placeholder 3"/>
          <p:cNvSpPr>
            <a:spLocks noGrp="1"/>
          </p:cNvSpPr>
          <p:nvPr>
            <p:ph type="body" idx="1"/>
          </p:nvPr>
        </p:nvSpPr>
        <p:spPr>
          <a:xfrm>
            <a:off x="305140" y="1599995"/>
            <a:ext cx="13207324" cy="1932329"/>
          </a:xfrm>
          <a:prstGeom prst="rect">
            <a:avLst/>
          </a:prstGeom>
        </p:spPr>
        <p:txBody>
          <a:bodyPr vert="horz" wrap="square" lIns="146289" tIns="0" rIns="146289"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305138" y="7442524"/>
            <a:ext cx="4374221" cy="412787"/>
          </a:xfrm>
          <a:prstGeom prst="rect">
            <a:avLst/>
          </a:prstGeom>
        </p:spPr>
        <p:txBody>
          <a:bodyPr vert="horz" lIns="0" tIns="45716" rIns="91431" bIns="45716" rtlCol="0" anchor="ctr"/>
          <a:lstStyle>
            <a:lvl1pPr algn="l">
              <a:defRPr sz="1333">
                <a:gradFill>
                  <a:gsLst>
                    <a:gs pos="0">
                      <a:schemeClr val="bg2">
                        <a:lumMod val="75000"/>
                      </a:schemeClr>
                    </a:gs>
                    <a:gs pos="100000">
                      <a:schemeClr val="bg2">
                        <a:lumMod val="75000"/>
                      </a:schemeClr>
                    </a:gs>
                  </a:gsLst>
                  <a:lin ang="5400000" scaled="0"/>
                </a:gradFill>
              </a:defRPr>
            </a:lvl1pPr>
          </a:lstStyle>
          <a:p>
            <a:pPr defTabSz="1036151"/>
            <a:r>
              <a:rPr lang="en-US">
                <a:gradFill>
                  <a:gsLst>
                    <a:gs pos="0">
                      <a:srgbClr val="DDDDDD">
                        <a:lumMod val="75000"/>
                      </a:srgbClr>
                    </a:gs>
                    <a:gs pos="100000">
                      <a:srgbClr val="DDDDDD">
                        <a:lumMod val="75000"/>
                      </a:srgbClr>
                    </a:gs>
                  </a:gsLst>
                  <a:lin ang="5400000" scaled="0"/>
                </a:gradFill>
              </a:rPr>
              <a:t>Microsoft Confidential</a:t>
            </a:r>
          </a:p>
        </p:txBody>
      </p:sp>
      <p:sp>
        <p:nvSpPr>
          <p:cNvPr id="5" name="Slide Number Placeholder 4"/>
          <p:cNvSpPr>
            <a:spLocks noGrp="1"/>
          </p:cNvSpPr>
          <p:nvPr>
            <p:ph type="sldNum" sz="quarter" idx="4"/>
          </p:nvPr>
        </p:nvSpPr>
        <p:spPr>
          <a:xfrm>
            <a:off x="10288240" y="7439976"/>
            <a:ext cx="3224225" cy="412787"/>
          </a:xfrm>
          <a:prstGeom prst="rect">
            <a:avLst/>
          </a:prstGeom>
        </p:spPr>
        <p:txBody>
          <a:bodyPr vert="horz" lIns="91431" tIns="45716" rIns="0" bIns="45716" rtlCol="0" anchor="ctr"/>
          <a:lstStyle>
            <a:lvl1pPr algn="r">
              <a:defRPr sz="1333">
                <a:gradFill>
                  <a:gsLst>
                    <a:gs pos="0">
                      <a:schemeClr val="bg2">
                        <a:lumMod val="75000"/>
                      </a:schemeClr>
                    </a:gs>
                    <a:gs pos="100000">
                      <a:schemeClr val="bg2">
                        <a:lumMod val="75000"/>
                      </a:schemeClr>
                    </a:gs>
                  </a:gsLst>
                  <a:lin ang="5400000" scaled="0"/>
                </a:gradFill>
              </a:defRPr>
            </a:lvl1pPr>
          </a:lstStyle>
          <a:p>
            <a:pPr defTabSz="1036151"/>
            <a:fld id="{25B1B22E-D3C8-4129-8E85-2E5037E3E69B}" type="slidenum">
              <a:rPr lang="en-US" smtClean="0">
                <a:gradFill>
                  <a:gsLst>
                    <a:gs pos="0">
                      <a:srgbClr val="DDDDDD">
                        <a:lumMod val="75000"/>
                      </a:srgbClr>
                    </a:gs>
                    <a:gs pos="100000">
                      <a:srgbClr val="DDDDDD">
                        <a:lumMod val="75000"/>
                      </a:srgbClr>
                    </a:gs>
                  </a:gsLst>
                  <a:lin ang="5400000" scaled="0"/>
                </a:gradFill>
              </a:rPr>
              <a:pPr defTabSz="1036151"/>
              <a:t>‹#›</a:t>
            </a:fld>
            <a:endParaRPr lang="en-US">
              <a:gradFill>
                <a:gsLst>
                  <a:gs pos="0">
                    <a:srgbClr val="DDDDDD">
                      <a:lumMod val="75000"/>
                    </a:srgbClr>
                  </a:gs>
                  <a:gs pos="100000">
                    <a:srgbClr val="DDDDDD">
                      <a:lumMod val="75000"/>
                    </a:srgbClr>
                  </a:gs>
                </a:gsLst>
                <a:lin ang="5400000" scaled="0"/>
              </a:gradFill>
            </a:endParaRPr>
          </a:p>
        </p:txBody>
      </p:sp>
    </p:spTree>
    <p:extLst>
      <p:ext uri="{BB962C8B-B14F-4D97-AF65-F5344CB8AC3E}">
        <p14:creationId xmlns:p14="http://schemas.microsoft.com/office/powerpoint/2010/main" val="1375444350"/>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 id="2147483943" r:id="rId12"/>
    <p:sldLayoutId id="2147483944" r:id="rId13"/>
    <p:sldLayoutId id="2147483946" r:id="rId14"/>
  </p:sldLayoutIdLst>
  <p:transition>
    <p:fade/>
  </p:transition>
  <p:txStyles>
    <p:titleStyle>
      <a:lvl1pPr algn="l" defTabSz="1036151" rtl="0" eaLnBrk="1" latinLnBrk="0" hangingPunct="1">
        <a:lnSpc>
          <a:spcPct val="90000"/>
        </a:lnSpc>
        <a:spcBef>
          <a:spcPct val="0"/>
        </a:spcBef>
        <a:buNone/>
        <a:defRPr lang="en-US" sz="6000" b="0" kern="1200" cap="none" spc="-113"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1036151" rtl="0" eaLnBrk="1" fontAlgn="auto" latinLnBrk="0" hangingPunct="1">
        <a:lnSpc>
          <a:spcPct val="90000"/>
        </a:lnSpc>
        <a:spcBef>
          <a:spcPts val="1333"/>
        </a:spcBef>
        <a:spcAft>
          <a:spcPts val="0"/>
        </a:spcAft>
        <a:buClrTx/>
        <a:buSzPct val="90000"/>
        <a:buFont typeface="Arial" pitchFamily="34" charset="0"/>
        <a:buNone/>
        <a:tabLst/>
        <a:defRPr sz="4444" b="0" kern="1200" spc="0" baseline="0">
          <a:gradFill>
            <a:gsLst>
              <a:gs pos="1250">
                <a:schemeClr val="tx1"/>
              </a:gs>
              <a:gs pos="100000">
                <a:schemeClr val="tx1"/>
              </a:gs>
            </a:gsLst>
            <a:lin ang="5400000" scaled="0"/>
          </a:gradFill>
          <a:latin typeface="+mj-lt"/>
          <a:ea typeface="+mn-ea"/>
          <a:cs typeface="+mn-cs"/>
        </a:defRPr>
      </a:lvl1pPr>
      <a:lvl2pPr marL="5291" marR="0" indent="0" algn="l" defTabSz="1036151" rtl="0" eaLnBrk="1" fontAlgn="auto" latinLnBrk="0" hangingPunct="1">
        <a:lnSpc>
          <a:spcPct val="90000"/>
        </a:lnSpc>
        <a:spcBef>
          <a:spcPct val="20000"/>
        </a:spcBef>
        <a:spcAft>
          <a:spcPts val="0"/>
        </a:spcAft>
        <a:buClrTx/>
        <a:buSzPct val="90000"/>
        <a:buFont typeface="Arial" pitchFamily="34" charset="0"/>
        <a:buNone/>
        <a:tabLst/>
        <a:defRPr sz="2222" kern="1200" spc="0" baseline="0">
          <a:gradFill>
            <a:gsLst>
              <a:gs pos="1250">
                <a:schemeClr val="tx1"/>
              </a:gs>
              <a:gs pos="100000">
                <a:schemeClr val="tx1"/>
              </a:gs>
            </a:gsLst>
            <a:lin ang="5400000" scaled="0"/>
          </a:gradFill>
          <a:latin typeface="+mn-lt"/>
          <a:ea typeface="+mn-ea"/>
          <a:cs typeface="+mn-cs"/>
        </a:defRPr>
      </a:lvl2pPr>
      <a:lvl3pPr marL="0" marR="0" indent="0" algn="l" defTabSz="10361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1142747" marR="0" indent="-1142747" algn="l" defTabSz="1036151" rtl="0" eaLnBrk="1" fontAlgn="auto" latinLnBrk="0" hangingPunct="1">
        <a:lnSpc>
          <a:spcPct val="90000"/>
        </a:lnSpc>
        <a:spcBef>
          <a:spcPct val="20000"/>
        </a:spcBef>
        <a:spcAft>
          <a:spcPts val="0"/>
        </a:spcAft>
        <a:buClrTx/>
        <a:buSzPct val="90000"/>
        <a:buFont typeface="Arial" pitchFamily="34" charset="0"/>
        <a:buNone/>
        <a:tabLst/>
        <a:defRPr sz="1777" kern="1200" spc="0" baseline="0">
          <a:gradFill>
            <a:gsLst>
              <a:gs pos="1250">
                <a:schemeClr val="tx1"/>
              </a:gs>
              <a:gs pos="100000">
                <a:schemeClr val="tx1"/>
              </a:gs>
            </a:gsLst>
            <a:lin ang="5400000" scaled="0"/>
          </a:gradFill>
          <a:latin typeface="+mn-lt"/>
          <a:ea typeface="+mn-ea"/>
          <a:cs typeface="+mn-cs"/>
        </a:defRPr>
      </a:lvl4pPr>
      <a:lvl5pPr marL="1142747" marR="0" indent="-1142747" algn="l" defTabSz="1036151" rtl="0" eaLnBrk="1" fontAlgn="auto" latinLnBrk="0" hangingPunct="1">
        <a:lnSpc>
          <a:spcPct val="90000"/>
        </a:lnSpc>
        <a:spcBef>
          <a:spcPct val="20000"/>
        </a:spcBef>
        <a:spcAft>
          <a:spcPts val="0"/>
        </a:spcAft>
        <a:buClrTx/>
        <a:buSzPct val="90000"/>
        <a:buFont typeface="Arial" pitchFamily="34" charset="0"/>
        <a:buNone/>
        <a:tabLst/>
        <a:defRPr sz="1777" kern="1200" spc="0" baseline="0">
          <a:gradFill>
            <a:gsLst>
              <a:gs pos="1250">
                <a:schemeClr val="tx1"/>
              </a:gs>
              <a:gs pos="100000">
                <a:schemeClr val="tx1"/>
              </a:gs>
            </a:gsLst>
            <a:lin ang="5400000" scaled="0"/>
          </a:gradFill>
          <a:latin typeface="+mn-lt"/>
          <a:ea typeface="+mn-ea"/>
          <a:cs typeface="+mn-cs"/>
        </a:defRPr>
      </a:lvl5pPr>
      <a:lvl6pPr marL="2849413" indent="-259038" algn="l" defTabSz="1036151"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7490" indent="-259038" algn="l" defTabSz="1036151"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5564" indent="-259038" algn="l" defTabSz="1036151"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3642" indent="-259038" algn="l" defTabSz="1036151"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151" rtl="0" eaLnBrk="1" latinLnBrk="0" hangingPunct="1">
        <a:defRPr sz="2000" kern="1200">
          <a:solidFill>
            <a:schemeClr val="tx1"/>
          </a:solidFill>
          <a:latin typeface="+mn-lt"/>
          <a:ea typeface="+mn-ea"/>
          <a:cs typeface="+mn-cs"/>
        </a:defRPr>
      </a:lvl1pPr>
      <a:lvl2pPr marL="518074" algn="l" defTabSz="1036151" rtl="0" eaLnBrk="1" latinLnBrk="0" hangingPunct="1">
        <a:defRPr sz="2000" kern="1200">
          <a:solidFill>
            <a:schemeClr val="tx1"/>
          </a:solidFill>
          <a:latin typeface="+mn-lt"/>
          <a:ea typeface="+mn-ea"/>
          <a:cs typeface="+mn-cs"/>
        </a:defRPr>
      </a:lvl2pPr>
      <a:lvl3pPr marL="1036151" algn="l" defTabSz="1036151" rtl="0" eaLnBrk="1" latinLnBrk="0" hangingPunct="1">
        <a:defRPr sz="2000" kern="1200">
          <a:solidFill>
            <a:schemeClr val="tx1"/>
          </a:solidFill>
          <a:latin typeface="+mn-lt"/>
          <a:ea typeface="+mn-ea"/>
          <a:cs typeface="+mn-cs"/>
        </a:defRPr>
      </a:lvl3pPr>
      <a:lvl4pPr marL="1554226" algn="l" defTabSz="1036151" rtl="0" eaLnBrk="1" latinLnBrk="0" hangingPunct="1">
        <a:defRPr sz="2000" kern="1200">
          <a:solidFill>
            <a:schemeClr val="tx1"/>
          </a:solidFill>
          <a:latin typeface="+mn-lt"/>
          <a:ea typeface="+mn-ea"/>
          <a:cs typeface="+mn-cs"/>
        </a:defRPr>
      </a:lvl4pPr>
      <a:lvl5pPr marL="2072301" algn="l" defTabSz="1036151" rtl="0" eaLnBrk="1" latinLnBrk="0" hangingPunct="1">
        <a:defRPr sz="2000" kern="1200">
          <a:solidFill>
            <a:schemeClr val="tx1"/>
          </a:solidFill>
          <a:latin typeface="+mn-lt"/>
          <a:ea typeface="+mn-ea"/>
          <a:cs typeface="+mn-cs"/>
        </a:defRPr>
      </a:lvl5pPr>
      <a:lvl6pPr marL="2590377" algn="l" defTabSz="1036151" rtl="0" eaLnBrk="1" latinLnBrk="0" hangingPunct="1">
        <a:defRPr sz="2000" kern="1200">
          <a:solidFill>
            <a:schemeClr val="tx1"/>
          </a:solidFill>
          <a:latin typeface="+mn-lt"/>
          <a:ea typeface="+mn-ea"/>
          <a:cs typeface="+mn-cs"/>
        </a:defRPr>
      </a:lvl6pPr>
      <a:lvl7pPr marL="3108452" algn="l" defTabSz="1036151" rtl="0" eaLnBrk="1" latinLnBrk="0" hangingPunct="1">
        <a:defRPr sz="2000" kern="1200">
          <a:solidFill>
            <a:schemeClr val="tx1"/>
          </a:solidFill>
          <a:latin typeface="+mn-lt"/>
          <a:ea typeface="+mn-ea"/>
          <a:cs typeface="+mn-cs"/>
        </a:defRPr>
      </a:lvl7pPr>
      <a:lvl8pPr marL="3626527" algn="l" defTabSz="1036151" rtl="0" eaLnBrk="1" latinLnBrk="0" hangingPunct="1">
        <a:defRPr sz="2000" kern="1200">
          <a:solidFill>
            <a:schemeClr val="tx1"/>
          </a:solidFill>
          <a:latin typeface="+mn-lt"/>
          <a:ea typeface="+mn-ea"/>
          <a:cs typeface="+mn-cs"/>
        </a:defRPr>
      </a:lvl8pPr>
      <a:lvl9pPr marL="4144604" algn="l" defTabSz="1036151" rtl="0" eaLnBrk="1" latinLnBrk="0" hangingPunct="1">
        <a:defRPr sz="20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139" y="328113"/>
            <a:ext cx="13209952" cy="1019620"/>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305140" y="1347735"/>
            <a:ext cx="13207323" cy="2325634"/>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rot="5400000">
            <a:off x="10436581" y="3389837"/>
            <a:ext cx="7773106" cy="993431"/>
          </a:xfrm>
          <a:prstGeom prst="rect">
            <a:avLst/>
          </a:prstGeom>
        </p:spPr>
      </p:pic>
    </p:spTree>
    <p:extLst>
      <p:ext uri="{BB962C8B-B14F-4D97-AF65-F5344CB8AC3E}">
        <p14:creationId xmlns:p14="http://schemas.microsoft.com/office/powerpoint/2010/main" val="3666259669"/>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 id="2147483964" r:id="rId16"/>
    <p:sldLayoutId id="2147483965" r:id="rId17"/>
    <p:sldLayoutId id="2147483966" r:id="rId18"/>
    <p:sldLayoutId id="2147483967" r:id="rId19"/>
    <p:sldLayoutId id="2147483968" r:id="rId20"/>
    <p:sldLayoutId id="2147483969" r:id="rId21"/>
    <p:sldLayoutId id="2147483970" r:id="rId22"/>
    <p:sldLayoutId id="2147483971" r:id="rId23"/>
    <p:sldLayoutId id="2147483972" r:id="rId24"/>
    <p:sldLayoutId id="2147483973" r:id="rId25"/>
  </p:sldLayoutIdLst>
  <p:transition>
    <p:fade/>
  </p:transition>
  <p:txStyles>
    <p:titleStyle>
      <a:lvl1pPr algn="l" defTabSz="1036370" rtl="0" eaLnBrk="1" latinLnBrk="0" hangingPunct="1">
        <a:lnSpc>
          <a:spcPct val="90000"/>
        </a:lnSpc>
        <a:spcBef>
          <a:spcPct val="0"/>
        </a:spcBef>
        <a:buNone/>
        <a:defRPr lang="en-US" sz="5333" b="0" kern="1200" cap="none" spc="-11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0996" marR="0" indent="-380996" algn="l" defTabSz="1036370" rtl="0" eaLnBrk="1" fontAlgn="auto" latinLnBrk="0" hangingPunct="1">
        <a:lnSpc>
          <a:spcPct val="90000"/>
        </a:lnSpc>
        <a:spcBef>
          <a:spcPct val="20000"/>
        </a:spcBef>
        <a:spcAft>
          <a:spcPts val="0"/>
        </a:spcAft>
        <a:buClrTx/>
        <a:buSzPct val="90000"/>
        <a:buFont typeface="Arial" pitchFamily="34" charset="0"/>
        <a:buChar char="•"/>
        <a:tabLst/>
        <a:defRPr sz="4444" kern="1200" spc="0" baseline="0">
          <a:gradFill>
            <a:gsLst>
              <a:gs pos="1250">
                <a:schemeClr val="tx1"/>
              </a:gs>
              <a:gs pos="100000">
                <a:schemeClr val="tx1"/>
              </a:gs>
            </a:gsLst>
            <a:lin ang="5400000" scaled="0"/>
          </a:gradFill>
          <a:latin typeface="+mj-lt"/>
          <a:ea typeface="+mn-ea"/>
          <a:cs typeface="+mn-cs"/>
        </a:defRPr>
      </a:lvl1pPr>
      <a:lvl2pPr marL="649105" marR="0" indent="-268108" algn="l" defTabSz="1036370"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2pPr>
      <a:lvl3pPr marL="888991" marR="0" indent="-253997" algn="l" defTabSz="1036370" rtl="0" eaLnBrk="1" fontAlgn="auto" latinLnBrk="0" hangingPunct="1">
        <a:lnSpc>
          <a:spcPct val="90000"/>
        </a:lnSpc>
        <a:spcBef>
          <a:spcPct val="20000"/>
        </a:spcBef>
        <a:spcAft>
          <a:spcPts val="0"/>
        </a:spcAft>
        <a:buClrTx/>
        <a:buSzPct val="90000"/>
        <a:buFont typeface="Arial" pitchFamily="34" charset="0"/>
        <a:buChar char="•"/>
        <a:tabLst/>
        <a:defRPr sz="2222" kern="1200" spc="0" baseline="0">
          <a:gradFill>
            <a:gsLst>
              <a:gs pos="1250">
                <a:schemeClr val="tx1"/>
              </a:gs>
              <a:gs pos="100000">
                <a:schemeClr val="tx1"/>
              </a:gs>
            </a:gsLst>
            <a:lin ang="5400000" scaled="0"/>
          </a:gradFill>
          <a:latin typeface="+mn-lt"/>
          <a:ea typeface="+mn-ea"/>
          <a:cs typeface="+mn-cs"/>
        </a:defRPr>
      </a:lvl3pPr>
      <a:lvl4pPr marL="1142989" marR="0" indent="-253997" algn="l" defTabSz="103637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396986" marR="0" indent="-253997" algn="l" defTabSz="103637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50016"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6pPr>
      <a:lvl7pPr marL="3368202"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7pPr>
      <a:lvl8pPr marL="3886387"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8pPr>
      <a:lvl9pPr marL="4404573" indent="-259093" algn="l" defTabSz="1036370" rtl="0" eaLnBrk="1" latinLnBrk="0" hangingPunct="1">
        <a:spcBef>
          <a:spcPct val="20000"/>
        </a:spcBef>
        <a:buFont typeface="Arial" pitchFamily="34" charset="0"/>
        <a:buChar char="•"/>
        <a:defRPr sz="2222" kern="1200">
          <a:solidFill>
            <a:schemeClr val="tx1"/>
          </a:solidFill>
          <a:latin typeface="+mn-lt"/>
          <a:ea typeface="+mn-ea"/>
          <a:cs typeface="+mn-cs"/>
        </a:defRPr>
      </a:lvl9pPr>
    </p:bodyStyle>
    <p:otherStyle>
      <a:defPPr>
        <a:defRPr lang="en-US"/>
      </a:defPPr>
      <a:lvl1pPr marL="0" algn="l" defTabSz="1036370" rtl="0" eaLnBrk="1" latinLnBrk="0" hangingPunct="1">
        <a:defRPr sz="2000" kern="1200">
          <a:solidFill>
            <a:schemeClr val="tx1"/>
          </a:solidFill>
          <a:latin typeface="+mn-lt"/>
          <a:ea typeface="+mn-ea"/>
          <a:cs typeface="+mn-cs"/>
        </a:defRPr>
      </a:lvl1pPr>
      <a:lvl2pPr marL="518185" algn="l" defTabSz="1036370" rtl="0" eaLnBrk="1" latinLnBrk="0" hangingPunct="1">
        <a:defRPr sz="2000" kern="1200">
          <a:solidFill>
            <a:schemeClr val="tx1"/>
          </a:solidFill>
          <a:latin typeface="+mn-lt"/>
          <a:ea typeface="+mn-ea"/>
          <a:cs typeface="+mn-cs"/>
        </a:defRPr>
      </a:lvl2pPr>
      <a:lvl3pPr marL="1036370" algn="l" defTabSz="1036370" rtl="0" eaLnBrk="1" latinLnBrk="0" hangingPunct="1">
        <a:defRPr sz="2000" kern="1200">
          <a:solidFill>
            <a:schemeClr val="tx1"/>
          </a:solidFill>
          <a:latin typeface="+mn-lt"/>
          <a:ea typeface="+mn-ea"/>
          <a:cs typeface="+mn-cs"/>
        </a:defRPr>
      </a:lvl3pPr>
      <a:lvl4pPr marL="1554554" algn="l" defTabSz="1036370" rtl="0" eaLnBrk="1" latinLnBrk="0" hangingPunct="1">
        <a:defRPr sz="2000" kern="1200">
          <a:solidFill>
            <a:schemeClr val="tx1"/>
          </a:solidFill>
          <a:latin typeface="+mn-lt"/>
          <a:ea typeface="+mn-ea"/>
          <a:cs typeface="+mn-cs"/>
        </a:defRPr>
      </a:lvl4pPr>
      <a:lvl5pPr marL="2072739" algn="l" defTabSz="1036370" rtl="0" eaLnBrk="1" latinLnBrk="0" hangingPunct="1">
        <a:defRPr sz="2000" kern="1200">
          <a:solidFill>
            <a:schemeClr val="tx1"/>
          </a:solidFill>
          <a:latin typeface="+mn-lt"/>
          <a:ea typeface="+mn-ea"/>
          <a:cs typeface="+mn-cs"/>
        </a:defRPr>
      </a:lvl5pPr>
      <a:lvl6pPr marL="2590925" algn="l" defTabSz="1036370" rtl="0" eaLnBrk="1" latinLnBrk="0" hangingPunct="1">
        <a:defRPr sz="2000" kern="1200">
          <a:solidFill>
            <a:schemeClr val="tx1"/>
          </a:solidFill>
          <a:latin typeface="+mn-lt"/>
          <a:ea typeface="+mn-ea"/>
          <a:cs typeface="+mn-cs"/>
        </a:defRPr>
      </a:lvl6pPr>
      <a:lvl7pPr marL="3109109" algn="l" defTabSz="1036370" rtl="0" eaLnBrk="1" latinLnBrk="0" hangingPunct="1">
        <a:defRPr sz="2000" kern="1200">
          <a:solidFill>
            <a:schemeClr val="tx1"/>
          </a:solidFill>
          <a:latin typeface="+mn-lt"/>
          <a:ea typeface="+mn-ea"/>
          <a:cs typeface="+mn-cs"/>
        </a:defRPr>
      </a:lvl7pPr>
      <a:lvl8pPr marL="3627294" algn="l" defTabSz="1036370" rtl="0" eaLnBrk="1" latinLnBrk="0" hangingPunct="1">
        <a:defRPr sz="2000" kern="1200">
          <a:solidFill>
            <a:schemeClr val="tx1"/>
          </a:solidFill>
          <a:latin typeface="+mn-lt"/>
          <a:ea typeface="+mn-ea"/>
          <a:cs typeface="+mn-cs"/>
        </a:defRPr>
      </a:lvl8pPr>
      <a:lvl9pPr marL="4145480" algn="l" defTabSz="1036370" rtl="0" eaLnBrk="1" latinLnBrk="0" hangingPunct="1">
        <a:defRPr sz="20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cxpa.org/HigherLogic/System/DownloadDocumentFile.ashx?DocumentFileKey=256e746b-7a5f-9d49-c63f-c651657db9e9" TargetMode="External"/><Relationship Id="rId7" Type="http://schemas.openxmlformats.org/officeDocument/2006/relationships/hyperlink" Target="https://nucleusresearch.com/research/single/crm-pays-back-8-71-for-every-dollar-spent/" TargetMode="External"/><Relationship Id="rId2" Type="http://schemas.openxmlformats.org/officeDocument/2006/relationships/notesSlide" Target="../notesSlides/notesSlide2.xml"/><Relationship Id="rId1" Type="http://schemas.openxmlformats.org/officeDocument/2006/relationships/slideLayout" Target="../slideLayouts/slideLayout79.xml"/><Relationship Id="rId6" Type="http://schemas.openxmlformats.org/officeDocument/2006/relationships/hyperlink" Target="https://blog.topohq.com/sales-engagement-the-definitive-guide/" TargetMode="External"/><Relationship Id="rId5" Type="http://schemas.openxmlformats.org/officeDocument/2006/relationships/hyperlink" Target="https://www.mckinsey.com/business-functions/marketing-and-sales/our-insights/finding-the-right-digital-balance-in-b2b-customer-experience" TargetMode="External"/><Relationship Id="rId4" Type="http://schemas.openxmlformats.org/officeDocument/2006/relationships/hyperlink" Target="https://blog.topohq.com/sales-process-how-to-design-and-manage-a-process-that-will-scal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hyperlink" Target="http://www.dynamics.microsoft.com/sales" TargetMode="External"/><Relationship Id="rId7" Type="http://schemas.openxmlformats.org/officeDocument/2006/relationships/hyperlink" Target="https://trials.dynamics.com/Dynamics365/Signup" TargetMode="External"/><Relationship Id="rId2" Type="http://schemas.openxmlformats.org/officeDocument/2006/relationships/notesSlide" Target="../notesSlides/notesSlide4.xml"/><Relationship Id="rId1" Type="http://schemas.openxmlformats.org/officeDocument/2006/relationships/slideLayout" Target="../slideLayouts/slideLayout79.xml"/><Relationship Id="rId6" Type="http://schemas.openxmlformats.org/officeDocument/2006/relationships/hyperlink" Target="https://dynamics.microsoft.com/en-us/contact-us/" TargetMode="External"/><Relationship Id="rId5" Type="http://schemas.openxmlformats.org/officeDocument/2006/relationships/hyperlink" Target="https://dynamics.microsoft.com/en-us/customer-stories/" TargetMode="External"/><Relationship Id="rId4" Type="http://schemas.openxmlformats.org/officeDocument/2006/relationships/hyperlink" Target="https://go.microsoft.com/fwlink/?LinkId=52183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8" Type="http://schemas.openxmlformats.org/officeDocument/2006/relationships/hyperlink" Target="https://assetsprod.microsoft.com/mpn/en-us/demo-slides-dynamics-365-for-sales-professional.pptx" TargetMode="External"/><Relationship Id="rId3" Type="http://schemas.openxmlformats.org/officeDocument/2006/relationships/notesSlide" Target="../notesSlides/notesSlide8.xml"/><Relationship Id="rId7" Type="http://schemas.openxmlformats.org/officeDocument/2006/relationships/hyperlink" Target="https://assetsprod.microsoft.com/mpn/en-us/sales-play-card-modernize-sales-productivity.pptx" TargetMode="External"/><Relationship Id="rId2" Type="http://schemas.openxmlformats.org/officeDocument/2006/relationships/slideLayout" Target="../slideLayouts/slideLayout79.xml"/><Relationship Id="rId1" Type="http://schemas.openxmlformats.org/officeDocument/2006/relationships/tags" Target="../tags/tag2.xml"/><Relationship Id="rId6" Type="http://schemas.openxmlformats.org/officeDocument/2006/relationships/hyperlink" Target="https://microsoft.sharepoint.com/sites/infopedia/pages/layouts/kcdoc.aspx?k=g01kc-1-38552" TargetMode="External"/><Relationship Id="rId11" Type="http://schemas.openxmlformats.org/officeDocument/2006/relationships/image" Target="../media/image55.png"/><Relationship Id="rId5" Type="http://schemas.openxmlformats.org/officeDocument/2006/relationships/hyperlink" Target="https://www.youtube.com/watch?v=xqN6DhsZkRU&amp;index=2&amp;list=PLcakwueIHoT8Bkb8BvqgBKgJPUc3jSX3m&amp;t=0s" TargetMode="External"/><Relationship Id="rId10" Type="http://schemas.openxmlformats.org/officeDocument/2006/relationships/hyperlink" Target="https://info.microsoft.com/ww-Landing-6-strategies-to-boost-sales-productivity-ebook.html" TargetMode="External"/><Relationship Id="rId4" Type="http://schemas.openxmlformats.org/officeDocument/2006/relationships/hyperlink" Target="https://www.youtube.com/watch?v=sYACQGiNHfk&amp;t=11s" TargetMode="External"/><Relationship Id="rId9" Type="http://schemas.openxmlformats.org/officeDocument/2006/relationships/hyperlink" Target="https://info.microsoft.com/ww-landing-Modernize-Your-Sales-Productivity-in-Hours-Not-Days-Video.html?LCID=E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182.xml"/><Relationship Id="rId4" Type="http://schemas.openxmlformats.org/officeDocument/2006/relationships/hyperlink" Target="https://dynamics.microsoft.com/en-us/sales/overview"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FF56A3D-9661-4BB4-91A8-BE2E17ECB047}"/>
              </a:ext>
            </a:extLst>
          </p:cNvPr>
          <p:cNvSpPr/>
          <p:nvPr/>
        </p:nvSpPr>
        <p:spPr bwMode="auto">
          <a:xfrm>
            <a:off x="274638" y="2119163"/>
            <a:ext cx="6400800" cy="3664099"/>
          </a:xfrm>
          <a:prstGeom prst="rect">
            <a:avLst/>
          </a:prstGeom>
          <a:solidFill>
            <a:srgbClr val="002050">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04866952-31AC-4DD3-BB16-403139F2C961}"/>
              </a:ext>
            </a:extLst>
          </p:cNvPr>
          <p:cNvSpPr txBox="1">
            <a:spLocks/>
          </p:cNvSpPr>
          <p:nvPr/>
        </p:nvSpPr>
        <p:spPr bwMode="auto">
          <a:xfrm>
            <a:off x="274702" y="2119178"/>
            <a:ext cx="6402388" cy="1828800"/>
          </a:xfrm>
          <a:prstGeom prst="rect">
            <a:avLst/>
          </a:prstGeom>
          <a:noFill/>
        </p:spPr>
        <p:txBody>
          <a:bodyPr lIns="146304" tIns="91440" rIns="146304" bIns="91440" anchor="t" anchorCtr="0"/>
          <a:lstStyle>
            <a:lvl1pPr algn="l" defTabSz="754290" rtl="0" eaLnBrk="1" latinLnBrk="0" hangingPunct="1">
              <a:lnSpc>
                <a:spcPct val="90000"/>
              </a:lnSpc>
              <a:spcBef>
                <a:spcPct val="0"/>
              </a:spcBef>
              <a:buNone/>
              <a:defRPr lang="en-US" sz="5400" b="0" kern="1200" cap="none" spc="-100" baseline="0">
                <a:ln w="3175">
                  <a:noFill/>
                </a:ln>
                <a:gradFill>
                  <a:gsLst>
                    <a:gs pos="57576">
                      <a:srgbClr val="FFFFFF"/>
                    </a:gs>
                    <a:gs pos="35000">
                      <a:srgbClr val="FFFFFF"/>
                    </a:gs>
                  </a:gsLst>
                  <a:lin ang="5400000" scaled="0"/>
                </a:gradFill>
                <a:effectLst/>
                <a:latin typeface="+mj-lt"/>
                <a:ea typeface="+mn-ea"/>
                <a:cs typeface="Segoe UI" pitchFamily="34" charset="0"/>
              </a:defRPr>
            </a:lvl1pPr>
          </a:lstStyle>
          <a:p>
            <a:r>
              <a:rPr lang="en-US" dirty="0"/>
              <a:t>Tele Sales Guide</a:t>
            </a:r>
          </a:p>
          <a:p>
            <a:r>
              <a:rPr lang="en-US" sz="4800" dirty="0"/>
              <a:t>D365 Sales Professional</a:t>
            </a:r>
          </a:p>
        </p:txBody>
      </p:sp>
      <p:sp>
        <p:nvSpPr>
          <p:cNvPr id="7" name="Text Placeholder 2">
            <a:extLst>
              <a:ext uri="{FF2B5EF4-FFF2-40B4-BE49-F238E27FC236}">
                <a16:creationId xmlns:a16="http://schemas.microsoft.com/office/drawing/2014/main" id="{AED4E74A-FEBD-4BF5-9A0B-51873F89887C}"/>
              </a:ext>
            </a:extLst>
          </p:cNvPr>
          <p:cNvSpPr txBox="1">
            <a:spLocks/>
          </p:cNvSpPr>
          <p:nvPr/>
        </p:nvSpPr>
        <p:spPr bwMode="auto">
          <a:xfrm>
            <a:off x="273050" y="3954463"/>
            <a:ext cx="6402388" cy="1828800"/>
          </a:xfrm>
          <a:prstGeom prst="rect">
            <a:avLst/>
          </a:prstGeom>
        </p:spPr>
        <p:txBody>
          <a:bodyPr tIns="109728" bIns="109728">
            <a:noAutofit/>
          </a:bodyPr>
          <a:lstStyle>
            <a:lvl1pPr marL="0" marR="0" indent="0" algn="l" defTabSz="754290"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57576">
                      <a:srgbClr val="FFFFFF"/>
                    </a:gs>
                    <a:gs pos="35000">
                      <a:srgbClr val="FFFFFF"/>
                    </a:gs>
                  </a:gsLst>
                  <a:lin ang="5400000" scaled="0"/>
                </a:gradFill>
                <a:latin typeface="+mj-lt"/>
                <a:ea typeface="+mn-ea"/>
                <a:cs typeface="+mn-cs"/>
              </a:defRPr>
            </a:lvl1pPr>
            <a:lvl2pPr marL="472430" marR="0" indent="-195134" algn="l" defTabSz="754290" rtl="0" eaLnBrk="1" fontAlgn="auto" latinLnBrk="0" hangingPunct="1">
              <a:lnSpc>
                <a:spcPct val="90000"/>
              </a:lnSpc>
              <a:spcBef>
                <a:spcPct val="20000"/>
              </a:spcBef>
              <a:spcAft>
                <a:spcPts val="0"/>
              </a:spcAft>
              <a:buClrTx/>
              <a:buSzPct val="90000"/>
              <a:buFont typeface="Arial" pitchFamily="34" charset="0"/>
              <a:buChar char="•"/>
              <a:tabLst/>
              <a:defRPr sz="1941" kern="1200" spc="0" baseline="0">
                <a:gradFill>
                  <a:gsLst>
                    <a:gs pos="1250">
                      <a:schemeClr val="tx1"/>
                    </a:gs>
                    <a:gs pos="100000">
                      <a:schemeClr val="tx1"/>
                    </a:gs>
                  </a:gsLst>
                  <a:lin ang="5400000" scaled="0"/>
                </a:gradFill>
                <a:latin typeface="+mn-lt"/>
                <a:ea typeface="+mn-ea"/>
                <a:cs typeface="+mn-cs"/>
              </a:defRPr>
            </a:lvl2pPr>
            <a:lvl3pPr marL="647024" marR="0" indent="-184865" algn="l" defTabSz="754290" rtl="0" eaLnBrk="1" fontAlgn="auto" latinLnBrk="0" hangingPunct="1">
              <a:lnSpc>
                <a:spcPct val="90000"/>
              </a:lnSpc>
              <a:spcBef>
                <a:spcPct val="20000"/>
              </a:spcBef>
              <a:spcAft>
                <a:spcPts val="0"/>
              </a:spcAft>
              <a:buClrTx/>
              <a:buSzPct val="90000"/>
              <a:buFont typeface="Arial" pitchFamily="34" charset="0"/>
              <a:buChar char="•"/>
              <a:tabLst/>
              <a:defRPr sz="1618" kern="1200" spc="0" baseline="0">
                <a:gradFill>
                  <a:gsLst>
                    <a:gs pos="1250">
                      <a:schemeClr val="tx1"/>
                    </a:gs>
                    <a:gs pos="100000">
                      <a:schemeClr val="tx1"/>
                    </a:gs>
                  </a:gsLst>
                  <a:lin ang="5400000" scaled="0"/>
                </a:gradFill>
                <a:latin typeface="+mn-lt"/>
                <a:ea typeface="+mn-ea"/>
                <a:cs typeface="+mn-cs"/>
              </a:defRPr>
            </a:lvl3pPr>
            <a:lvl4pPr marL="831889" marR="0" indent="-184865" algn="l" defTabSz="754290" rtl="0" eaLnBrk="1" fontAlgn="auto" latinLnBrk="0" hangingPunct="1">
              <a:lnSpc>
                <a:spcPct val="90000"/>
              </a:lnSpc>
              <a:spcBef>
                <a:spcPct val="20000"/>
              </a:spcBef>
              <a:spcAft>
                <a:spcPts val="0"/>
              </a:spcAft>
              <a:buClrTx/>
              <a:buSzPct val="90000"/>
              <a:buFont typeface="Arial" pitchFamily="34" charset="0"/>
              <a:buChar char="•"/>
              <a:tabLst/>
              <a:defRPr sz="1456" kern="1200" spc="0" baseline="0">
                <a:gradFill>
                  <a:gsLst>
                    <a:gs pos="1250">
                      <a:schemeClr val="tx1"/>
                    </a:gs>
                    <a:gs pos="100000">
                      <a:schemeClr val="tx1"/>
                    </a:gs>
                  </a:gsLst>
                  <a:lin ang="5400000" scaled="0"/>
                </a:gradFill>
                <a:latin typeface="+mn-lt"/>
                <a:ea typeface="+mn-ea"/>
                <a:cs typeface="+mn-cs"/>
              </a:defRPr>
            </a:lvl4pPr>
            <a:lvl5pPr marL="1016753" marR="0" indent="-184865" algn="l" defTabSz="754290" rtl="0" eaLnBrk="1" fontAlgn="auto" latinLnBrk="0" hangingPunct="1">
              <a:lnSpc>
                <a:spcPct val="90000"/>
              </a:lnSpc>
              <a:spcBef>
                <a:spcPct val="20000"/>
              </a:spcBef>
              <a:spcAft>
                <a:spcPts val="0"/>
              </a:spcAft>
              <a:buClrTx/>
              <a:buSzPct val="90000"/>
              <a:buFont typeface="Arial" pitchFamily="34" charset="0"/>
              <a:buChar char="•"/>
              <a:tabLst/>
              <a:defRPr sz="1456" kern="1200" spc="0" baseline="0">
                <a:gradFill>
                  <a:gsLst>
                    <a:gs pos="1250">
                      <a:schemeClr val="tx1"/>
                    </a:gs>
                    <a:gs pos="100000">
                      <a:schemeClr val="tx1"/>
                    </a:gs>
                  </a:gsLst>
                  <a:lin ang="5400000" scaled="0"/>
                </a:gradFill>
                <a:latin typeface="+mn-lt"/>
                <a:ea typeface="+mn-ea"/>
                <a:cs typeface="+mn-cs"/>
              </a:defRPr>
            </a:lvl5pPr>
            <a:lvl6pPr marL="2074296"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6pPr>
            <a:lvl7pPr marL="2451441"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7pPr>
            <a:lvl8pPr marL="2828587"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8pPr>
            <a:lvl9pPr marL="3205731" indent="-188572" algn="l" defTabSz="754290" rtl="0" eaLnBrk="1" latinLnBrk="0" hangingPunct="1">
              <a:spcBef>
                <a:spcPct val="20000"/>
              </a:spcBef>
              <a:buFont typeface="Arial" pitchFamily="34" charset="0"/>
              <a:buChar char="•"/>
              <a:defRPr sz="1618" kern="1200">
                <a:solidFill>
                  <a:schemeClr val="tx1"/>
                </a:solidFill>
                <a:latin typeface="+mn-lt"/>
                <a:ea typeface="+mn-ea"/>
                <a:cs typeface="+mn-cs"/>
              </a:defRPr>
            </a:lvl9pPr>
          </a:lstStyle>
          <a:p>
            <a:r>
              <a:rPr lang="en-US"/>
              <a:t>Feb 2019</a:t>
            </a:r>
          </a:p>
        </p:txBody>
      </p:sp>
    </p:spTree>
    <p:extLst>
      <p:ext uri="{BB962C8B-B14F-4D97-AF65-F5344CB8AC3E}">
        <p14:creationId xmlns:p14="http://schemas.microsoft.com/office/powerpoint/2010/main" val="301391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B8E69E8-E33C-4DA0-8683-31EA610660F4}"/>
              </a:ext>
            </a:extLst>
          </p:cNvPr>
          <p:cNvGrpSpPr/>
          <p:nvPr/>
        </p:nvGrpSpPr>
        <p:grpSpPr>
          <a:xfrm>
            <a:off x="24703" y="2415081"/>
            <a:ext cx="13817600" cy="1021909"/>
            <a:chOff x="24703" y="2623427"/>
            <a:chExt cx="13817600" cy="1021909"/>
          </a:xfrm>
        </p:grpSpPr>
        <p:sp>
          <p:nvSpPr>
            <p:cNvPr id="4" name="Rectangle 3">
              <a:extLst>
                <a:ext uri="{FF2B5EF4-FFF2-40B4-BE49-F238E27FC236}">
                  <a16:creationId xmlns:a16="http://schemas.microsoft.com/office/drawing/2014/main" id="{2ED2C3C9-F820-4F10-AC4F-52D0D1A216AC}"/>
                </a:ext>
              </a:extLst>
            </p:cNvPr>
            <p:cNvSpPr/>
            <p:nvPr/>
          </p:nvSpPr>
          <p:spPr bwMode="auto">
            <a:xfrm>
              <a:off x="24703" y="2623427"/>
              <a:ext cx="13817600" cy="102190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7264" tIns="165811" rIns="207264" bIns="165811" numCol="1" spcCol="0" rtlCol="0" fromWordArt="0" anchor="t" anchorCtr="0" forceAA="0" compatLnSpc="1">
              <a:prstTxWarp prst="textNoShape">
                <a:avLst/>
              </a:prstTxWarp>
              <a:noAutofit/>
            </a:bodyPr>
            <a:lstStyle/>
            <a:p>
              <a:pPr algn="ctr" defTabSz="1056771" fontAlgn="base">
                <a:lnSpc>
                  <a:spcPct val="90000"/>
                </a:lnSpc>
                <a:spcBef>
                  <a:spcPct val="0"/>
                </a:spcBef>
                <a:spcAft>
                  <a:spcPct val="0"/>
                </a:spcAft>
                <a:defRPr/>
              </a:pPr>
              <a:endParaRPr lang="en-US" sz="2267">
                <a:solidFill>
                  <a:srgbClr val="505050">
                    <a:lumMod val="50000"/>
                  </a:srgbClr>
                </a:solidFill>
                <a:latin typeface="Segoe UI"/>
                <a:ea typeface="Segoe UI" pitchFamily="34" charset="0"/>
                <a:cs typeface="Segoe UI" pitchFamily="34" charset="0"/>
              </a:endParaRPr>
            </a:p>
          </p:txBody>
        </p:sp>
        <p:sp>
          <p:nvSpPr>
            <p:cNvPr id="2" name="Rectangle 1">
              <a:extLst>
                <a:ext uri="{FF2B5EF4-FFF2-40B4-BE49-F238E27FC236}">
                  <a16:creationId xmlns:a16="http://schemas.microsoft.com/office/drawing/2014/main" id="{5B620191-EC97-4761-B883-07C760E31F0E}"/>
                </a:ext>
              </a:extLst>
            </p:cNvPr>
            <p:cNvSpPr/>
            <p:nvPr/>
          </p:nvSpPr>
          <p:spPr>
            <a:xfrm>
              <a:off x="592964" y="2728377"/>
              <a:ext cx="13132381" cy="769441"/>
            </a:xfrm>
            <a:prstGeom prst="rect">
              <a:avLst/>
            </a:prstGeom>
          </p:spPr>
          <p:txBody>
            <a:bodyPr wrap="square">
              <a:spAutoFit/>
            </a:bodyPr>
            <a:lstStyle/>
            <a:p>
              <a:pPr defTabSz="1036252" fontAlgn="base">
                <a:defRPr/>
              </a:pPr>
              <a:r>
                <a:rPr lang="en-US" sz="2400" b="1">
                  <a:solidFill>
                    <a:srgbClr val="505050">
                      <a:lumMod val="50000"/>
                    </a:srgbClr>
                  </a:solidFill>
                  <a:latin typeface="Segoe UI"/>
                </a:rPr>
                <a:t>Quick Pitch: </a:t>
              </a:r>
              <a:r>
                <a:rPr lang="en-US" sz="2000">
                  <a:solidFill>
                    <a:srgbClr val="505050">
                      <a:lumMod val="50000"/>
                    </a:srgbClr>
                  </a:solidFill>
                  <a:latin typeface="Segoe UI"/>
                </a:rPr>
                <a:t>Boost seller productivity with a modern solution that works with familiar tools such as Office 365</a:t>
              </a:r>
              <a:r>
                <a:rPr lang="en-US" sz="2000">
                  <a:solidFill>
                    <a:srgbClr val="505050">
                      <a:lumMod val="50000"/>
                    </a:srgbClr>
                  </a:solidFill>
                </a:rPr>
                <a:t>. Increase conversion, win rates, and seller productivity by enabling sellers to focus on what’s most important!</a:t>
              </a:r>
              <a:endParaRPr lang="en-US" sz="2400">
                <a:solidFill>
                  <a:srgbClr val="505050">
                    <a:lumMod val="50000"/>
                  </a:srgbClr>
                </a:solidFill>
                <a:latin typeface="Segoe UI"/>
              </a:endParaRPr>
            </a:p>
          </p:txBody>
        </p:sp>
      </p:grpSp>
      <p:graphicFrame>
        <p:nvGraphicFramePr>
          <p:cNvPr id="5" name="Table 4">
            <a:extLst>
              <a:ext uri="{FF2B5EF4-FFF2-40B4-BE49-F238E27FC236}">
                <a16:creationId xmlns:a16="http://schemas.microsoft.com/office/drawing/2014/main" id="{D3E6E8B6-2F95-4593-BF8A-02042E67C036}"/>
              </a:ext>
            </a:extLst>
          </p:cNvPr>
          <p:cNvGraphicFramePr>
            <a:graphicFrameLocks noGrp="1"/>
          </p:cNvGraphicFramePr>
          <p:nvPr>
            <p:extLst>
              <p:ext uri="{D42A27DB-BD31-4B8C-83A1-F6EECF244321}">
                <p14:modId xmlns:p14="http://schemas.microsoft.com/office/powerpoint/2010/main" val="2669558090"/>
              </p:ext>
            </p:extLst>
          </p:nvPr>
        </p:nvGraphicFramePr>
        <p:xfrm>
          <a:off x="568168" y="3338589"/>
          <a:ext cx="5128383" cy="3956272"/>
        </p:xfrm>
        <a:graphic>
          <a:graphicData uri="http://schemas.openxmlformats.org/drawingml/2006/table">
            <a:tbl>
              <a:tblPr firstRow="1" bandRow="1">
                <a:tableStyleId>{5C22544A-7EE6-4342-B048-85BDC9FD1C3A}</a:tableStyleId>
              </a:tblPr>
              <a:tblGrid>
                <a:gridCol w="5128383">
                  <a:extLst>
                    <a:ext uri="{9D8B030D-6E8A-4147-A177-3AD203B41FA5}">
                      <a16:colId xmlns:a16="http://schemas.microsoft.com/office/drawing/2014/main" val="4059160711"/>
                    </a:ext>
                  </a:extLst>
                </a:gridCol>
              </a:tblGrid>
              <a:tr h="449056">
                <a:tc>
                  <a:txBody>
                    <a:bodyPr/>
                    <a:lstStyle/>
                    <a:p>
                      <a:pPr marL="0" marR="0" lvl="0" indent="0" algn="l" defTabSz="914367" rtl="0" eaLnBrk="1" fontAlgn="base" latinLnBrk="0" hangingPunct="1">
                        <a:lnSpc>
                          <a:spcPct val="100000"/>
                        </a:lnSpc>
                        <a:spcBef>
                          <a:spcPts val="0"/>
                        </a:spcBef>
                        <a:spcAft>
                          <a:spcPts val="0"/>
                        </a:spcAft>
                        <a:buClrTx/>
                        <a:buSzTx/>
                        <a:buFontTx/>
                        <a:buNone/>
                        <a:tabLst/>
                        <a:defRPr/>
                      </a:pPr>
                      <a:r>
                        <a:rPr lang="en-US" sz="2300" b="1" kern="1200" noProof="0">
                          <a:solidFill>
                            <a:schemeClr val="tx1">
                              <a:lumMod val="50000"/>
                            </a:schemeClr>
                          </a:solidFill>
                          <a:latin typeface="Segoe UI Light" panose="020B0502040204020203" pitchFamily="34" charset="0"/>
                          <a:ea typeface="+mn-ea"/>
                          <a:cs typeface="Segoe UI Light" panose="020B0502040204020203" pitchFamily="34" charset="0"/>
                        </a:rPr>
                        <a:t>Customer Benefits</a:t>
                      </a:r>
                    </a:p>
                  </a:txBody>
                  <a:tcPr marL="103617" marR="103617" marT="51808" marB="51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81265977"/>
                  </a:ext>
                </a:extLst>
              </a:tr>
              <a:tr h="2694416">
                <a:tc>
                  <a:txBody>
                    <a:bodyPr/>
                    <a:lstStyle/>
                    <a:p>
                      <a:pPr marL="228600" marR="0" lvl="0" indent="-228600" algn="l" defTabSz="914367" rtl="0" eaLnBrk="1" fontAlgn="auto" latinLnBrk="0" hangingPunct="1">
                        <a:lnSpc>
                          <a:spcPct val="100000"/>
                        </a:lnSpc>
                        <a:spcBef>
                          <a:spcPts val="600"/>
                        </a:spcBef>
                        <a:spcAft>
                          <a:spcPts val="0"/>
                        </a:spcAft>
                        <a:buClrTx/>
                        <a:buSzTx/>
                        <a:buFontTx/>
                        <a:buAutoNum type="arabicPeriod"/>
                        <a:tabLst/>
                        <a:defRPr/>
                      </a:pPr>
                      <a:r>
                        <a:rPr lang="en-US" sz="1600" b="1">
                          <a:solidFill>
                            <a:schemeClr val="tx1">
                              <a:lumMod val="50000"/>
                            </a:schemeClr>
                          </a:solidFill>
                        </a:rPr>
                        <a:t>Focus on what’s most important</a:t>
                      </a:r>
                      <a:r>
                        <a:rPr lang="en-US" sz="1600" b="0">
                          <a:solidFill>
                            <a:schemeClr val="tx1">
                              <a:lumMod val="50000"/>
                            </a:schemeClr>
                          </a:solidFill>
                        </a:rPr>
                        <a:t>. Provide sellers with specific steps to move a deal forward and with the context to tailor customer interactions</a:t>
                      </a:r>
                    </a:p>
                    <a:p>
                      <a:pPr marL="228600" marR="0" lvl="0" indent="-228600" algn="l" defTabSz="914367" rtl="0" eaLnBrk="1" fontAlgn="auto" latinLnBrk="0" hangingPunct="1">
                        <a:lnSpc>
                          <a:spcPct val="100000"/>
                        </a:lnSpc>
                        <a:spcBef>
                          <a:spcPts val="600"/>
                        </a:spcBef>
                        <a:spcAft>
                          <a:spcPts val="0"/>
                        </a:spcAft>
                        <a:buClrTx/>
                        <a:buSzTx/>
                        <a:buFontTx/>
                        <a:buAutoNum type="arabicPeriod"/>
                        <a:tabLst/>
                        <a:defRPr/>
                      </a:pPr>
                      <a:r>
                        <a:rPr lang="en-US" sz="1600" b="1" kern="1200">
                          <a:solidFill>
                            <a:schemeClr val="tx1">
                              <a:lumMod val="50000"/>
                            </a:schemeClr>
                          </a:solidFill>
                          <a:latin typeface="+mn-lt"/>
                          <a:ea typeface="+mn-ea"/>
                          <a:cs typeface="+mn-cs"/>
                        </a:rPr>
                        <a:t>Streamline seller workflows. </a:t>
                      </a:r>
                      <a:r>
                        <a:rPr lang="en-US" sz="1600" b="0" kern="1200">
                          <a:solidFill>
                            <a:schemeClr val="tx1">
                              <a:lumMod val="50000"/>
                            </a:schemeClr>
                          </a:solidFill>
                          <a:latin typeface="+mn-lt"/>
                          <a:ea typeface="+mn-ea"/>
                          <a:cs typeface="+mn-cs"/>
                        </a:rPr>
                        <a:t>Empower seller with powerful sales capabilities that are intuitive and integrated into familiar tools,</a:t>
                      </a:r>
                      <a:endParaRPr lang="en-US" sz="1600">
                        <a:solidFill>
                          <a:schemeClr val="tx1">
                            <a:lumMod val="50000"/>
                          </a:schemeClr>
                        </a:solidFill>
                      </a:endParaRPr>
                    </a:p>
                    <a:p>
                      <a:pPr marL="228600" marR="0" lvl="0" indent="-228600" algn="l" defTabSz="914367" rtl="0" eaLnBrk="1" fontAlgn="auto" latinLnBrk="0" hangingPunct="1">
                        <a:lnSpc>
                          <a:spcPct val="100000"/>
                        </a:lnSpc>
                        <a:spcBef>
                          <a:spcPts val="600"/>
                        </a:spcBef>
                        <a:spcAft>
                          <a:spcPts val="0"/>
                        </a:spcAft>
                        <a:buClrTx/>
                        <a:buSzTx/>
                        <a:buFontTx/>
                        <a:buAutoNum type="arabicPeriod"/>
                        <a:tabLst/>
                        <a:defRPr/>
                      </a:pPr>
                      <a:r>
                        <a:rPr lang="en-US" sz="1600" b="1" kern="1200">
                          <a:solidFill>
                            <a:schemeClr val="tx1">
                              <a:lumMod val="50000"/>
                            </a:schemeClr>
                          </a:solidFill>
                          <a:latin typeface="+mn-lt"/>
                          <a:ea typeface="+mn-ea"/>
                          <a:cs typeface="+mn-cs"/>
                        </a:rPr>
                        <a:t>Sell anytime, anywhere. </a:t>
                      </a:r>
                      <a:r>
                        <a:rPr lang="en-US" sz="1600" b="0" kern="1200">
                          <a:solidFill>
                            <a:schemeClr val="tx1">
                              <a:lumMod val="50000"/>
                            </a:schemeClr>
                          </a:solidFill>
                          <a:latin typeface="+mn-lt"/>
                          <a:ea typeface="+mn-ea"/>
                          <a:cs typeface="+mn-cs"/>
                        </a:rPr>
                        <a:t>Work on the go, with modern mobile apps that provide contextual news, social data and task flows.</a:t>
                      </a:r>
                    </a:p>
                    <a:p>
                      <a:pPr marL="228600" marR="0" lvl="0" indent="-228600" algn="l" defTabSz="914367" rtl="0" eaLnBrk="1" fontAlgn="auto" latinLnBrk="0" hangingPunct="1">
                        <a:lnSpc>
                          <a:spcPct val="100000"/>
                        </a:lnSpc>
                        <a:spcBef>
                          <a:spcPts val="600"/>
                        </a:spcBef>
                        <a:spcAft>
                          <a:spcPts val="0"/>
                        </a:spcAft>
                        <a:buClrTx/>
                        <a:buSzTx/>
                        <a:buFontTx/>
                        <a:buAutoNum type="arabicPeriod"/>
                        <a:tabLst/>
                        <a:defRPr/>
                      </a:pPr>
                      <a:r>
                        <a:rPr lang="en-US" sz="1600" b="1" kern="1200">
                          <a:solidFill>
                            <a:schemeClr val="tx1">
                              <a:lumMod val="50000"/>
                            </a:schemeClr>
                          </a:solidFill>
                          <a:latin typeface="+mn-lt"/>
                          <a:ea typeface="+mn-ea"/>
                          <a:cs typeface="+mn-cs"/>
                        </a:rPr>
                        <a:t>Start with what you need.</a:t>
                      </a:r>
                      <a:r>
                        <a:rPr lang="en-US" sz="1600" b="0" kern="1200">
                          <a:solidFill>
                            <a:schemeClr val="tx1">
                              <a:lumMod val="50000"/>
                            </a:schemeClr>
                          </a:solidFill>
                          <a:latin typeface="+mn-lt"/>
                          <a:ea typeface="+mn-ea"/>
                          <a:cs typeface="+mn-cs"/>
                        </a:rPr>
                        <a:t> Get up and running quickly with pre-packaged applications, without the need to set up and deploy capabilities you don’t need right now</a:t>
                      </a:r>
                    </a:p>
                  </a:txBody>
                  <a:tcPr marL="103617" marR="103617" marT="51808" marB="51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2664298"/>
                  </a:ext>
                </a:extLst>
              </a:tr>
            </a:tbl>
          </a:graphicData>
        </a:graphic>
      </p:graphicFrame>
      <p:graphicFrame>
        <p:nvGraphicFramePr>
          <p:cNvPr id="62" name="Table 61">
            <a:extLst>
              <a:ext uri="{FF2B5EF4-FFF2-40B4-BE49-F238E27FC236}">
                <a16:creationId xmlns:a16="http://schemas.microsoft.com/office/drawing/2014/main" id="{5DAF63AB-9756-4419-A72B-263105334BBE}"/>
              </a:ext>
            </a:extLst>
          </p:cNvPr>
          <p:cNvGraphicFramePr>
            <a:graphicFrameLocks noGrp="1"/>
          </p:cNvGraphicFramePr>
          <p:nvPr>
            <p:extLst>
              <p:ext uri="{D42A27DB-BD31-4B8C-83A1-F6EECF244321}">
                <p14:modId xmlns:p14="http://schemas.microsoft.com/office/powerpoint/2010/main" val="2527194821"/>
              </p:ext>
            </p:extLst>
          </p:nvPr>
        </p:nvGraphicFramePr>
        <p:xfrm>
          <a:off x="6005512" y="3784421"/>
          <a:ext cx="7453100" cy="3558413"/>
        </p:xfrm>
        <a:graphic>
          <a:graphicData uri="http://schemas.openxmlformats.org/drawingml/2006/table">
            <a:tbl>
              <a:tblPr firstRow="1" firstCol="1" bandRow="1">
                <a:tableStyleId>{5C22544A-7EE6-4342-B048-85BDC9FD1C3A}</a:tableStyleId>
              </a:tblPr>
              <a:tblGrid>
                <a:gridCol w="2746648">
                  <a:extLst>
                    <a:ext uri="{9D8B030D-6E8A-4147-A177-3AD203B41FA5}">
                      <a16:colId xmlns:a16="http://schemas.microsoft.com/office/drawing/2014/main" val="1522177934"/>
                    </a:ext>
                  </a:extLst>
                </a:gridCol>
                <a:gridCol w="4706452">
                  <a:extLst>
                    <a:ext uri="{9D8B030D-6E8A-4147-A177-3AD203B41FA5}">
                      <a16:colId xmlns:a16="http://schemas.microsoft.com/office/drawing/2014/main" val="43540729"/>
                    </a:ext>
                  </a:extLst>
                </a:gridCol>
              </a:tblGrid>
              <a:tr h="241808">
                <a:tc>
                  <a:txBody>
                    <a:bodyPr/>
                    <a:lstStyle/>
                    <a:p>
                      <a:pPr marL="0" marR="0">
                        <a:spcBef>
                          <a:spcPts val="0"/>
                        </a:spcBef>
                        <a:spcAft>
                          <a:spcPts val="0"/>
                        </a:spcAft>
                      </a:pPr>
                      <a:r>
                        <a:rPr lang="en-US" sz="1100" b="1" kern="1200">
                          <a:solidFill>
                            <a:schemeClr val="tx1">
                              <a:lumMod val="50000"/>
                            </a:schemeClr>
                          </a:solidFill>
                          <a:latin typeface="+mj-lt"/>
                          <a:ea typeface="+mn-ea"/>
                          <a:cs typeface="+mn-cs"/>
                        </a:rPr>
                        <a:t>Question</a:t>
                      </a:r>
                    </a:p>
                  </a:txBody>
                  <a:tcPr marL="63445" marR="63445" marT="0"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a:spcBef>
                          <a:spcPts val="0"/>
                        </a:spcBef>
                        <a:spcAft>
                          <a:spcPts val="0"/>
                        </a:spcAft>
                      </a:pPr>
                      <a:r>
                        <a:rPr lang="en-US" sz="1100" b="1" kern="1200">
                          <a:solidFill>
                            <a:schemeClr val="tx1">
                              <a:lumMod val="50000"/>
                            </a:schemeClr>
                          </a:solidFill>
                          <a:latin typeface="+mj-lt"/>
                          <a:ea typeface="+mn-ea"/>
                          <a:cs typeface="+mn-cs"/>
                        </a:rPr>
                        <a:t>Answer</a:t>
                      </a:r>
                    </a:p>
                  </a:txBody>
                  <a:tcPr marL="63445" marR="63445" marT="0"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817859614"/>
                  </a:ext>
                </a:extLst>
              </a:tr>
              <a:tr h="918559">
                <a:tc>
                  <a:txBody>
                    <a:bodyPr/>
                    <a:lstStyle/>
                    <a:p>
                      <a:pPr marL="0" marR="0" lvl="0" indent="0" algn="l" defTabSz="914367" rtl="0" eaLnBrk="1" fontAlgn="auto" latinLnBrk="0" hangingPunct="1">
                        <a:lnSpc>
                          <a:spcPct val="100000"/>
                        </a:lnSpc>
                        <a:spcBef>
                          <a:spcPts val="600"/>
                        </a:spcBef>
                        <a:spcAft>
                          <a:spcPts val="0"/>
                        </a:spcAft>
                        <a:buClrTx/>
                        <a:buSzTx/>
                        <a:buFontTx/>
                        <a:buNone/>
                        <a:tabLst/>
                        <a:defRPr/>
                      </a:pPr>
                      <a:r>
                        <a:rPr lang="en-US" sz="1050" b="0" kern="1200">
                          <a:solidFill>
                            <a:schemeClr val="tx1">
                              <a:lumMod val="50000"/>
                            </a:schemeClr>
                          </a:solidFill>
                          <a:latin typeface="+mn-lt"/>
                          <a:ea typeface="+mn-ea"/>
                          <a:cs typeface="+mn-cs"/>
                        </a:rPr>
                        <a:t>Do your sellers struggle with figuring out what to focus on?</a:t>
                      </a:r>
                    </a:p>
                  </a:txBody>
                  <a:tcPr marL="63331" marR="63331" marT="10795"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a:lnSpc>
                          <a:spcPct val="100000"/>
                        </a:lnSpc>
                        <a:spcBef>
                          <a:spcPts val="0"/>
                        </a:spcBef>
                        <a:spcAft>
                          <a:spcPts val="0"/>
                        </a:spcAft>
                        <a:buFontTx/>
                        <a:buNone/>
                      </a:pPr>
                      <a:r>
                        <a:rPr lang="en-US" sz="1050" b="0" i="1" kern="1200">
                          <a:solidFill>
                            <a:schemeClr val="tx1">
                              <a:lumMod val="50000"/>
                            </a:schemeClr>
                          </a:solidFill>
                          <a:latin typeface="+mn-lt"/>
                          <a:ea typeface="+mn-ea"/>
                          <a:cs typeface="+mn-cs"/>
                        </a:rPr>
                        <a:t>Timeline</a:t>
                      </a:r>
                      <a:r>
                        <a:rPr lang="en-US" sz="1050" b="0" kern="1200">
                          <a:solidFill>
                            <a:schemeClr val="tx1">
                              <a:lumMod val="50000"/>
                            </a:schemeClr>
                          </a:solidFill>
                          <a:latin typeface="+mn-lt"/>
                          <a:ea typeface="+mn-ea"/>
                          <a:cs typeface="+mn-cs"/>
                        </a:rPr>
                        <a:t> -Sellers juggle an increasing number of stakeholders, it gets harder to tailor and personalize interactions. </a:t>
                      </a:r>
                      <a:r>
                        <a:rPr lang="en-US" sz="1050" b="0" i="1" kern="1200">
                          <a:solidFill>
                            <a:schemeClr val="tx1">
                              <a:lumMod val="50000"/>
                            </a:schemeClr>
                          </a:solidFill>
                          <a:latin typeface="+mn-lt"/>
                          <a:ea typeface="+mn-ea"/>
                          <a:cs typeface="+mn-cs"/>
                        </a:rPr>
                        <a:t>Business process UI </a:t>
                      </a:r>
                      <a:r>
                        <a:rPr lang="en-US" sz="1050" b="0" kern="1200">
                          <a:solidFill>
                            <a:schemeClr val="tx1">
                              <a:lumMod val="50000"/>
                            </a:schemeClr>
                          </a:solidFill>
                          <a:latin typeface="+mn-lt"/>
                          <a:ea typeface="+mn-ea"/>
                          <a:cs typeface="+mn-cs"/>
                        </a:rPr>
                        <a:t>– To prevent distractions, organizations need to narrow down the optimal choices. </a:t>
                      </a:r>
                      <a:r>
                        <a:rPr lang="en-US" sz="1050" b="0" i="1" kern="1200">
                          <a:solidFill>
                            <a:schemeClr val="tx1">
                              <a:lumMod val="50000"/>
                            </a:schemeClr>
                          </a:solidFill>
                          <a:latin typeface="+mn-lt"/>
                          <a:ea typeface="+mn-ea"/>
                          <a:cs typeface="+mn-cs"/>
                        </a:rPr>
                        <a:t>Reports, charts, dashboards</a:t>
                      </a:r>
                      <a:r>
                        <a:rPr lang="en-US" sz="1050" b="0" kern="1200">
                          <a:solidFill>
                            <a:schemeClr val="tx1">
                              <a:lumMod val="50000"/>
                            </a:schemeClr>
                          </a:solidFill>
                          <a:latin typeface="+mn-lt"/>
                          <a:ea typeface="+mn-ea"/>
                          <a:cs typeface="+mn-cs"/>
                        </a:rPr>
                        <a:t> - Many sales reps are unclear of what’s expected of them</a:t>
                      </a:r>
                    </a:p>
                    <a:p>
                      <a:pPr marL="0" marR="0" lvl="0" indent="0" algn="l" defTabSz="1036463" rtl="0" eaLnBrk="1" fontAlgn="auto" latinLnBrk="0" hangingPunct="1">
                        <a:lnSpc>
                          <a:spcPct val="100000"/>
                        </a:lnSpc>
                        <a:spcBef>
                          <a:spcPts val="0"/>
                        </a:spcBef>
                        <a:spcAft>
                          <a:spcPts val="0"/>
                        </a:spcAft>
                        <a:buClrTx/>
                        <a:buSzTx/>
                        <a:buFontTx/>
                        <a:buNone/>
                        <a:tabLst/>
                        <a:defRPr/>
                      </a:pPr>
                      <a:r>
                        <a:rPr lang="en-US" sz="1050" b="0" kern="1200">
                          <a:solidFill>
                            <a:schemeClr val="tx1">
                              <a:lumMod val="50000"/>
                            </a:schemeClr>
                          </a:solidFill>
                          <a:latin typeface="+mn-lt"/>
                          <a:ea typeface="+mn-ea"/>
                          <a:cs typeface="+mn-cs"/>
                        </a:rPr>
                        <a:t>88% of customers will expect personalized sales by 2020 </a:t>
                      </a:r>
                      <a:r>
                        <a:rPr lang="en-US" sz="1050" u="sng" kern="1200">
                          <a:solidFill>
                            <a:schemeClr val="dk1"/>
                          </a:solidFill>
                          <a:effectLst/>
                          <a:latin typeface="+mn-lt"/>
                          <a:ea typeface="+mn-ea"/>
                          <a:cs typeface="+mn-cs"/>
                          <a:hlinkClick r:id="rId3"/>
                        </a:rPr>
                        <a:t>Walker</a:t>
                      </a:r>
                      <a:r>
                        <a:rPr lang="en-US" sz="1600" u="sng" kern="1200">
                          <a:solidFill>
                            <a:schemeClr val="dk1"/>
                          </a:solidFill>
                          <a:effectLst/>
                          <a:latin typeface="+mn-lt"/>
                          <a:ea typeface="+mn-ea"/>
                          <a:cs typeface="+mn-cs"/>
                        </a:rPr>
                        <a:t>. </a:t>
                      </a:r>
                      <a:r>
                        <a:rPr lang="en-US" sz="1050" kern="1200">
                          <a:solidFill>
                            <a:schemeClr val="dk1"/>
                          </a:solidFill>
                          <a:effectLst/>
                          <a:latin typeface="+mn-lt"/>
                          <a:ea typeface="+mn-ea"/>
                          <a:cs typeface="+mn-cs"/>
                        </a:rPr>
                        <a:t>10 people are involved with the average purchase decision (Gartner, Eliminating B2B Buying Complexity On and Offline)</a:t>
                      </a:r>
                    </a:p>
                  </a:txBody>
                  <a:tcPr marL="63331" marR="63331" marT="10795"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5459685"/>
                  </a:ext>
                </a:extLst>
              </a:tr>
              <a:tr h="839851">
                <a:tc>
                  <a:txBody>
                    <a:bodyPr/>
                    <a:lstStyle/>
                    <a:p>
                      <a:pPr marL="0" marR="0" lvl="0" indent="0" algn="l" defTabSz="914367" rtl="0" eaLnBrk="1" fontAlgn="auto" latinLnBrk="0" hangingPunct="1">
                        <a:lnSpc>
                          <a:spcPct val="100000"/>
                        </a:lnSpc>
                        <a:spcBef>
                          <a:spcPts val="600"/>
                        </a:spcBef>
                        <a:spcAft>
                          <a:spcPts val="0"/>
                        </a:spcAft>
                        <a:buClrTx/>
                        <a:buSzTx/>
                        <a:buFontTx/>
                        <a:buNone/>
                        <a:tabLst/>
                        <a:defRPr/>
                      </a:pPr>
                      <a:r>
                        <a:rPr lang="en-US" sz="1050" b="0" kern="1200">
                          <a:solidFill>
                            <a:schemeClr val="tx1">
                              <a:lumMod val="50000"/>
                            </a:schemeClr>
                          </a:solidFill>
                          <a:latin typeface="+mn-lt"/>
                          <a:ea typeface="+mn-ea"/>
                          <a:cs typeface="+mn-cs"/>
                        </a:rPr>
                        <a:t>Do you your sellers </a:t>
                      </a:r>
                      <a:r>
                        <a:rPr lang="en-US" sz="1050" b="0" kern="1200" err="1">
                          <a:solidFill>
                            <a:schemeClr val="tx1">
                              <a:lumMod val="50000"/>
                            </a:schemeClr>
                          </a:solidFill>
                          <a:latin typeface="+mn-lt"/>
                          <a:ea typeface="+mn-ea"/>
                          <a:cs typeface="+mn-cs"/>
                        </a:rPr>
                        <a:t>complian</a:t>
                      </a:r>
                      <a:r>
                        <a:rPr lang="en-US" sz="1050" b="0" kern="1200">
                          <a:solidFill>
                            <a:schemeClr val="tx1">
                              <a:lumMod val="50000"/>
                            </a:schemeClr>
                          </a:solidFill>
                          <a:latin typeface="+mn-lt"/>
                          <a:ea typeface="+mn-ea"/>
                          <a:cs typeface="+mn-cs"/>
                        </a:rPr>
                        <a:t> around too many disconnected tools?</a:t>
                      </a:r>
                    </a:p>
                  </a:txBody>
                  <a:tcPr marL="63331" marR="63331" marT="10795"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384" rtl="0" eaLnBrk="1" fontAlgn="auto" latinLnBrk="0" hangingPunct="1">
                        <a:lnSpc>
                          <a:spcPct val="100000"/>
                        </a:lnSpc>
                        <a:spcBef>
                          <a:spcPts val="200"/>
                        </a:spcBef>
                        <a:spcAft>
                          <a:spcPts val="0"/>
                        </a:spcAft>
                        <a:buClrTx/>
                        <a:buSzTx/>
                        <a:buFontTx/>
                        <a:buNone/>
                        <a:tabLst/>
                        <a:defRPr/>
                      </a:pPr>
                      <a:r>
                        <a:rPr lang="en-US" sz="1050" b="0" i="1" kern="1200" noProof="0">
                          <a:solidFill>
                            <a:schemeClr val="tx1">
                              <a:lumMod val="50000"/>
                            </a:schemeClr>
                          </a:solidFill>
                          <a:latin typeface="+mn-lt"/>
                          <a:ea typeface="+mn-ea"/>
                          <a:cs typeface="+mn-cs"/>
                        </a:rPr>
                        <a:t>Seamless sales tools </a:t>
                      </a:r>
                      <a:r>
                        <a:rPr lang="en-US" sz="1050" b="0" kern="1200" noProof="0">
                          <a:solidFill>
                            <a:schemeClr val="tx1">
                              <a:lumMod val="50000"/>
                            </a:schemeClr>
                          </a:solidFill>
                          <a:latin typeface="+mn-lt"/>
                          <a:ea typeface="+mn-ea"/>
                          <a:cs typeface="+mn-cs"/>
                        </a:rPr>
                        <a:t>- New sales tools, if not intuitive and integrated into the sales rep’s daily routine and workflow, will become a distraction</a:t>
                      </a:r>
                      <a:r>
                        <a:rPr lang="en-US" sz="1050" b="0" i="1" kern="1200" noProof="0">
                          <a:solidFill>
                            <a:schemeClr val="tx1">
                              <a:lumMod val="50000"/>
                            </a:schemeClr>
                          </a:solidFill>
                          <a:latin typeface="+mn-lt"/>
                          <a:ea typeface="+mn-ea"/>
                          <a:cs typeface="+mn-cs"/>
                        </a:rPr>
                        <a:t>. Mobile apps</a:t>
                      </a:r>
                      <a:r>
                        <a:rPr lang="en-US" sz="1050" b="0" kern="1200" noProof="0">
                          <a:solidFill>
                            <a:schemeClr val="tx1">
                              <a:lumMod val="50000"/>
                            </a:schemeClr>
                          </a:solidFill>
                          <a:latin typeface="+mn-lt"/>
                          <a:ea typeface="+mn-ea"/>
                          <a:cs typeface="+mn-cs"/>
                        </a:rPr>
                        <a:t> - Today’s sales reps work on the go. Modern sales tools need to support this. </a:t>
                      </a:r>
                      <a:r>
                        <a:rPr lang="en-US" sz="1050" b="0" i="1" kern="1200" noProof="0">
                          <a:solidFill>
                            <a:schemeClr val="tx1">
                              <a:lumMod val="50000"/>
                            </a:schemeClr>
                          </a:solidFill>
                          <a:latin typeface="+mn-lt"/>
                          <a:ea typeface="+mn-ea"/>
                          <a:cs typeface="+mn-cs"/>
                        </a:rPr>
                        <a:t>Collaboration</a:t>
                      </a:r>
                      <a:r>
                        <a:rPr lang="en-US" sz="1050" b="0" kern="1200" noProof="0">
                          <a:solidFill>
                            <a:schemeClr val="tx1">
                              <a:lumMod val="50000"/>
                            </a:schemeClr>
                          </a:solidFill>
                          <a:latin typeface="+mn-lt"/>
                          <a:ea typeface="+mn-ea"/>
                          <a:cs typeface="+mn-cs"/>
                        </a:rPr>
                        <a:t> - With more and more people involved in sales deals, sellers need new ways to collaborate. </a:t>
                      </a:r>
                      <a:r>
                        <a:rPr lang="en-US" sz="1050" kern="1200">
                          <a:solidFill>
                            <a:schemeClr val="dk1"/>
                          </a:solidFill>
                          <a:effectLst/>
                          <a:latin typeface="+mn-lt"/>
                          <a:ea typeface="+mn-ea"/>
                          <a:cs typeface="+mn-cs"/>
                        </a:rPr>
                        <a:t>60% of companies lack a well-designed sales process </a:t>
                      </a:r>
                      <a:r>
                        <a:rPr lang="en-US" sz="1050" u="sng" kern="1200">
                          <a:solidFill>
                            <a:schemeClr val="dk1"/>
                          </a:solidFill>
                          <a:effectLst/>
                          <a:latin typeface="+mn-lt"/>
                          <a:ea typeface="+mn-ea"/>
                          <a:cs typeface="+mn-cs"/>
                          <a:hlinkClick r:id="rId4"/>
                        </a:rPr>
                        <a:t>TOPO</a:t>
                      </a:r>
                      <a:r>
                        <a:rPr lang="en-US" sz="1050" u="sng" kern="1200">
                          <a:solidFill>
                            <a:schemeClr val="dk1"/>
                          </a:solidFill>
                          <a:effectLst/>
                          <a:latin typeface="+mn-lt"/>
                          <a:ea typeface="+mn-ea"/>
                          <a:cs typeface="+mn-cs"/>
                        </a:rPr>
                        <a:t>.  </a:t>
                      </a:r>
                      <a:r>
                        <a:rPr lang="en-US" sz="1050" kern="1200">
                          <a:solidFill>
                            <a:schemeClr val="dk1"/>
                          </a:solidFill>
                          <a:effectLst/>
                          <a:latin typeface="+mn-lt"/>
                          <a:ea typeface="+mn-ea"/>
                          <a:cs typeface="+mn-cs"/>
                        </a:rPr>
                        <a:t>#1 customer request: speed up interactions with sales, which is mentioned 2x as often as price </a:t>
                      </a:r>
                      <a:r>
                        <a:rPr lang="en-US" sz="1050" u="sng" kern="1200">
                          <a:solidFill>
                            <a:schemeClr val="dk1"/>
                          </a:solidFill>
                          <a:effectLst/>
                          <a:latin typeface="+mn-lt"/>
                          <a:ea typeface="+mn-ea"/>
                          <a:cs typeface="+mn-cs"/>
                          <a:hlinkClick r:id="rId5"/>
                        </a:rPr>
                        <a:t>McKinsey</a:t>
                      </a:r>
                      <a:endParaRPr lang="en-US" sz="1050" kern="1200">
                        <a:solidFill>
                          <a:schemeClr val="dk1"/>
                        </a:solidFill>
                        <a:effectLst/>
                        <a:latin typeface="+mn-lt"/>
                        <a:ea typeface="+mn-ea"/>
                        <a:cs typeface="+mn-cs"/>
                      </a:endParaRPr>
                    </a:p>
                  </a:txBody>
                  <a:tcPr marL="63331" marR="63331" marT="10795"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0910281"/>
                  </a:ext>
                </a:extLst>
              </a:tr>
              <a:tr h="906612">
                <a:tc>
                  <a:txBody>
                    <a:bodyPr/>
                    <a:lstStyle/>
                    <a:p>
                      <a:pPr marL="0" marR="0" lvl="0" indent="0" algn="l" defTabSz="914367" rtl="0" eaLnBrk="1" fontAlgn="auto" latinLnBrk="0" hangingPunct="1">
                        <a:lnSpc>
                          <a:spcPct val="100000"/>
                        </a:lnSpc>
                        <a:spcBef>
                          <a:spcPts val="600"/>
                        </a:spcBef>
                        <a:spcAft>
                          <a:spcPts val="0"/>
                        </a:spcAft>
                        <a:buClrTx/>
                        <a:buSzTx/>
                        <a:buFontTx/>
                        <a:buNone/>
                        <a:tabLst/>
                        <a:defRPr/>
                      </a:pPr>
                      <a:r>
                        <a:rPr lang="en-US" sz="1050" b="0" kern="1200">
                          <a:solidFill>
                            <a:schemeClr val="tx1">
                              <a:lumMod val="50000"/>
                            </a:schemeClr>
                          </a:solidFill>
                          <a:latin typeface="+mn-lt"/>
                          <a:ea typeface="+mn-ea"/>
                          <a:cs typeface="+mn-cs"/>
                        </a:rPr>
                        <a:t>Sales Force automation takes too much time and effort? </a:t>
                      </a:r>
                      <a:endParaRPr lang="en-US" sz="1050" b="0" kern="1200">
                        <a:solidFill>
                          <a:srgbClr val="FF0000"/>
                        </a:solidFill>
                        <a:latin typeface="+mn-lt"/>
                        <a:ea typeface="+mn-ea"/>
                        <a:cs typeface="+mn-cs"/>
                      </a:endParaRPr>
                    </a:p>
                  </a:txBody>
                  <a:tcPr marL="63331" marR="63331" marT="10795"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050" b="0" kern="1200">
                          <a:solidFill>
                            <a:schemeClr val="tx1">
                              <a:lumMod val="50000"/>
                            </a:schemeClr>
                          </a:solidFill>
                          <a:latin typeface="+mn-lt"/>
                          <a:ea typeface="+mn-ea"/>
                          <a:cs typeface="+mn-cs"/>
                        </a:rPr>
                        <a:t>Microsoft’s Business Application Platform - </a:t>
                      </a:r>
                      <a:r>
                        <a:rPr lang="en-US" sz="1050" b="0" i="1" kern="1200">
                          <a:solidFill>
                            <a:schemeClr val="tx1">
                              <a:lumMod val="50000"/>
                            </a:schemeClr>
                          </a:solidFill>
                          <a:latin typeface="+mn-lt"/>
                          <a:ea typeface="+mn-ea"/>
                          <a:cs typeface="+mn-cs"/>
                        </a:rPr>
                        <a:t>With Dynamics 365 Sales Professional</a:t>
                      </a:r>
                      <a:r>
                        <a:rPr lang="en-US" sz="1050" b="0" kern="1200">
                          <a:solidFill>
                            <a:schemeClr val="tx1">
                              <a:lumMod val="50000"/>
                            </a:schemeClr>
                          </a:solidFill>
                          <a:latin typeface="+mn-lt"/>
                          <a:ea typeface="+mn-ea"/>
                          <a:cs typeface="+mn-cs"/>
                        </a:rPr>
                        <a:t>, organizations can start simple – with just the capabilities sales teams need now. </a:t>
                      </a:r>
                      <a:r>
                        <a:rPr lang="en-US" sz="1050" kern="1200">
                          <a:solidFill>
                            <a:schemeClr val="dk1"/>
                          </a:solidFill>
                          <a:effectLst/>
                          <a:latin typeface="+mn-lt"/>
                          <a:ea typeface="+mn-ea"/>
                          <a:cs typeface="+mn-cs"/>
                        </a:rPr>
                        <a:t>92% of sales organizations rank sales engagement platforms as critical to their success </a:t>
                      </a:r>
                      <a:r>
                        <a:rPr lang="en-US" sz="1050" u="sng" kern="1200">
                          <a:solidFill>
                            <a:schemeClr val="dk1"/>
                          </a:solidFill>
                          <a:effectLst/>
                          <a:latin typeface="+mn-lt"/>
                          <a:ea typeface="+mn-ea"/>
                          <a:cs typeface="+mn-cs"/>
                          <a:hlinkClick r:id="rId6"/>
                        </a:rPr>
                        <a:t>TOPO</a:t>
                      </a:r>
                      <a:r>
                        <a:rPr lang="en-US" sz="1050" u="sng" kern="1200">
                          <a:solidFill>
                            <a:schemeClr val="dk1"/>
                          </a:solidFill>
                          <a:effectLst/>
                          <a:latin typeface="+mn-lt"/>
                          <a:ea typeface="+mn-ea"/>
                          <a:cs typeface="+mn-cs"/>
                        </a:rPr>
                        <a:t>.  </a:t>
                      </a:r>
                      <a:r>
                        <a:rPr lang="en-US" sz="1050" kern="1200">
                          <a:solidFill>
                            <a:schemeClr val="dk1"/>
                          </a:solidFill>
                          <a:effectLst/>
                          <a:latin typeface="+mn-lt"/>
                          <a:ea typeface="+mn-ea"/>
                          <a:cs typeface="+mn-cs"/>
                        </a:rPr>
                        <a:t>90% of sales leaders plan to invest in tech to help sellers engage with buyers more effectively </a:t>
                      </a:r>
                      <a:r>
                        <a:rPr lang="en-US" sz="1050" u="sng" kern="1200">
                          <a:solidFill>
                            <a:schemeClr val="dk1"/>
                          </a:solidFill>
                          <a:effectLst/>
                          <a:latin typeface="+mn-lt"/>
                          <a:ea typeface="+mn-ea"/>
                          <a:cs typeface="+mn-cs"/>
                          <a:hlinkClick r:id="rId6"/>
                        </a:rPr>
                        <a:t>TOPO</a:t>
                      </a:r>
                      <a:r>
                        <a:rPr lang="en-US" sz="1050" u="sng" kern="1200">
                          <a:solidFill>
                            <a:schemeClr val="dk1"/>
                          </a:solidFill>
                          <a:effectLst/>
                          <a:latin typeface="+mn-lt"/>
                          <a:ea typeface="+mn-ea"/>
                          <a:cs typeface="+mn-cs"/>
                        </a:rPr>
                        <a:t>. </a:t>
                      </a:r>
                      <a:r>
                        <a:rPr lang="en-US" sz="1050" kern="1200">
                          <a:solidFill>
                            <a:schemeClr val="dk1"/>
                          </a:solidFill>
                          <a:effectLst/>
                          <a:latin typeface="+mn-lt"/>
                          <a:ea typeface="+mn-ea"/>
                          <a:cs typeface="+mn-cs"/>
                        </a:rPr>
                        <a:t>CRM pays back $8.71 for every dollar spent </a:t>
                      </a:r>
                      <a:r>
                        <a:rPr lang="en-US" sz="1050" u="sng" kern="1200">
                          <a:solidFill>
                            <a:schemeClr val="dk1"/>
                          </a:solidFill>
                          <a:effectLst/>
                          <a:latin typeface="+mn-lt"/>
                          <a:ea typeface="+mn-ea"/>
                          <a:cs typeface="+mn-cs"/>
                          <a:hlinkClick r:id="rId7"/>
                        </a:rPr>
                        <a:t>Nucleus Research</a:t>
                      </a:r>
                      <a:endParaRPr lang="en-US" sz="1050" kern="1200">
                        <a:solidFill>
                          <a:schemeClr val="dk1"/>
                        </a:solidFill>
                        <a:effectLst/>
                        <a:latin typeface="+mn-lt"/>
                        <a:ea typeface="+mn-ea"/>
                        <a:cs typeface="+mn-cs"/>
                      </a:endParaRPr>
                    </a:p>
                  </a:txBody>
                  <a:tcPr marL="63331" marR="63331" marT="10795"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8715278"/>
                  </a:ext>
                </a:extLst>
              </a:tr>
            </a:tbl>
          </a:graphicData>
        </a:graphic>
      </p:graphicFrame>
      <p:graphicFrame>
        <p:nvGraphicFramePr>
          <p:cNvPr id="64" name="Table 63">
            <a:extLst>
              <a:ext uri="{FF2B5EF4-FFF2-40B4-BE49-F238E27FC236}">
                <a16:creationId xmlns:a16="http://schemas.microsoft.com/office/drawing/2014/main" id="{E0279573-258F-4DF7-9441-A27502211C4C}"/>
              </a:ext>
            </a:extLst>
          </p:cNvPr>
          <p:cNvGraphicFramePr>
            <a:graphicFrameLocks noGrp="1"/>
          </p:cNvGraphicFramePr>
          <p:nvPr>
            <p:extLst>
              <p:ext uri="{D42A27DB-BD31-4B8C-83A1-F6EECF244321}">
                <p14:modId xmlns:p14="http://schemas.microsoft.com/office/powerpoint/2010/main" val="2174645331"/>
              </p:ext>
            </p:extLst>
          </p:nvPr>
        </p:nvGraphicFramePr>
        <p:xfrm>
          <a:off x="5964254" y="3339779"/>
          <a:ext cx="6800915" cy="454136"/>
        </p:xfrm>
        <a:graphic>
          <a:graphicData uri="http://schemas.openxmlformats.org/drawingml/2006/table">
            <a:tbl>
              <a:tblPr firstRow="1" bandRow="1">
                <a:tableStyleId>{5C22544A-7EE6-4342-B048-85BDC9FD1C3A}</a:tableStyleId>
              </a:tblPr>
              <a:tblGrid>
                <a:gridCol w="6800915">
                  <a:extLst>
                    <a:ext uri="{9D8B030D-6E8A-4147-A177-3AD203B41FA5}">
                      <a16:colId xmlns:a16="http://schemas.microsoft.com/office/drawing/2014/main" val="4059160711"/>
                    </a:ext>
                  </a:extLst>
                </a:gridCol>
              </a:tblGrid>
              <a:tr h="449056">
                <a:tc>
                  <a:txBody>
                    <a:bodyPr/>
                    <a:lstStyle/>
                    <a:p>
                      <a:pPr marL="0" marR="0" lvl="0" indent="0" algn="l" defTabSz="914367" rtl="0" eaLnBrk="1" fontAlgn="base" latinLnBrk="0" hangingPunct="1">
                        <a:lnSpc>
                          <a:spcPct val="100000"/>
                        </a:lnSpc>
                        <a:spcBef>
                          <a:spcPts val="0"/>
                        </a:spcBef>
                        <a:spcAft>
                          <a:spcPts val="0"/>
                        </a:spcAft>
                        <a:buClrTx/>
                        <a:buSzTx/>
                        <a:buFontTx/>
                        <a:buNone/>
                        <a:tabLst/>
                        <a:defRPr/>
                      </a:pPr>
                      <a:r>
                        <a:rPr lang="en-US" sz="2300" b="1" kern="1200" noProof="0">
                          <a:solidFill>
                            <a:schemeClr val="tx1">
                              <a:lumMod val="50000"/>
                            </a:schemeClr>
                          </a:solidFill>
                          <a:latin typeface="+mj-lt"/>
                          <a:ea typeface="+mn-ea"/>
                          <a:cs typeface="+mn-cs"/>
                        </a:rPr>
                        <a:t>Questions (to set the trap)</a:t>
                      </a:r>
                    </a:p>
                  </a:txBody>
                  <a:tcPr marL="103617" marR="103617" marT="51808" marB="518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81265977"/>
                  </a:ext>
                </a:extLst>
              </a:tr>
            </a:tbl>
          </a:graphicData>
        </a:graphic>
      </p:graphicFrame>
      <p:sp>
        <p:nvSpPr>
          <p:cNvPr id="31" name="TextBox 30">
            <a:extLst>
              <a:ext uri="{FF2B5EF4-FFF2-40B4-BE49-F238E27FC236}">
                <a16:creationId xmlns:a16="http://schemas.microsoft.com/office/drawing/2014/main" id="{D16B57B7-518C-4C62-A996-8535EC004B1E}"/>
              </a:ext>
            </a:extLst>
          </p:cNvPr>
          <p:cNvSpPr txBox="1"/>
          <p:nvPr/>
        </p:nvSpPr>
        <p:spPr>
          <a:xfrm>
            <a:off x="619338" y="1740263"/>
            <a:ext cx="2179035" cy="418458"/>
          </a:xfrm>
          <a:prstGeom prst="rect">
            <a:avLst/>
          </a:prstGeom>
          <a:noFill/>
        </p:spPr>
        <p:txBody>
          <a:bodyPr wrap="square" lIns="138122" tIns="69061" rIns="138122" bIns="69061" rtlCol="0">
            <a:spAutoFit/>
          </a:bodyPr>
          <a:lstStyle/>
          <a:p>
            <a:pPr defTabSz="1036290">
              <a:spcBef>
                <a:spcPts val="453"/>
              </a:spcBef>
              <a:spcAft>
                <a:spcPts val="1511"/>
              </a:spcAft>
              <a:defRPr/>
            </a:pPr>
            <a:r>
              <a:rPr lang="en-US" sz="1813" b="1" spc="-45">
                <a:solidFill>
                  <a:srgbClr val="0078D7"/>
                </a:solidFill>
                <a:latin typeface="Segoe"/>
                <a:cs typeface="Salesforce Sans"/>
              </a:rPr>
              <a:t>Target Audience:</a:t>
            </a:r>
          </a:p>
        </p:txBody>
      </p:sp>
      <p:sp>
        <p:nvSpPr>
          <p:cNvPr id="32" name="TextBox 31">
            <a:extLst>
              <a:ext uri="{FF2B5EF4-FFF2-40B4-BE49-F238E27FC236}">
                <a16:creationId xmlns:a16="http://schemas.microsoft.com/office/drawing/2014/main" id="{2934F073-8164-493D-BECD-2001EFB35D47}"/>
              </a:ext>
            </a:extLst>
          </p:cNvPr>
          <p:cNvSpPr txBox="1"/>
          <p:nvPr/>
        </p:nvSpPr>
        <p:spPr>
          <a:xfrm>
            <a:off x="4167251" y="1764393"/>
            <a:ext cx="2639425" cy="371320"/>
          </a:xfrm>
          <a:prstGeom prst="rect">
            <a:avLst/>
          </a:prstGeom>
          <a:noFill/>
        </p:spPr>
        <p:txBody>
          <a:bodyPr wrap="square" rtlCol="0">
            <a:spAutoFit/>
          </a:bodyPr>
          <a:lstStyle/>
          <a:p>
            <a:pPr defTabSz="1036290">
              <a:spcBef>
                <a:spcPts val="340"/>
              </a:spcBef>
              <a:defRPr/>
            </a:pPr>
            <a:r>
              <a:rPr lang="en-US" sz="1813">
                <a:solidFill>
                  <a:srgbClr val="7C868D"/>
                </a:solidFill>
                <a:latin typeface="Segoe"/>
                <a:cs typeface="Salesforce Sans"/>
              </a:rPr>
              <a:t>VP Sales/Management</a:t>
            </a:r>
          </a:p>
        </p:txBody>
      </p:sp>
      <p:sp>
        <p:nvSpPr>
          <p:cNvPr id="33" name="TextBox 32">
            <a:extLst>
              <a:ext uri="{FF2B5EF4-FFF2-40B4-BE49-F238E27FC236}">
                <a16:creationId xmlns:a16="http://schemas.microsoft.com/office/drawing/2014/main" id="{64F8BDEB-C850-4D8C-B138-65B4828B60D5}"/>
              </a:ext>
            </a:extLst>
          </p:cNvPr>
          <p:cNvSpPr txBox="1"/>
          <p:nvPr/>
        </p:nvSpPr>
        <p:spPr>
          <a:xfrm>
            <a:off x="7947659" y="1764329"/>
            <a:ext cx="2214368" cy="371320"/>
          </a:xfrm>
          <a:prstGeom prst="rect">
            <a:avLst/>
          </a:prstGeom>
          <a:noFill/>
        </p:spPr>
        <p:txBody>
          <a:bodyPr wrap="square" rtlCol="0">
            <a:spAutoFit/>
          </a:bodyPr>
          <a:lstStyle/>
          <a:p>
            <a:pPr defTabSz="1036290">
              <a:spcBef>
                <a:spcPts val="340"/>
              </a:spcBef>
              <a:spcAft>
                <a:spcPts val="680"/>
              </a:spcAft>
              <a:defRPr/>
            </a:pPr>
            <a:r>
              <a:rPr lang="en-US" sz="1813">
                <a:solidFill>
                  <a:srgbClr val="7C868D"/>
                </a:solidFill>
                <a:latin typeface="Segoe"/>
                <a:cs typeface="Salesforce Sans"/>
              </a:rPr>
              <a:t>Sales Operations</a:t>
            </a:r>
          </a:p>
        </p:txBody>
      </p:sp>
      <p:sp>
        <p:nvSpPr>
          <p:cNvPr id="34" name="TextBox 33">
            <a:extLst>
              <a:ext uri="{FF2B5EF4-FFF2-40B4-BE49-F238E27FC236}">
                <a16:creationId xmlns:a16="http://schemas.microsoft.com/office/drawing/2014/main" id="{415F4DDE-9178-48D5-9205-F1F0997BABCD}"/>
              </a:ext>
            </a:extLst>
          </p:cNvPr>
          <p:cNvSpPr txBox="1"/>
          <p:nvPr/>
        </p:nvSpPr>
        <p:spPr>
          <a:xfrm>
            <a:off x="11212575" y="1627022"/>
            <a:ext cx="2451928" cy="650306"/>
          </a:xfrm>
          <a:prstGeom prst="rect">
            <a:avLst/>
          </a:prstGeom>
          <a:noFill/>
        </p:spPr>
        <p:txBody>
          <a:bodyPr wrap="square" rtlCol="0">
            <a:spAutoFit/>
          </a:bodyPr>
          <a:lstStyle/>
          <a:p>
            <a:pPr defTabSz="1036290">
              <a:spcBef>
                <a:spcPts val="340"/>
              </a:spcBef>
              <a:spcAft>
                <a:spcPts val="680"/>
              </a:spcAft>
              <a:defRPr/>
            </a:pPr>
            <a:r>
              <a:rPr lang="en-US" sz="1813">
                <a:solidFill>
                  <a:srgbClr val="7C868D"/>
                </a:solidFill>
                <a:latin typeface="Segoe"/>
                <a:cs typeface="Salesforce Sans"/>
              </a:rPr>
              <a:t>Influencing roles: CMO, CFO, CIO</a:t>
            </a:r>
          </a:p>
        </p:txBody>
      </p:sp>
      <p:grpSp>
        <p:nvGrpSpPr>
          <p:cNvPr id="9" name="Group 8">
            <a:extLst>
              <a:ext uri="{FF2B5EF4-FFF2-40B4-BE49-F238E27FC236}">
                <a16:creationId xmlns:a16="http://schemas.microsoft.com/office/drawing/2014/main" id="{06A1AA1B-4604-461C-9F7C-8690B9028B0E}"/>
              </a:ext>
            </a:extLst>
          </p:cNvPr>
          <p:cNvGrpSpPr/>
          <p:nvPr/>
        </p:nvGrpSpPr>
        <p:grpSpPr>
          <a:xfrm>
            <a:off x="7111476" y="1535321"/>
            <a:ext cx="781322" cy="781322"/>
            <a:chOff x="6274716" y="1705195"/>
            <a:chExt cx="781322" cy="781322"/>
          </a:xfrm>
        </p:grpSpPr>
        <p:sp>
          <p:nvSpPr>
            <p:cNvPr id="35" name="Oval 34">
              <a:extLst>
                <a:ext uri="{FF2B5EF4-FFF2-40B4-BE49-F238E27FC236}">
                  <a16:creationId xmlns:a16="http://schemas.microsoft.com/office/drawing/2014/main" id="{54A405A4-BDB0-41EE-818F-3C25C531C86A}"/>
                </a:ext>
              </a:extLst>
            </p:cNvPr>
            <p:cNvSpPr/>
            <p:nvPr/>
          </p:nvSpPr>
          <p:spPr bwMode="auto">
            <a:xfrm>
              <a:off x="6274716" y="1705195"/>
              <a:ext cx="781322" cy="781322"/>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207235" tIns="165789" rIns="207235" bIns="165789" numCol="1" spcCol="0" rtlCol="0" fromWordArt="0" anchor="t" anchorCtr="0" forceAA="0" compatLnSpc="1">
              <a:prstTxWarp prst="textNoShape">
                <a:avLst/>
              </a:prstTxWarp>
              <a:noAutofit/>
            </a:bodyPr>
            <a:lstStyle/>
            <a:p>
              <a:pPr algn="ctr" defTabSz="1056568" fontAlgn="base">
                <a:lnSpc>
                  <a:spcPct val="90000"/>
                </a:lnSpc>
                <a:spcBef>
                  <a:spcPct val="0"/>
                </a:spcBef>
                <a:spcAft>
                  <a:spcPct val="0"/>
                </a:spcAft>
                <a:defRPr/>
              </a:pPr>
              <a:endParaRPr lang="en-US" sz="2720"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36" name="Group 13">
              <a:extLst>
                <a:ext uri="{FF2B5EF4-FFF2-40B4-BE49-F238E27FC236}">
                  <a16:creationId xmlns:a16="http://schemas.microsoft.com/office/drawing/2014/main" id="{8A5FD0A5-EF17-4E0F-8A41-483CD5AB9D25}"/>
                </a:ext>
              </a:extLst>
            </p:cNvPr>
            <p:cNvGrpSpPr>
              <a:grpSpLocks noChangeAspect="1"/>
            </p:cNvGrpSpPr>
            <p:nvPr/>
          </p:nvGrpSpPr>
          <p:grpSpPr bwMode="auto">
            <a:xfrm>
              <a:off x="6402405" y="1848385"/>
              <a:ext cx="510001" cy="481111"/>
              <a:chOff x="2975" y="1344"/>
              <a:chExt cx="1730" cy="1632"/>
            </a:xfrm>
          </p:grpSpPr>
          <p:sp>
            <p:nvSpPr>
              <p:cNvPr id="37" name="AutoShape 12">
                <a:extLst>
                  <a:ext uri="{FF2B5EF4-FFF2-40B4-BE49-F238E27FC236}">
                    <a16:creationId xmlns:a16="http://schemas.microsoft.com/office/drawing/2014/main" id="{B632D74E-3626-4EFB-8F7F-239A16CD7A88}"/>
                  </a:ext>
                </a:extLst>
              </p:cNvPr>
              <p:cNvSpPr>
                <a:spLocks noChangeAspect="1" noChangeArrowheads="1" noTextEdit="1"/>
              </p:cNvSpPr>
              <p:nvPr/>
            </p:nvSpPr>
            <p:spPr bwMode="auto">
              <a:xfrm>
                <a:off x="2975" y="1344"/>
                <a:ext cx="1730" cy="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38" name="Freeform 14">
                <a:extLst>
                  <a:ext uri="{FF2B5EF4-FFF2-40B4-BE49-F238E27FC236}">
                    <a16:creationId xmlns:a16="http://schemas.microsoft.com/office/drawing/2014/main" id="{03754D5F-5378-429E-85C3-1464CADD27B7}"/>
                  </a:ext>
                </a:extLst>
              </p:cNvPr>
              <p:cNvSpPr>
                <a:spLocks noEditPoints="1"/>
              </p:cNvSpPr>
              <p:nvPr/>
            </p:nvSpPr>
            <p:spPr bwMode="auto">
              <a:xfrm>
                <a:off x="2975" y="1895"/>
                <a:ext cx="1080" cy="1081"/>
              </a:xfrm>
              <a:custGeom>
                <a:avLst/>
                <a:gdLst>
                  <a:gd name="T0" fmla="*/ 1042 w 1080"/>
                  <a:gd name="T1" fmla="*/ 294 h 1081"/>
                  <a:gd name="T2" fmla="*/ 960 w 1080"/>
                  <a:gd name="T3" fmla="*/ 268 h 1081"/>
                  <a:gd name="T4" fmla="*/ 858 w 1080"/>
                  <a:gd name="T5" fmla="*/ 222 h 1081"/>
                  <a:gd name="T6" fmla="*/ 814 w 1080"/>
                  <a:gd name="T7" fmla="*/ 142 h 1081"/>
                  <a:gd name="T8" fmla="*/ 818 w 1080"/>
                  <a:gd name="T9" fmla="*/ 54 h 1081"/>
                  <a:gd name="T10" fmla="*/ 686 w 1080"/>
                  <a:gd name="T11" fmla="*/ 0 h 1081"/>
                  <a:gd name="T12" fmla="*/ 606 w 1080"/>
                  <a:gd name="T13" fmla="*/ 76 h 1081"/>
                  <a:gd name="T14" fmla="*/ 516 w 1080"/>
                  <a:gd name="T15" fmla="*/ 88 h 1081"/>
                  <a:gd name="T16" fmla="*/ 418 w 1080"/>
                  <a:gd name="T17" fmla="*/ 36 h 1081"/>
                  <a:gd name="T18" fmla="*/ 324 w 1080"/>
                  <a:gd name="T19" fmla="*/ 22 h 1081"/>
                  <a:gd name="T20" fmla="*/ 268 w 1080"/>
                  <a:gd name="T21" fmla="*/ 98 h 1081"/>
                  <a:gd name="T22" fmla="*/ 236 w 1080"/>
                  <a:gd name="T23" fmla="*/ 204 h 1081"/>
                  <a:gd name="T24" fmla="*/ 162 w 1080"/>
                  <a:gd name="T25" fmla="*/ 258 h 1081"/>
                  <a:gd name="T26" fmla="*/ 54 w 1080"/>
                  <a:gd name="T27" fmla="*/ 262 h 1081"/>
                  <a:gd name="T28" fmla="*/ 0 w 1080"/>
                  <a:gd name="T29" fmla="*/ 394 h 1081"/>
                  <a:gd name="T30" fmla="*/ 64 w 1080"/>
                  <a:gd name="T31" fmla="*/ 452 h 1081"/>
                  <a:gd name="T32" fmla="*/ 88 w 1080"/>
                  <a:gd name="T33" fmla="*/ 540 h 1081"/>
                  <a:gd name="T34" fmla="*/ 50 w 1080"/>
                  <a:gd name="T35" fmla="*/ 646 h 1081"/>
                  <a:gd name="T36" fmla="*/ 10 w 1080"/>
                  <a:gd name="T37" fmla="*/ 723 h 1081"/>
                  <a:gd name="T38" fmla="*/ 76 w 1080"/>
                  <a:gd name="T39" fmla="*/ 813 h 1081"/>
                  <a:gd name="T40" fmla="*/ 184 w 1080"/>
                  <a:gd name="T41" fmla="*/ 831 h 1081"/>
                  <a:gd name="T42" fmla="*/ 248 w 1080"/>
                  <a:gd name="T43" fmla="*/ 897 h 1081"/>
                  <a:gd name="T44" fmla="*/ 266 w 1080"/>
                  <a:gd name="T45" fmla="*/ 1005 h 1081"/>
                  <a:gd name="T46" fmla="*/ 358 w 1080"/>
                  <a:gd name="T47" fmla="*/ 1071 h 1081"/>
                  <a:gd name="T48" fmla="*/ 434 w 1080"/>
                  <a:gd name="T49" fmla="*/ 1029 h 1081"/>
                  <a:gd name="T50" fmla="*/ 540 w 1080"/>
                  <a:gd name="T51" fmla="*/ 991 h 1081"/>
                  <a:gd name="T52" fmla="*/ 626 w 1080"/>
                  <a:gd name="T53" fmla="*/ 1017 h 1081"/>
                  <a:gd name="T54" fmla="*/ 686 w 1080"/>
                  <a:gd name="T55" fmla="*/ 1081 h 1081"/>
                  <a:gd name="T56" fmla="*/ 818 w 1080"/>
                  <a:gd name="T57" fmla="*/ 1027 h 1081"/>
                  <a:gd name="T58" fmla="*/ 820 w 1080"/>
                  <a:gd name="T59" fmla="*/ 917 h 1081"/>
                  <a:gd name="T60" fmla="*/ 876 w 1080"/>
                  <a:gd name="T61" fmla="*/ 845 h 1081"/>
                  <a:gd name="T62" fmla="*/ 982 w 1080"/>
                  <a:gd name="T63" fmla="*/ 811 h 1081"/>
                  <a:gd name="T64" fmla="*/ 1056 w 1080"/>
                  <a:gd name="T65" fmla="*/ 755 h 1081"/>
                  <a:gd name="T66" fmla="*/ 1044 w 1080"/>
                  <a:gd name="T67" fmla="*/ 662 h 1081"/>
                  <a:gd name="T68" fmla="*/ 992 w 1080"/>
                  <a:gd name="T69" fmla="*/ 564 h 1081"/>
                  <a:gd name="T70" fmla="*/ 1004 w 1080"/>
                  <a:gd name="T71" fmla="*/ 472 h 1081"/>
                  <a:gd name="T72" fmla="*/ 1080 w 1080"/>
                  <a:gd name="T73" fmla="*/ 394 h 1081"/>
                  <a:gd name="T74" fmla="*/ 506 w 1080"/>
                  <a:gd name="T75" fmla="*/ 703 h 1081"/>
                  <a:gd name="T76" fmla="*/ 434 w 1080"/>
                  <a:gd name="T77" fmla="*/ 668 h 1081"/>
                  <a:gd name="T78" fmla="*/ 386 w 1080"/>
                  <a:gd name="T79" fmla="*/ 604 h 1081"/>
                  <a:gd name="T80" fmla="*/ 374 w 1080"/>
                  <a:gd name="T81" fmla="*/ 540 h 1081"/>
                  <a:gd name="T82" fmla="*/ 394 w 1080"/>
                  <a:gd name="T83" fmla="*/ 462 h 1081"/>
                  <a:gd name="T84" fmla="*/ 446 w 1080"/>
                  <a:gd name="T85" fmla="*/ 402 h 1081"/>
                  <a:gd name="T86" fmla="*/ 522 w 1080"/>
                  <a:gd name="T87" fmla="*/ 376 h 1081"/>
                  <a:gd name="T88" fmla="*/ 588 w 1080"/>
                  <a:gd name="T89" fmla="*/ 382 h 1081"/>
                  <a:gd name="T90" fmla="*/ 656 w 1080"/>
                  <a:gd name="T91" fmla="*/ 424 h 1081"/>
                  <a:gd name="T92" fmla="*/ 698 w 1080"/>
                  <a:gd name="T93" fmla="*/ 490 h 1081"/>
                  <a:gd name="T94" fmla="*/ 704 w 1080"/>
                  <a:gd name="T95" fmla="*/ 556 h 1081"/>
                  <a:gd name="T96" fmla="*/ 676 w 1080"/>
                  <a:gd name="T97" fmla="*/ 632 h 1081"/>
                  <a:gd name="T98" fmla="*/ 618 w 1080"/>
                  <a:gd name="T99" fmla="*/ 687 h 1081"/>
                  <a:gd name="T100" fmla="*/ 540 w 1080"/>
                  <a:gd name="T101" fmla="*/ 707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0" h="1081">
                    <a:moveTo>
                      <a:pt x="1080" y="394"/>
                    </a:moveTo>
                    <a:lnTo>
                      <a:pt x="1080" y="394"/>
                    </a:lnTo>
                    <a:lnTo>
                      <a:pt x="1070" y="358"/>
                    </a:lnTo>
                    <a:lnTo>
                      <a:pt x="1056" y="326"/>
                    </a:lnTo>
                    <a:lnTo>
                      <a:pt x="1042" y="294"/>
                    </a:lnTo>
                    <a:lnTo>
                      <a:pt x="1026" y="262"/>
                    </a:lnTo>
                    <a:lnTo>
                      <a:pt x="1026" y="262"/>
                    </a:lnTo>
                    <a:lnTo>
                      <a:pt x="1004" y="268"/>
                    </a:lnTo>
                    <a:lnTo>
                      <a:pt x="982" y="270"/>
                    </a:lnTo>
                    <a:lnTo>
                      <a:pt x="960" y="268"/>
                    </a:lnTo>
                    <a:lnTo>
                      <a:pt x="938" y="266"/>
                    </a:lnTo>
                    <a:lnTo>
                      <a:pt x="916" y="258"/>
                    </a:lnTo>
                    <a:lnTo>
                      <a:pt x="896" y="250"/>
                    </a:lnTo>
                    <a:lnTo>
                      <a:pt x="876" y="236"/>
                    </a:lnTo>
                    <a:lnTo>
                      <a:pt x="858" y="222"/>
                    </a:lnTo>
                    <a:lnTo>
                      <a:pt x="858" y="222"/>
                    </a:lnTo>
                    <a:lnTo>
                      <a:pt x="842" y="204"/>
                    </a:lnTo>
                    <a:lnTo>
                      <a:pt x="830" y="184"/>
                    </a:lnTo>
                    <a:lnTo>
                      <a:pt x="820" y="164"/>
                    </a:lnTo>
                    <a:lnTo>
                      <a:pt x="814" y="142"/>
                    </a:lnTo>
                    <a:lnTo>
                      <a:pt x="810" y="120"/>
                    </a:lnTo>
                    <a:lnTo>
                      <a:pt x="810" y="98"/>
                    </a:lnTo>
                    <a:lnTo>
                      <a:pt x="812" y="76"/>
                    </a:lnTo>
                    <a:lnTo>
                      <a:pt x="818" y="54"/>
                    </a:lnTo>
                    <a:lnTo>
                      <a:pt x="818" y="54"/>
                    </a:lnTo>
                    <a:lnTo>
                      <a:pt x="786" y="38"/>
                    </a:lnTo>
                    <a:lnTo>
                      <a:pt x="754" y="22"/>
                    </a:lnTo>
                    <a:lnTo>
                      <a:pt x="720" y="10"/>
                    </a:lnTo>
                    <a:lnTo>
                      <a:pt x="686" y="0"/>
                    </a:lnTo>
                    <a:lnTo>
                      <a:pt x="686" y="0"/>
                    </a:lnTo>
                    <a:lnTo>
                      <a:pt x="674" y="18"/>
                    </a:lnTo>
                    <a:lnTo>
                      <a:pt x="660" y="36"/>
                    </a:lnTo>
                    <a:lnTo>
                      <a:pt x="644" y="52"/>
                    </a:lnTo>
                    <a:lnTo>
                      <a:pt x="626" y="64"/>
                    </a:lnTo>
                    <a:lnTo>
                      <a:pt x="606" y="76"/>
                    </a:lnTo>
                    <a:lnTo>
                      <a:pt x="586" y="82"/>
                    </a:lnTo>
                    <a:lnTo>
                      <a:pt x="562" y="88"/>
                    </a:lnTo>
                    <a:lnTo>
                      <a:pt x="540" y="90"/>
                    </a:lnTo>
                    <a:lnTo>
                      <a:pt x="540" y="90"/>
                    </a:lnTo>
                    <a:lnTo>
                      <a:pt x="516" y="88"/>
                    </a:lnTo>
                    <a:lnTo>
                      <a:pt x="494" y="82"/>
                    </a:lnTo>
                    <a:lnTo>
                      <a:pt x="472" y="76"/>
                    </a:lnTo>
                    <a:lnTo>
                      <a:pt x="452" y="64"/>
                    </a:lnTo>
                    <a:lnTo>
                      <a:pt x="434" y="52"/>
                    </a:lnTo>
                    <a:lnTo>
                      <a:pt x="418" y="36"/>
                    </a:lnTo>
                    <a:lnTo>
                      <a:pt x="404" y="18"/>
                    </a:lnTo>
                    <a:lnTo>
                      <a:pt x="392" y="0"/>
                    </a:lnTo>
                    <a:lnTo>
                      <a:pt x="392" y="0"/>
                    </a:lnTo>
                    <a:lnTo>
                      <a:pt x="358" y="10"/>
                    </a:lnTo>
                    <a:lnTo>
                      <a:pt x="324" y="22"/>
                    </a:lnTo>
                    <a:lnTo>
                      <a:pt x="292" y="38"/>
                    </a:lnTo>
                    <a:lnTo>
                      <a:pt x="262" y="54"/>
                    </a:lnTo>
                    <a:lnTo>
                      <a:pt x="262" y="54"/>
                    </a:lnTo>
                    <a:lnTo>
                      <a:pt x="266" y="76"/>
                    </a:lnTo>
                    <a:lnTo>
                      <a:pt x="268" y="98"/>
                    </a:lnTo>
                    <a:lnTo>
                      <a:pt x="268" y="120"/>
                    </a:lnTo>
                    <a:lnTo>
                      <a:pt x="264" y="142"/>
                    </a:lnTo>
                    <a:lnTo>
                      <a:pt x="258" y="164"/>
                    </a:lnTo>
                    <a:lnTo>
                      <a:pt x="248" y="184"/>
                    </a:lnTo>
                    <a:lnTo>
                      <a:pt x="236" y="204"/>
                    </a:lnTo>
                    <a:lnTo>
                      <a:pt x="220" y="222"/>
                    </a:lnTo>
                    <a:lnTo>
                      <a:pt x="220" y="222"/>
                    </a:lnTo>
                    <a:lnTo>
                      <a:pt x="202" y="236"/>
                    </a:lnTo>
                    <a:lnTo>
                      <a:pt x="184" y="250"/>
                    </a:lnTo>
                    <a:lnTo>
                      <a:pt x="162" y="258"/>
                    </a:lnTo>
                    <a:lnTo>
                      <a:pt x="142" y="266"/>
                    </a:lnTo>
                    <a:lnTo>
                      <a:pt x="120" y="270"/>
                    </a:lnTo>
                    <a:lnTo>
                      <a:pt x="98" y="270"/>
                    </a:lnTo>
                    <a:lnTo>
                      <a:pt x="76" y="268"/>
                    </a:lnTo>
                    <a:lnTo>
                      <a:pt x="54" y="262"/>
                    </a:lnTo>
                    <a:lnTo>
                      <a:pt x="54" y="262"/>
                    </a:lnTo>
                    <a:lnTo>
                      <a:pt x="38" y="294"/>
                    </a:lnTo>
                    <a:lnTo>
                      <a:pt x="22" y="326"/>
                    </a:lnTo>
                    <a:lnTo>
                      <a:pt x="10" y="358"/>
                    </a:lnTo>
                    <a:lnTo>
                      <a:pt x="0" y="394"/>
                    </a:lnTo>
                    <a:lnTo>
                      <a:pt x="0" y="394"/>
                    </a:lnTo>
                    <a:lnTo>
                      <a:pt x="18" y="404"/>
                    </a:lnTo>
                    <a:lnTo>
                      <a:pt x="36" y="418"/>
                    </a:lnTo>
                    <a:lnTo>
                      <a:pt x="50" y="434"/>
                    </a:lnTo>
                    <a:lnTo>
                      <a:pt x="64" y="452"/>
                    </a:lnTo>
                    <a:lnTo>
                      <a:pt x="74" y="472"/>
                    </a:lnTo>
                    <a:lnTo>
                      <a:pt x="82" y="494"/>
                    </a:lnTo>
                    <a:lnTo>
                      <a:pt x="88" y="516"/>
                    </a:lnTo>
                    <a:lnTo>
                      <a:pt x="88" y="540"/>
                    </a:lnTo>
                    <a:lnTo>
                      <a:pt x="88" y="540"/>
                    </a:lnTo>
                    <a:lnTo>
                      <a:pt x="88" y="564"/>
                    </a:lnTo>
                    <a:lnTo>
                      <a:pt x="82" y="586"/>
                    </a:lnTo>
                    <a:lnTo>
                      <a:pt x="74" y="608"/>
                    </a:lnTo>
                    <a:lnTo>
                      <a:pt x="64" y="628"/>
                    </a:lnTo>
                    <a:lnTo>
                      <a:pt x="50" y="646"/>
                    </a:lnTo>
                    <a:lnTo>
                      <a:pt x="36" y="662"/>
                    </a:lnTo>
                    <a:lnTo>
                      <a:pt x="18" y="677"/>
                    </a:lnTo>
                    <a:lnTo>
                      <a:pt x="0" y="687"/>
                    </a:lnTo>
                    <a:lnTo>
                      <a:pt x="0" y="687"/>
                    </a:lnTo>
                    <a:lnTo>
                      <a:pt x="10" y="723"/>
                    </a:lnTo>
                    <a:lnTo>
                      <a:pt x="22" y="755"/>
                    </a:lnTo>
                    <a:lnTo>
                      <a:pt x="36" y="787"/>
                    </a:lnTo>
                    <a:lnTo>
                      <a:pt x="54" y="819"/>
                    </a:lnTo>
                    <a:lnTo>
                      <a:pt x="54" y="819"/>
                    </a:lnTo>
                    <a:lnTo>
                      <a:pt x="76" y="813"/>
                    </a:lnTo>
                    <a:lnTo>
                      <a:pt x="98" y="811"/>
                    </a:lnTo>
                    <a:lnTo>
                      <a:pt x="120" y="813"/>
                    </a:lnTo>
                    <a:lnTo>
                      <a:pt x="142" y="815"/>
                    </a:lnTo>
                    <a:lnTo>
                      <a:pt x="162" y="823"/>
                    </a:lnTo>
                    <a:lnTo>
                      <a:pt x="184" y="831"/>
                    </a:lnTo>
                    <a:lnTo>
                      <a:pt x="202" y="845"/>
                    </a:lnTo>
                    <a:lnTo>
                      <a:pt x="220" y="859"/>
                    </a:lnTo>
                    <a:lnTo>
                      <a:pt x="220" y="859"/>
                    </a:lnTo>
                    <a:lnTo>
                      <a:pt x="236" y="877"/>
                    </a:lnTo>
                    <a:lnTo>
                      <a:pt x="248" y="897"/>
                    </a:lnTo>
                    <a:lnTo>
                      <a:pt x="258" y="917"/>
                    </a:lnTo>
                    <a:lnTo>
                      <a:pt x="264" y="939"/>
                    </a:lnTo>
                    <a:lnTo>
                      <a:pt x="268" y="961"/>
                    </a:lnTo>
                    <a:lnTo>
                      <a:pt x="268" y="983"/>
                    </a:lnTo>
                    <a:lnTo>
                      <a:pt x="266" y="1005"/>
                    </a:lnTo>
                    <a:lnTo>
                      <a:pt x="262" y="1027"/>
                    </a:lnTo>
                    <a:lnTo>
                      <a:pt x="262" y="1027"/>
                    </a:lnTo>
                    <a:lnTo>
                      <a:pt x="292" y="1043"/>
                    </a:lnTo>
                    <a:lnTo>
                      <a:pt x="324" y="1059"/>
                    </a:lnTo>
                    <a:lnTo>
                      <a:pt x="358" y="1071"/>
                    </a:lnTo>
                    <a:lnTo>
                      <a:pt x="392" y="1081"/>
                    </a:lnTo>
                    <a:lnTo>
                      <a:pt x="392" y="1081"/>
                    </a:lnTo>
                    <a:lnTo>
                      <a:pt x="404" y="1063"/>
                    </a:lnTo>
                    <a:lnTo>
                      <a:pt x="418" y="1045"/>
                    </a:lnTo>
                    <a:lnTo>
                      <a:pt x="434" y="1029"/>
                    </a:lnTo>
                    <a:lnTo>
                      <a:pt x="452" y="1017"/>
                    </a:lnTo>
                    <a:lnTo>
                      <a:pt x="472" y="1007"/>
                    </a:lnTo>
                    <a:lnTo>
                      <a:pt x="494" y="999"/>
                    </a:lnTo>
                    <a:lnTo>
                      <a:pt x="516" y="993"/>
                    </a:lnTo>
                    <a:lnTo>
                      <a:pt x="540" y="991"/>
                    </a:lnTo>
                    <a:lnTo>
                      <a:pt x="540" y="991"/>
                    </a:lnTo>
                    <a:lnTo>
                      <a:pt x="562" y="993"/>
                    </a:lnTo>
                    <a:lnTo>
                      <a:pt x="586" y="999"/>
                    </a:lnTo>
                    <a:lnTo>
                      <a:pt x="606" y="1007"/>
                    </a:lnTo>
                    <a:lnTo>
                      <a:pt x="626" y="1017"/>
                    </a:lnTo>
                    <a:lnTo>
                      <a:pt x="644" y="1029"/>
                    </a:lnTo>
                    <a:lnTo>
                      <a:pt x="660" y="1045"/>
                    </a:lnTo>
                    <a:lnTo>
                      <a:pt x="674" y="1063"/>
                    </a:lnTo>
                    <a:lnTo>
                      <a:pt x="686" y="1081"/>
                    </a:lnTo>
                    <a:lnTo>
                      <a:pt x="686" y="1081"/>
                    </a:lnTo>
                    <a:lnTo>
                      <a:pt x="720" y="1071"/>
                    </a:lnTo>
                    <a:lnTo>
                      <a:pt x="754" y="1059"/>
                    </a:lnTo>
                    <a:lnTo>
                      <a:pt x="786" y="1043"/>
                    </a:lnTo>
                    <a:lnTo>
                      <a:pt x="818" y="1027"/>
                    </a:lnTo>
                    <a:lnTo>
                      <a:pt x="818" y="1027"/>
                    </a:lnTo>
                    <a:lnTo>
                      <a:pt x="812" y="1005"/>
                    </a:lnTo>
                    <a:lnTo>
                      <a:pt x="810" y="983"/>
                    </a:lnTo>
                    <a:lnTo>
                      <a:pt x="810" y="961"/>
                    </a:lnTo>
                    <a:lnTo>
                      <a:pt x="814" y="939"/>
                    </a:lnTo>
                    <a:lnTo>
                      <a:pt x="820" y="917"/>
                    </a:lnTo>
                    <a:lnTo>
                      <a:pt x="830" y="897"/>
                    </a:lnTo>
                    <a:lnTo>
                      <a:pt x="842" y="877"/>
                    </a:lnTo>
                    <a:lnTo>
                      <a:pt x="858" y="859"/>
                    </a:lnTo>
                    <a:lnTo>
                      <a:pt x="858" y="859"/>
                    </a:lnTo>
                    <a:lnTo>
                      <a:pt x="876" y="845"/>
                    </a:lnTo>
                    <a:lnTo>
                      <a:pt x="896" y="831"/>
                    </a:lnTo>
                    <a:lnTo>
                      <a:pt x="916" y="823"/>
                    </a:lnTo>
                    <a:lnTo>
                      <a:pt x="938" y="815"/>
                    </a:lnTo>
                    <a:lnTo>
                      <a:pt x="960" y="813"/>
                    </a:lnTo>
                    <a:lnTo>
                      <a:pt x="982" y="811"/>
                    </a:lnTo>
                    <a:lnTo>
                      <a:pt x="1004" y="813"/>
                    </a:lnTo>
                    <a:lnTo>
                      <a:pt x="1026" y="819"/>
                    </a:lnTo>
                    <a:lnTo>
                      <a:pt x="1026" y="819"/>
                    </a:lnTo>
                    <a:lnTo>
                      <a:pt x="1042" y="787"/>
                    </a:lnTo>
                    <a:lnTo>
                      <a:pt x="1056" y="755"/>
                    </a:lnTo>
                    <a:lnTo>
                      <a:pt x="1070" y="723"/>
                    </a:lnTo>
                    <a:lnTo>
                      <a:pt x="1080" y="687"/>
                    </a:lnTo>
                    <a:lnTo>
                      <a:pt x="1080" y="687"/>
                    </a:lnTo>
                    <a:lnTo>
                      <a:pt x="1060" y="677"/>
                    </a:lnTo>
                    <a:lnTo>
                      <a:pt x="1044" y="662"/>
                    </a:lnTo>
                    <a:lnTo>
                      <a:pt x="1028" y="646"/>
                    </a:lnTo>
                    <a:lnTo>
                      <a:pt x="1014" y="628"/>
                    </a:lnTo>
                    <a:lnTo>
                      <a:pt x="1004" y="608"/>
                    </a:lnTo>
                    <a:lnTo>
                      <a:pt x="996" y="586"/>
                    </a:lnTo>
                    <a:lnTo>
                      <a:pt x="992" y="564"/>
                    </a:lnTo>
                    <a:lnTo>
                      <a:pt x="990" y="540"/>
                    </a:lnTo>
                    <a:lnTo>
                      <a:pt x="990" y="540"/>
                    </a:lnTo>
                    <a:lnTo>
                      <a:pt x="992" y="516"/>
                    </a:lnTo>
                    <a:lnTo>
                      <a:pt x="996" y="494"/>
                    </a:lnTo>
                    <a:lnTo>
                      <a:pt x="1004" y="472"/>
                    </a:lnTo>
                    <a:lnTo>
                      <a:pt x="1014" y="452"/>
                    </a:lnTo>
                    <a:lnTo>
                      <a:pt x="1028" y="434"/>
                    </a:lnTo>
                    <a:lnTo>
                      <a:pt x="1044" y="418"/>
                    </a:lnTo>
                    <a:lnTo>
                      <a:pt x="1060" y="404"/>
                    </a:lnTo>
                    <a:lnTo>
                      <a:pt x="1080" y="394"/>
                    </a:lnTo>
                    <a:lnTo>
                      <a:pt x="1080" y="394"/>
                    </a:lnTo>
                    <a:close/>
                    <a:moveTo>
                      <a:pt x="540" y="707"/>
                    </a:moveTo>
                    <a:lnTo>
                      <a:pt x="540" y="707"/>
                    </a:lnTo>
                    <a:lnTo>
                      <a:pt x="522" y="705"/>
                    </a:lnTo>
                    <a:lnTo>
                      <a:pt x="506" y="703"/>
                    </a:lnTo>
                    <a:lnTo>
                      <a:pt x="490" y="699"/>
                    </a:lnTo>
                    <a:lnTo>
                      <a:pt x="474" y="693"/>
                    </a:lnTo>
                    <a:lnTo>
                      <a:pt x="460" y="687"/>
                    </a:lnTo>
                    <a:lnTo>
                      <a:pt x="446" y="679"/>
                    </a:lnTo>
                    <a:lnTo>
                      <a:pt x="434" y="668"/>
                    </a:lnTo>
                    <a:lnTo>
                      <a:pt x="422" y="658"/>
                    </a:lnTo>
                    <a:lnTo>
                      <a:pt x="412" y="646"/>
                    </a:lnTo>
                    <a:lnTo>
                      <a:pt x="402" y="632"/>
                    </a:lnTo>
                    <a:lnTo>
                      <a:pt x="394" y="618"/>
                    </a:lnTo>
                    <a:lnTo>
                      <a:pt x="386" y="604"/>
                    </a:lnTo>
                    <a:lnTo>
                      <a:pt x="382" y="590"/>
                    </a:lnTo>
                    <a:lnTo>
                      <a:pt x="378" y="574"/>
                    </a:lnTo>
                    <a:lnTo>
                      <a:pt x="374" y="556"/>
                    </a:lnTo>
                    <a:lnTo>
                      <a:pt x="374" y="540"/>
                    </a:lnTo>
                    <a:lnTo>
                      <a:pt x="374" y="540"/>
                    </a:lnTo>
                    <a:lnTo>
                      <a:pt x="374" y="524"/>
                    </a:lnTo>
                    <a:lnTo>
                      <a:pt x="378" y="506"/>
                    </a:lnTo>
                    <a:lnTo>
                      <a:pt x="382" y="490"/>
                    </a:lnTo>
                    <a:lnTo>
                      <a:pt x="386" y="476"/>
                    </a:lnTo>
                    <a:lnTo>
                      <a:pt x="394" y="462"/>
                    </a:lnTo>
                    <a:lnTo>
                      <a:pt x="402" y="448"/>
                    </a:lnTo>
                    <a:lnTo>
                      <a:pt x="412" y="434"/>
                    </a:lnTo>
                    <a:lnTo>
                      <a:pt x="422" y="424"/>
                    </a:lnTo>
                    <a:lnTo>
                      <a:pt x="434" y="412"/>
                    </a:lnTo>
                    <a:lnTo>
                      <a:pt x="446" y="402"/>
                    </a:lnTo>
                    <a:lnTo>
                      <a:pt x="460" y="394"/>
                    </a:lnTo>
                    <a:lnTo>
                      <a:pt x="474" y="388"/>
                    </a:lnTo>
                    <a:lnTo>
                      <a:pt x="490" y="382"/>
                    </a:lnTo>
                    <a:lnTo>
                      <a:pt x="506" y="378"/>
                    </a:lnTo>
                    <a:lnTo>
                      <a:pt x="522" y="376"/>
                    </a:lnTo>
                    <a:lnTo>
                      <a:pt x="540" y="374"/>
                    </a:lnTo>
                    <a:lnTo>
                      <a:pt x="540" y="374"/>
                    </a:lnTo>
                    <a:lnTo>
                      <a:pt x="556" y="376"/>
                    </a:lnTo>
                    <a:lnTo>
                      <a:pt x="572" y="378"/>
                    </a:lnTo>
                    <a:lnTo>
                      <a:pt x="588" y="382"/>
                    </a:lnTo>
                    <a:lnTo>
                      <a:pt x="604" y="388"/>
                    </a:lnTo>
                    <a:lnTo>
                      <a:pt x="618" y="394"/>
                    </a:lnTo>
                    <a:lnTo>
                      <a:pt x="632" y="402"/>
                    </a:lnTo>
                    <a:lnTo>
                      <a:pt x="644" y="412"/>
                    </a:lnTo>
                    <a:lnTo>
                      <a:pt x="656" y="424"/>
                    </a:lnTo>
                    <a:lnTo>
                      <a:pt x="668" y="434"/>
                    </a:lnTo>
                    <a:lnTo>
                      <a:pt x="676" y="448"/>
                    </a:lnTo>
                    <a:lnTo>
                      <a:pt x="684" y="462"/>
                    </a:lnTo>
                    <a:lnTo>
                      <a:pt x="692" y="476"/>
                    </a:lnTo>
                    <a:lnTo>
                      <a:pt x="698" y="490"/>
                    </a:lnTo>
                    <a:lnTo>
                      <a:pt x="702" y="506"/>
                    </a:lnTo>
                    <a:lnTo>
                      <a:pt x="704" y="524"/>
                    </a:lnTo>
                    <a:lnTo>
                      <a:pt x="704" y="540"/>
                    </a:lnTo>
                    <a:lnTo>
                      <a:pt x="704" y="540"/>
                    </a:lnTo>
                    <a:lnTo>
                      <a:pt x="704" y="556"/>
                    </a:lnTo>
                    <a:lnTo>
                      <a:pt x="702" y="574"/>
                    </a:lnTo>
                    <a:lnTo>
                      <a:pt x="698" y="590"/>
                    </a:lnTo>
                    <a:lnTo>
                      <a:pt x="692" y="604"/>
                    </a:lnTo>
                    <a:lnTo>
                      <a:pt x="684" y="618"/>
                    </a:lnTo>
                    <a:lnTo>
                      <a:pt x="676" y="632"/>
                    </a:lnTo>
                    <a:lnTo>
                      <a:pt x="668" y="646"/>
                    </a:lnTo>
                    <a:lnTo>
                      <a:pt x="656" y="658"/>
                    </a:lnTo>
                    <a:lnTo>
                      <a:pt x="644" y="668"/>
                    </a:lnTo>
                    <a:lnTo>
                      <a:pt x="632" y="679"/>
                    </a:lnTo>
                    <a:lnTo>
                      <a:pt x="618" y="687"/>
                    </a:lnTo>
                    <a:lnTo>
                      <a:pt x="604" y="693"/>
                    </a:lnTo>
                    <a:lnTo>
                      <a:pt x="588" y="699"/>
                    </a:lnTo>
                    <a:lnTo>
                      <a:pt x="572" y="703"/>
                    </a:lnTo>
                    <a:lnTo>
                      <a:pt x="556" y="705"/>
                    </a:lnTo>
                    <a:lnTo>
                      <a:pt x="540" y="707"/>
                    </a:lnTo>
                    <a:lnTo>
                      <a:pt x="540" y="7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39" name="Rectangle 15">
                <a:extLst>
                  <a:ext uri="{FF2B5EF4-FFF2-40B4-BE49-F238E27FC236}">
                    <a16:creationId xmlns:a16="http://schemas.microsoft.com/office/drawing/2014/main" id="{2D1F0C39-7812-4A6B-8864-E401E2B569A1}"/>
                  </a:ext>
                </a:extLst>
              </p:cNvPr>
              <p:cNvSpPr>
                <a:spLocks noChangeArrowheads="1"/>
              </p:cNvSpPr>
              <p:nvPr/>
            </p:nvSpPr>
            <p:spPr bwMode="auto">
              <a:xfrm>
                <a:off x="4193" y="2782"/>
                <a:ext cx="1"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40" name="Freeform 16">
                <a:extLst>
                  <a:ext uri="{FF2B5EF4-FFF2-40B4-BE49-F238E27FC236}">
                    <a16:creationId xmlns:a16="http://schemas.microsoft.com/office/drawing/2014/main" id="{82F5E805-9F24-4C25-B5BF-B36621DE7461}"/>
                  </a:ext>
                </a:extLst>
              </p:cNvPr>
              <p:cNvSpPr>
                <a:spLocks noEditPoints="1"/>
              </p:cNvSpPr>
              <p:nvPr/>
            </p:nvSpPr>
            <p:spPr bwMode="auto">
              <a:xfrm>
                <a:off x="3789" y="1344"/>
                <a:ext cx="808" cy="807"/>
              </a:xfrm>
              <a:custGeom>
                <a:avLst/>
                <a:gdLst>
                  <a:gd name="T0" fmla="*/ 404 w 808"/>
                  <a:gd name="T1" fmla="*/ 807 h 807"/>
                  <a:gd name="T2" fmla="*/ 458 w 808"/>
                  <a:gd name="T3" fmla="*/ 789 h 807"/>
                  <a:gd name="T4" fmla="*/ 488 w 808"/>
                  <a:gd name="T5" fmla="*/ 733 h 807"/>
                  <a:gd name="T6" fmla="*/ 528 w 808"/>
                  <a:gd name="T7" fmla="*/ 705 h 807"/>
                  <a:gd name="T8" fmla="*/ 594 w 808"/>
                  <a:gd name="T9" fmla="*/ 697 h 807"/>
                  <a:gd name="T10" fmla="*/ 652 w 808"/>
                  <a:gd name="T11" fmla="*/ 723 h 807"/>
                  <a:gd name="T12" fmla="*/ 708 w 808"/>
                  <a:gd name="T13" fmla="*/ 671 h 807"/>
                  <a:gd name="T14" fmla="*/ 706 w 808"/>
                  <a:gd name="T15" fmla="*/ 625 h 807"/>
                  <a:gd name="T16" fmla="*/ 696 w 808"/>
                  <a:gd name="T17" fmla="*/ 561 h 807"/>
                  <a:gd name="T18" fmla="*/ 712 w 808"/>
                  <a:gd name="T19" fmla="*/ 513 h 807"/>
                  <a:gd name="T20" fmla="*/ 758 w 808"/>
                  <a:gd name="T21" fmla="*/ 469 h 807"/>
                  <a:gd name="T22" fmla="*/ 804 w 808"/>
                  <a:gd name="T23" fmla="*/ 455 h 807"/>
                  <a:gd name="T24" fmla="*/ 804 w 808"/>
                  <a:gd name="T25" fmla="*/ 352 h 807"/>
                  <a:gd name="T26" fmla="*/ 758 w 808"/>
                  <a:gd name="T27" fmla="*/ 338 h 807"/>
                  <a:gd name="T28" fmla="*/ 712 w 808"/>
                  <a:gd name="T29" fmla="*/ 294 h 807"/>
                  <a:gd name="T30" fmla="*/ 696 w 808"/>
                  <a:gd name="T31" fmla="*/ 246 h 807"/>
                  <a:gd name="T32" fmla="*/ 706 w 808"/>
                  <a:gd name="T33" fmla="*/ 184 h 807"/>
                  <a:gd name="T34" fmla="*/ 708 w 808"/>
                  <a:gd name="T35" fmla="*/ 136 h 807"/>
                  <a:gd name="T36" fmla="*/ 652 w 808"/>
                  <a:gd name="T37" fmla="*/ 84 h 807"/>
                  <a:gd name="T38" fmla="*/ 594 w 808"/>
                  <a:gd name="T39" fmla="*/ 110 h 807"/>
                  <a:gd name="T40" fmla="*/ 528 w 808"/>
                  <a:gd name="T41" fmla="*/ 102 h 807"/>
                  <a:gd name="T42" fmla="*/ 488 w 808"/>
                  <a:gd name="T43" fmla="*/ 74 h 807"/>
                  <a:gd name="T44" fmla="*/ 458 w 808"/>
                  <a:gd name="T45" fmla="*/ 18 h 807"/>
                  <a:gd name="T46" fmla="*/ 404 w 808"/>
                  <a:gd name="T47" fmla="*/ 0 h 807"/>
                  <a:gd name="T48" fmla="*/ 350 w 808"/>
                  <a:gd name="T49" fmla="*/ 18 h 807"/>
                  <a:gd name="T50" fmla="*/ 320 w 808"/>
                  <a:gd name="T51" fmla="*/ 74 h 807"/>
                  <a:gd name="T52" fmla="*/ 280 w 808"/>
                  <a:gd name="T53" fmla="*/ 102 h 807"/>
                  <a:gd name="T54" fmla="*/ 216 w 808"/>
                  <a:gd name="T55" fmla="*/ 110 h 807"/>
                  <a:gd name="T56" fmla="*/ 158 w 808"/>
                  <a:gd name="T57" fmla="*/ 84 h 807"/>
                  <a:gd name="T58" fmla="*/ 102 w 808"/>
                  <a:gd name="T59" fmla="*/ 136 h 807"/>
                  <a:gd name="T60" fmla="*/ 102 w 808"/>
                  <a:gd name="T61" fmla="*/ 184 h 807"/>
                  <a:gd name="T62" fmla="*/ 112 w 808"/>
                  <a:gd name="T63" fmla="*/ 246 h 807"/>
                  <a:gd name="T64" fmla="*/ 96 w 808"/>
                  <a:gd name="T65" fmla="*/ 294 h 807"/>
                  <a:gd name="T66" fmla="*/ 50 w 808"/>
                  <a:gd name="T67" fmla="*/ 338 h 807"/>
                  <a:gd name="T68" fmla="*/ 4 w 808"/>
                  <a:gd name="T69" fmla="*/ 352 h 807"/>
                  <a:gd name="T70" fmla="*/ 4 w 808"/>
                  <a:gd name="T71" fmla="*/ 455 h 807"/>
                  <a:gd name="T72" fmla="*/ 50 w 808"/>
                  <a:gd name="T73" fmla="*/ 469 h 807"/>
                  <a:gd name="T74" fmla="*/ 96 w 808"/>
                  <a:gd name="T75" fmla="*/ 513 h 807"/>
                  <a:gd name="T76" fmla="*/ 112 w 808"/>
                  <a:gd name="T77" fmla="*/ 561 h 807"/>
                  <a:gd name="T78" fmla="*/ 102 w 808"/>
                  <a:gd name="T79" fmla="*/ 625 h 807"/>
                  <a:gd name="T80" fmla="*/ 102 w 808"/>
                  <a:gd name="T81" fmla="*/ 671 h 807"/>
                  <a:gd name="T82" fmla="*/ 158 w 808"/>
                  <a:gd name="T83" fmla="*/ 723 h 807"/>
                  <a:gd name="T84" fmla="*/ 216 w 808"/>
                  <a:gd name="T85" fmla="*/ 697 h 807"/>
                  <a:gd name="T86" fmla="*/ 280 w 808"/>
                  <a:gd name="T87" fmla="*/ 705 h 807"/>
                  <a:gd name="T88" fmla="*/ 320 w 808"/>
                  <a:gd name="T89" fmla="*/ 733 h 807"/>
                  <a:gd name="T90" fmla="*/ 350 w 808"/>
                  <a:gd name="T91" fmla="*/ 789 h 807"/>
                  <a:gd name="T92" fmla="*/ 286 w 808"/>
                  <a:gd name="T93" fmla="*/ 402 h 807"/>
                  <a:gd name="T94" fmla="*/ 306 w 808"/>
                  <a:gd name="T95" fmla="*/ 336 h 807"/>
                  <a:gd name="T96" fmla="*/ 380 w 808"/>
                  <a:gd name="T97" fmla="*/ 286 h 807"/>
                  <a:gd name="T98" fmla="*/ 416 w 808"/>
                  <a:gd name="T99" fmla="*/ 284 h 807"/>
                  <a:gd name="T100" fmla="*/ 490 w 808"/>
                  <a:gd name="T101" fmla="*/ 318 h 807"/>
                  <a:gd name="T102" fmla="*/ 524 w 808"/>
                  <a:gd name="T103" fmla="*/ 390 h 807"/>
                  <a:gd name="T104" fmla="*/ 522 w 808"/>
                  <a:gd name="T105" fmla="*/ 427 h 807"/>
                  <a:gd name="T106" fmla="*/ 472 w 808"/>
                  <a:gd name="T107" fmla="*/ 503 h 807"/>
                  <a:gd name="T108" fmla="*/ 404 w 808"/>
                  <a:gd name="T109" fmla="*/ 523 h 807"/>
                  <a:gd name="T110" fmla="*/ 358 w 808"/>
                  <a:gd name="T111" fmla="*/ 513 h 807"/>
                  <a:gd name="T112" fmla="*/ 294 w 808"/>
                  <a:gd name="T113" fmla="*/ 451 h 807"/>
                  <a:gd name="T114" fmla="*/ 286 w 808"/>
                  <a:gd name="T115" fmla="*/ 402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8" h="807">
                    <a:moveTo>
                      <a:pt x="354" y="805"/>
                    </a:moveTo>
                    <a:lnTo>
                      <a:pt x="354" y="805"/>
                    </a:lnTo>
                    <a:lnTo>
                      <a:pt x="378" y="807"/>
                    </a:lnTo>
                    <a:lnTo>
                      <a:pt x="404" y="807"/>
                    </a:lnTo>
                    <a:lnTo>
                      <a:pt x="430" y="807"/>
                    </a:lnTo>
                    <a:lnTo>
                      <a:pt x="456" y="805"/>
                    </a:lnTo>
                    <a:lnTo>
                      <a:pt x="456" y="805"/>
                    </a:lnTo>
                    <a:lnTo>
                      <a:pt x="458" y="789"/>
                    </a:lnTo>
                    <a:lnTo>
                      <a:pt x="462" y="773"/>
                    </a:lnTo>
                    <a:lnTo>
                      <a:pt x="470" y="759"/>
                    </a:lnTo>
                    <a:lnTo>
                      <a:pt x="478" y="745"/>
                    </a:lnTo>
                    <a:lnTo>
                      <a:pt x="488" y="733"/>
                    </a:lnTo>
                    <a:lnTo>
                      <a:pt x="500" y="721"/>
                    </a:lnTo>
                    <a:lnTo>
                      <a:pt x="514" y="713"/>
                    </a:lnTo>
                    <a:lnTo>
                      <a:pt x="528" y="705"/>
                    </a:lnTo>
                    <a:lnTo>
                      <a:pt x="528" y="705"/>
                    </a:lnTo>
                    <a:lnTo>
                      <a:pt x="544" y="699"/>
                    </a:lnTo>
                    <a:lnTo>
                      <a:pt x="562" y="697"/>
                    </a:lnTo>
                    <a:lnTo>
                      <a:pt x="578" y="695"/>
                    </a:lnTo>
                    <a:lnTo>
                      <a:pt x="594" y="697"/>
                    </a:lnTo>
                    <a:lnTo>
                      <a:pt x="610" y="701"/>
                    </a:lnTo>
                    <a:lnTo>
                      <a:pt x="624" y="707"/>
                    </a:lnTo>
                    <a:lnTo>
                      <a:pt x="638" y="713"/>
                    </a:lnTo>
                    <a:lnTo>
                      <a:pt x="652" y="723"/>
                    </a:lnTo>
                    <a:lnTo>
                      <a:pt x="652" y="723"/>
                    </a:lnTo>
                    <a:lnTo>
                      <a:pt x="672" y="707"/>
                    </a:lnTo>
                    <a:lnTo>
                      <a:pt x="690" y="689"/>
                    </a:lnTo>
                    <a:lnTo>
                      <a:pt x="708" y="671"/>
                    </a:lnTo>
                    <a:lnTo>
                      <a:pt x="724" y="651"/>
                    </a:lnTo>
                    <a:lnTo>
                      <a:pt x="724" y="651"/>
                    </a:lnTo>
                    <a:lnTo>
                      <a:pt x="714" y="639"/>
                    </a:lnTo>
                    <a:lnTo>
                      <a:pt x="706" y="625"/>
                    </a:lnTo>
                    <a:lnTo>
                      <a:pt x="700" y="609"/>
                    </a:lnTo>
                    <a:lnTo>
                      <a:pt x="698" y="593"/>
                    </a:lnTo>
                    <a:lnTo>
                      <a:pt x="696" y="577"/>
                    </a:lnTo>
                    <a:lnTo>
                      <a:pt x="696" y="561"/>
                    </a:lnTo>
                    <a:lnTo>
                      <a:pt x="700" y="545"/>
                    </a:lnTo>
                    <a:lnTo>
                      <a:pt x="704" y="529"/>
                    </a:lnTo>
                    <a:lnTo>
                      <a:pt x="704" y="529"/>
                    </a:lnTo>
                    <a:lnTo>
                      <a:pt x="712" y="513"/>
                    </a:lnTo>
                    <a:lnTo>
                      <a:pt x="722" y="499"/>
                    </a:lnTo>
                    <a:lnTo>
                      <a:pt x="732" y="487"/>
                    </a:lnTo>
                    <a:lnTo>
                      <a:pt x="746" y="477"/>
                    </a:lnTo>
                    <a:lnTo>
                      <a:pt x="758" y="469"/>
                    </a:lnTo>
                    <a:lnTo>
                      <a:pt x="774" y="463"/>
                    </a:lnTo>
                    <a:lnTo>
                      <a:pt x="788" y="457"/>
                    </a:lnTo>
                    <a:lnTo>
                      <a:pt x="804" y="455"/>
                    </a:lnTo>
                    <a:lnTo>
                      <a:pt x="804" y="455"/>
                    </a:lnTo>
                    <a:lnTo>
                      <a:pt x="808" y="431"/>
                    </a:lnTo>
                    <a:lnTo>
                      <a:pt x="808" y="404"/>
                    </a:lnTo>
                    <a:lnTo>
                      <a:pt x="808" y="378"/>
                    </a:lnTo>
                    <a:lnTo>
                      <a:pt x="804" y="352"/>
                    </a:lnTo>
                    <a:lnTo>
                      <a:pt x="804" y="352"/>
                    </a:lnTo>
                    <a:lnTo>
                      <a:pt x="788" y="350"/>
                    </a:lnTo>
                    <a:lnTo>
                      <a:pt x="774" y="344"/>
                    </a:lnTo>
                    <a:lnTo>
                      <a:pt x="758" y="338"/>
                    </a:lnTo>
                    <a:lnTo>
                      <a:pt x="746" y="330"/>
                    </a:lnTo>
                    <a:lnTo>
                      <a:pt x="732" y="320"/>
                    </a:lnTo>
                    <a:lnTo>
                      <a:pt x="722" y="308"/>
                    </a:lnTo>
                    <a:lnTo>
                      <a:pt x="712" y="294"/>
                    </a:lnTo>
                    <a:lnTo>
                      <a:pt x="704" y="278"/>
                    </a:lnTo>
                    <a:lnTo>
                      <a:pt x="704" y="278"/>
                    </a:lnTo>
                    <a:lnTo>
                      <a:pt x="700" y="262"/>
                    </a:lnTo>
                    <a:lnTo>
                      <a:pt x="696" y="246"/>
                    </a:lnTo>
                    <a:lnTo>
                      <a:pt x="696" y="230"/>
                    </a:lnTo>
                    <a:lnTo>
                      <a:pt x="698" y="214"/>
                    </a:lnTo>
                    <a:lnTo>
                      <a:pt x="700" y="198"/>
                    </a:lnTo>
                    <a:lnTo>
                      <a:pt x="706" y="184"/>
                    </a:lnTo>
                    <a:lnTo>
                      <a:pt x="714" y="170"/>
                    </a:lnTo>
                    <a:lnTo>
                      <a:pt x="724" y="156"/>
                    </a:lnTo>
                    <a:lnTo>
                      <a:pt x="724" y="156"/>
                    </a:lnTo>
                    <a:lnTo>
                      <a:pt x="708" y="136"/>
                    </a:lnTo>
                    <a:lnTo>
                      <a:pt x="690" y="118"/>
                    </a:lnTo>
                    <a:lnTo>
                      <a:pt x="672" y="100"/>
                    </a:lnTo>
                    <a:lnTo>
                      <a:pt x="652" y="84"/>
                    </a:lnTo>
                    <a:lnTo>
                      <a:pt x="652" y="84"/>
                    </a:lnTo>
                    <a:lnTo>
                      <a:pt x="638" y="94"/>
                    </a:lnTo>
                    <a:lnTo>
                      <a:pt x="624" y="100"/>
                    </a:lnTo>
                    <a:lnTo>
                      <a:pt x="610" y="106"/>
                    </a:lnTo>
                    <a:lnTo>
                      <a:pt x="594" y="110"/>
                    </a:lnTo>
                    <a:lnTo>
                      <a:pt x="578" y="112"/>
                    </a:lnTo>
                    <a:lnTo>
                      <a:pt x="562" y="112"/>
                    </a:lnTo>
                    <a:lnTo>
                      <a:pt x="544" y="108"/>
                    </a:lnTo>
                    <a:lnTo>
                      <a:pt x="528" y="102"/>
                    </a:lnTo>
                    <a:lnTo>
                      <a:pt x="528" y="102"/>
                    </a:lnTo>
                    <a:lnTo>
                      <a:pt x="514" y="96"/>
                    </a:lnTo>
                    <a:lnTo>
                      <a:pt x="500" y="86"/>
                    </a:lnTo>
                    <a:lnTo>
                      <a:pt x="488" y="74"/>
                    </a:lnTo>
                    <a:lnTo>
                      <a:pt x="478" y="62"/>
                    </a:lnTo>
                    <a:lnTo>
                      <a:pt x="470" y="48"/>
                    </a:lnTo>
                    <a:lnTo>
                      <a:pt x="462" y="34"/>
                    </a:lnTo>
                    <a:lnTo>
                      <a:pt x="458" y="18"/>
                    </a:lnTo>
                    <a:lnTo>
                      <a:pt x="456" y="2"/>
                    </a:lnTo>
                    <a:lnTo>
                      <a:pt x="456" y="2"/>
                    </a:lnTo>
                    <a:lnTo>
                      <a:pt x="430" y="0"/>
                    </a:lnTo>
                    <a:lnTo>
                      <a:pt x="404" y="0"/>
                    </a:lnTo>
                    <a:lnTo>
                      <a:pt x="378" y="0"/>
                    </a:lnTo>
                    <a:lnTo>
                      <a:pt x="354" y="2"/>
                    </a:lnTo>
                    <a:lnTo>
                      <a:pt x="354" y="2"/>
                    </a:lnTo>
                    <a:lnTo>
                      <a:pt x="350" y="18"/>
                    </a:lnTo>
                    <a:lnTo>
                      <a:pt x="346" y="34"/>
                    </a:lnTo>
                    <a:lnTo>
                      <a:pt x="340" y="48"/>
                    </a:lnTo>
                    <a:lnTo>
                      <a:pt x="332" y="62"/>
                    </a:lnTo>
                    <a:lnTo>
                      <a:pt x="320" y="74"/>
                    </a:lnTo>
                    <a:lnTo>
                      <a:pt x="308" y="86"/>
                    </a:lnTo>
                    <a:lnTo>
                      <a:pt x="296" y="96"/>
                    </a:lnTo>
                    <a:lnTo>
                      <a:pt x="280" y="102"/>
                    </a:lnTo>
                    <a:lnTo>
                      <a:pt x="280" y="102"/>
                    </a:lnTo>
                    <a:lnTo>
                      <a:pt x="264" y="108"/>
                    </a:lnTo>
                    <a:lnTo>
                      <a:pt x="248" y="112"/>
                    </a:lnTo>
                    <a:lnTo>
                      <a:pt x="232" y="112"/>
                    </a:lnTo>
                    <a:lnTo>
                      <a:pt x="216" y="110"/>
                    </a:lnTo>
                    <a:lnTo>
                      <a:pt x="200" y="106"/>
                    </a:lnTo>
                    <a:lnTo>
                      <a:pt x="184" y="100"/>
                    </a:lnTo>
                    <a:lnTo>
                      <a:pt x="170" y="94"/>
                    </a:lnTo>
                    <a:lnTo>
                      <a:pt x="158" y="84"/>
                    </a:lnTo>
                    <a:lnTo>
                      <a:pt x="158" y="84"/>
                    </a:lnTo>
                    <a:lnTo>
                      <a:pt x="138" y="100"/>
                    </a:lnTo>
                    <a:lnTo>
                      <a:pt x="118" y="118"/>
                    </a:lnTo>
                    <a:lnTo>
                      <a:pt x="102" y="136"/>
                    </a:lnTo>
                    <a:lnTo>
                      <a:pt x="84" y="156"/>
                    </a:lnTo>
                    <a:lnTo>
                      <a:pt x="84" y="156"/>
                    </a:lnTo>
                    <a:lnTo>
                      <a:pt x="94" y="170"/>
                    </a:lnTo>
                    <a:lnTo>
                      <a:pt x="102" y="184"/>
                    </a:lnTo>
                    <a:lnTo>
                      <a:pt x="108" y="198"/>
                    </a:lnTo>
                    <a:lnTo>
                      <a:pt x="112" y="214"/>
                    </a:lnTo>
                    <a:lnTo>
                      <a:pt x="114" y="230"/>
                    </a:lnTo>
                    <a:lnTo>
                      <a:pt x="112" y="246"/>
                    </a:lnTo>
                    <a:lnTo>
                      <a:pt x="110" y="262"/>
                    </a:lnTo>
                    <a:lnTo>
                      <a:pt x="104" y="278"/>
                    </a:lnTo>
                    <a:lnTo>
                      <a:pt x="104" y="278"/>
                    </a:lnTo>
                    <a:lnTo>
                      <a:pt x="96" y="294"/>
                    </a:lnTo>
                    <a:lnTo>
                      <a:pt x="88" y="308"/>
                    </a:lnTo>
                    <a:lnTo>
                      <a:pt x="76" y="320"/>
                    </a:lnTo>
                    <a:lnTo>
                      <a:pt x="64" y="330"/>
                    </a:lnTo>
                    <a:lnTo>
                      <a:pt x="50" y="338"/>
                    </a:lnTo>
                    <a:lnTo>
                      <a:pt x="36" y="344"/>
                    </a:lnTo>
                    <a:lnTo>
                      <a:pt x="20" y="350"/>
                    </a:lnTo>
                    <a:lnTo>
                      <a:pt x="4" y="352"/>
                    </a:lnTo>
                    <a:lnTo>
                      <a:pt x="4" y="352"/>
                    </a:lnTo>
                    <a:lnTo>
                      <a:pt x="2" y="378"/>
                    </a:lnTo>
                    <a:lnTo>
                      <a:pt x="0" y="402"/>
                    </a:lnTo>
                    <a:lnTo>
                      <a:pt x="2" y="429"/>
                    </a:lnTo>
                    <a:lnTo>
                      <a:pt x="4" y="455"/>
                    </a:lnTo>
                    <a:lnTo>
                      <a:pt x="4" y="455"/>
                    </a:lnTo>
                    <a:lnTo>
                      <a:pt x="20" y="457"/>
                    </a:lnTo>
                    <a:lnTo>
                      <a:pt x="36" y="463"/>
                    </a:lnTo>
                    <a:lnTo>
                      <a:pt x="50" y="469"/>
                    </a:lnTo>
                    <a:lnTo>
                      <a:pt x="64" y="477"/>
                    </a:lnTo>
                    <a:lnTo>
                      <a:pt x="76" y="487"/>
                    </a:lnTo>
                    <a:lnTo>
                      <a:pt x="86" y="499"/>
                    </a:lnTo>
                    <a:lnTo>
                      <a:pt x="96" y="513"/>
                    </a:lnTo>
                    <a:lnTo>
                      <a:pt x="104" y="529"/>
                    </a:lnTo>
                    <a:lnTo>
                      <a:pt x="104" y="529"/>
                    </a:lnTo>
                    <a:lnTo>
                      <a:pt x="110" y="545"/>
                    </a:lnTo>
                    <a:lnTo>
                      <a:pt x="112" y="561"/>
                    </a:lnTo>
                    <a:lnTo>
                      <a:pt x="114" y="577"/>
                    </a:lnTo>
                    <a:lnTo>
                      <a:pt x="112" y="593"/>
                    </a:lnTo>
                    <a:lnTo>
                      <a:pt x="108" y="609"/>
                    </a:lnTo>
                    <a:lnTo>
                      <a:pt x="102" y="625"/>
                    </a:lnTo>
                    <a:lnTo>
                      <a:pt x="94" y="639"/>
                    </a:lnTo>
                    <a:lnTo>
                      <a:pt x="84" y="651"/>
                    </a:lnTo>
                    <a:lnTo>
                      <a:pt x="84" y="651"/>
                    </a:lnTo>
                    <a:lnTo>
                      <a:pt x="102" y="671"/>
                    </a:lnTo>
                    <a:lnTo>
                      <a:pt x="120" y="689"/>
                    </a:lnTo>
                    <a:lnTo>
                      <a:pt x="138" y="707"/>
                    </a:lnTo>
                    <a:lnTo>
                      <a:pt x="158" y="723"/>
                    </a:lnTo>
                    <a:lnTo>
                      <a:pt x="158" y="723"/>
                    </a:lnTo>
                    <a:lnTo>
                      <a:pt x="170" y="713"/>
                    </a:lnTo>
                    <a:lnTo>
                      <a:pt x="184" y="707"/>
                    </a:lnTo>
                    <a:lnTo>
                      <a:pt x="200" y="701"/>
                    </a:lnTo>
                    <a:lnTo>
                      <a:pt x="216" y="697"/>
                    </a:lnTo>
                    <a:lnTo>
                      <a:pt x="232" y="695"/>
                    </a:lnTo>
                    <a:lnTo>
                      <a:pt x="248" y="697"/>
                    </a:lnTo>
                    <a:lnTo>
                      <a:pt x="264" y="699"/>
                    </a:lnTo>
                    <a:lnTo>
                      <a:pt x="280" y="705"/>
                    </a:lnTo>
                    <a:lnTo>
                      <a:pt x="280" y="705"/>
                    </a:lnTo>
                    <a:lnTo>
                      <a:pt x="296" y="713"/>
                    </a:lnTo>
                    <a:lnTo>
                      <a:pt x="308" y="721"/>
                    </a:lnTo>
                    <a:lnTo>
                      <a:pt x="320" y="733"/>
                    </a:lnTo>
                    <a:lnTo>
                      <a:pt x="332" y="745"/>
                    </a:lnTo>
                    <a:lnTo>
                      <a:pt x="340" y="759"/>
                    </a:lnTo>
                    <a:lnTo>
                      <a:pt x="346" y="773"/>
                    </a:lnTo>
                    <a:lnTo>
                      <a:pt x="350" y="789"/>
                    </a:lnTo>
                    <a:lnTo>
                      <a:pt x="354" y="805"/>
                    </a:lnTo>
                    <a:lnTo>
                      <a:pt x="354" y="805"/>
                    </a:lnTo>
                    <a:close/>
                    <a:moveTo>
                      <a:pt x="286" y="402"/>
                    </a:moveTo>
                    <a:lnTo>
                      <a:pt x="286" y="402"/>
                    </a:lnTo>
                    <a:lnTo>
                      <a:pt x="286" y="390"/>
                    </a:lnTo>
                    <a:lnTo>
                      <a:pt x="288" y="378"/>
                    </a:lnTo>
                    <a:lnTo>
                      <a:pt x="294" y="356"/>
                    </a:lnTo>
                    <a:lnTo>
                      <a:pt x="306" y="336"/>
                    </a:lnTo>
                    <a:lnTo>
                      <a:pt x="320" y="318"/>
                    </a:lnTo>
                    <a:lnTo>
                      <a:pt x="338" y="304"/>
                    </a:lnTo>
                    <a:lnTo>
                      <a:pt x="358" y="292"/>
                    </a:lnTo>
                    <a:lnTo>
                      <a:pt x="380" y="286"/>
                    </a:lnTo>
                    <a:lnTo>
                      <a:pt x="392" y="284"/>
                    </a:lnTo>
                    <a:lnTo>
                      <a:pt x="404" y="284"/>
                    </a:lnTo>
                    <a:lnTo>
                      <a:pt x="404" y="284"/>
                    </a:lnTo>
                    <a:lnTo>
                      <a:pt x="416" y="284"/>
                    </a:lnTo>
                    <a:lnTo>
                      <a:pt x="428" y="286"/>
                    </a:lnTo>
                    <a:lnTo>
                      <a:pt x="452" y="292"/>
                    </a:lnTo>
                    <a:lnTo>
                      <a:pt x="472" y="304"/>
                    </a:lnTo>
                    <a:lnTo>
                      <a:pt x="490" y="318"/>
                    </a:lnTo>
                    <a:lnTo>
                      <a:pt x="504" y="336"/>
                    </a:lnTo>
                    <a:lnTo>
                      <a:pt x="514" y="356"/>
                    </a:lnTo>
                    <a:lnTo>
                      <a:pt x="522" y="378"/>
                    </a:lnTo>
                    <a:lnTo>
                      <a:pt x="524" y="390"/>
                    </a:lnTo>
                    <a:lnTo>
                      <a:pt x="524" y="402"/>
                    </a:lnTo>
                    <a:lnTo>
                      <a:pt x="524" y="402"/>
                    </a:lnTo>
                    <a:lnTo>
                      <a:pt x="524" y="415"/>
                    </a:lnTo>
                    <a:lnTo>
                      <a:pt x="522" y="427"/>
                    </a:lnTo>
                    <a:lnTo>
                      <a:pt x="514" y="451"/>
                    </a:lnTo>
                    <a:lnTo>
                      <a:pt x="504" y="471"/>
                    </a:lnTo>
                    <a:lnTo>
                      <a:pt x="490" y="489"/>
                    </a:lnTo>
                    <a:lnTo>
                      <a:pt x="472" y="503"/>
                    </a:lnTo>
                    <a:lnTo>
                      <a:pt x="452" y="513"/>
                    </a:lnTo>
                    <a:lnTo>
                      <a:pt x="428" y="521"/>
                    </a:lnTo>
                    <a:lnTo>
                      <a:pt x="416" y="523"/>
                    </a:lnTo>
                    <a:lnTo>
                      <a:pt x="404" y="523"/>
                    </a:lnTo>
                    <a:lnTo>
                      <a:pt x="404" y="523"/>
                    </a:lnTo>
                    <a:lnTo>
                      <a:pt x="392" y="523"/>
                    </a:lnTo>
                    <a:lnTo>
                      <a:pt x="380" y="521"/>
                    </a:lnTo>
                    <a:lnTo>
                      <a:pt x="358" y="513"/>
                    </a:lnTo>
                    <a:lnTo>
                      <a:pt x="338" y="503"/>
                    </a:lnTo>
                    <a:lnTo>
                      <a:pt x="320" y="489"/>
                    </a:lnTo>
                    <a:lnTo>
                      <a:pt x="306" y="471"/>
                    </a:lnTo>
                    <a:lnTo>
                      <a:pt x="294" y="451"/>
                    </a:lnTo>
                    <a:lnTo>
                      <a:pt x="288" y="427"/>
                    </a:lnTo>
                    <a:lnTo>
                      <a:pt x="286" y="415"/>
                    </a:lnTo>
                    <a:lnTo>
                      <a:pt x="286" y="402"/>
                    </a:lnTo>
                    <a:lnTo>
                      <a:pt x="286" y="4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41" name="Freeform 17">
                <a:extLst>
                  <a:ext uri="{FF2B5EF4-FFF2-40B4-BE49-F238E27FC236}">
                    <a16:creationId xmlns:a16="http://schemas.microsoft.com/office/drawing/2014/main" id="{6E6DCA73-03F7-4D1F-8AE9-69319F1633F7}"/>
                  </a:ext>
                </a:extLst>
              </p:cNvPr>
              <p:cNvSpPr>
                <a:spLocks/>
              </p:cNvSpPr>
              <p:nvPr/>
            </p:nvSpPr>
            <p:spPr bwMode="auto">
              <a:xfrm>
                <a:off x="4149" y="2119"/>
                <a:ext cx="556" cy="673"/>
              </a:xfrm>
              <a:custGeom>
                <a:avLst/>
                <a:gdLst>
                  <a:gd name="T0" fmla="*/ 524 w 556"/>
                  <a:gd name="T1" fmla="*/ 302 h 673"/>
                  <a:gd name="T2" fmla="*/ 496 w 556"/>
                  <a:gd name="T3" fmla="*/ 274 h 673"/>
                  <a:gd name="T4" fmla="*/ 480 w 556"/>
                  <a:gd name="T5" fmla="*/ 236 h 673"/>
                  <a:gd name="T6" fmla="*/ 478 w 556"/>
                  <a:gd name="T7" fmla="*/ 218 h 673"/>
                  <a:gd name="T8" fmla="*/ 482 w 556"/>
                  <a:gd name="T9" fmla="*/ 192 h 673"/>
                  <a:gd name="T10" fmla="*/ 500 w 556"/>
                  <a:gd name="T11" fmla="*/ 156 h 673"/>
                  <a:gd name="T12" fmla="*/ 528 w 556"/>
                  <a:gd name="T13" fmla="*/ 132 h 673"/>
                  <a:gd name="T14" fmla="*/ 540 w 556"/>
                  <a:gd name="T15" fmla="*/ 102 h 673"/>
                  <a:gd name="T16" fmla="*/ 506 w 556"/>
                  <a:gd name="T17" fmla="*/ 24 h 673"/>
                  <a:gd name="T18" fmla="*/ 450 w 556"/>
                  <a:gd name="T19" fmla="*/ 26 h 673"/>
                  <a:gd name="T20" fmla="*/ 486 w 556"/>
                  <a:gd name="T21" fmla="*/ 100 h 673"/>
                  <a:gd name="T22" fmla="*/ 452 w 556"/>
                  <a:gd name="T23" fmla="*/ 136 h 673"/>
                  <a:gd name="T24" fmla="*/ 432 w 556"/>
                  <a:gd name="T25" fmla="*/ 184 h 673"/>
                  <a:gd name="T26" fmla="*/ 428 w 556"/>
                  <a:gd name="T27" fmla="*/ 218 h 673"/>
                  <a:gd name="T28" fmla="*/ 430 w 556"/>
                  <a:gd name="T29" fmla="*/ 244 h 673"/>
                  <a:gd name="T30" fmla="*/ 450 w 556"/>
                  <a:gd name="T31" fmla="*/ 294 h 673"/>
                  <a:gd name="T32" fmla="*/ 484 w 556"/>
                  <a:gd name="T33" fmla="*/ 334 h 673"/>
                  <a:gd name="T34" fmla="*/ 488 w 556"/>
                  <a:gd name="T35" fmla="*/ 374 h 673"/>
                  <a:gd name="T36" fmla="*/ 458 w 556"/>
                  <a:gd name="T37" fmla="*/ 402 h 673"/>
                  <a:gd name="T38" fmla="*/ 428 w 556"/>
                  <a:gd name="T39" fmla="*/ 406 h 673"/>
                  <a:gd name="T40" fmla="*/ 384 w 556"/>
                  <a:gd name="T41" fmla="*/ 422 h 673"/>
                  <a:gd name="T42" fmla="*/ 346 w 556"/>
                  <a:gd name="T43" fmla="*/ 453 h 673"/>
                  <a:gd name="T44" fmla="*/ 330 w 556"/>
                  <a:gd name="T45" fmla="*/ 475 h 673"/>
                  <a:gd name="T46" fmla="*/ 314 w 556"/>
                  <a:gd name="T47" fmla="*/ 513 h 673"/>
                  <a:gd name="T48" fmla="*/ 308 w 556"/>
                  <a:gd name="T49" fmla="*/ 553 h 673"/>
                  <a:gd name="T50" fmla="*/ 312 w 556"/>
                  <a:gd name="T51" fmla="*/ 585 h 673"/>
                  <a:gd name="T52" fmla="*/ 254 w 556"/>
                  <a:gd name="T53" fmla="*/ 613 h 673"/>
                  <a:gd name="T54" fmla="*/ 230 w 556"/>
                  <a:gd name="T55" fmla="*/ 589 h 673"/>
                  <a:gd name="T56" fmla="*/ 186 w 556"/>
                  <a:gd name="T57" fmla="*/ 563 h 673"/>
                  <a:gd name="T58" fmla="*/ 136 w 556"/>
                  <a:gd name="T59" fmla="*/ 555 h 673"/>
                  <a:gd name="T60" fmla="*/ 128 w 556"/>
                  <a:gd name="T61" fmla="*/ 555 h 673"/>
                  <a:gd name="T62" fmla="*/ 68 w 556"/>
                  <a:gd name="T63" fmla="*/ 571 h 673"/>
                  <a:gd name="T64" fmla="*/ 20 w 556"/>
                  <a:gd name="T65" fmla="*/ 607 h 673"/>
                  <a:gd name="T66" fmla="*/ 44 w 556"/>
                  <a:gd name="T67" fmla="*/ 663 h 673"/>
                  <a:gd name="T68" fmla="*/ 58 w 556"/>
                  <a:gd name="T69" fmla="*/ 641 h 673"/>
                  <a:gd name="T70" fmla="*/ 90 w 556"/>
                  <a:gd name="T71" fmla="*/ 615 h 673"/>
                  <a:gd name="T72" fmla="*/ 130 w 556"/>
                  <a:gd name="T73" fmla="*/ 605 h 673"/>
                  <a:gd name="T74" fmla="*/ 136 w 556"/>
                  <a:gd name="T75" fmla="*/ 605 h 673"/>
                  <a:gd name="T76" fmla="*/ 174 w 556"/>
                  <a:gd name="T77" fmla="*/ 613 h 673"/>
                  <a:gd name="T78" fmla="*/ 206 w 556"/>
                  <a:gd name="T79" fmla="*/ 635 h 673"/>
                  <a:gd name="T80" fmla="*/ 232 w 556"/>
                  <a:gd name="T81" fmla="*/ 673 h 673"/>
                  <a:gd name="T82" fmla="*/ 278 w 556"/>
                  <a:gd name="T83" fmla="*/ 657 h 673"/>
                  <a:gd name="T84" fmla="*/ 354 w 556"/>
                  <a:gd name="T85" fmla="*/ 617 h 673"/>
                  <a:gd name="T86" fmla="*/ 364 w 556"/>
                  <a:gd name="T87" fmla="*/ 589 h 673"/>
                  <a:gd name="T88" fmla="*/ 358 w 556"/>
                  <a:gd name="T89" fmla="*/ 553 h 673"/>
                  <a:gd name="T90" fmla="*/ 372 w 556"/>
                  <a:gd name="T91" fmla="*/ 501 h 673"/>
                  <a:gd name="T92" fmla="*/ 400 w 556"/>
                  <a:gd name="T93" fmla="*/ 471 h 673"/>
                  <a:gd name="T94" fmla="*/ 458 w 556"/>
                  <a:gd name="T95" fmla="*/ 453 h 673"/>
                  <a:gd name="T96" fmla="*/ 484 w 556"/>
                  <a:gd name="T97" fmla="*/ 457 h 673"/>
                  <a:gd name="T98" fmla="*/ 512 w 556"/>
                  <a:gd name="T99" fmla="*/ 444 h 673"/>
                  <a:gd name="T100" fmla="*/ 544 w 556"/>
                  <a:gd name="T101" fmla="*/ 364 h 673"/>
                  <a:gd name="T102" fmla="*/ 536 w 556"/>
                  <a:gd name="T103" fmla="*/ 308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6" h="673">
                    <a:moveTo>
                      <a:pt x="536" y="308"/>
                    </a:moveTo>
                    <a:lnTo>
                      <a:pt x="536" y="308"/>
                    </a:lnTo>
                    <a:lnTo>
                      <a:pt x="524" y="302"/>
                    </a:lnTo>
                    <a:lnTo>
                      <a:pt x="514" y="294"/>
                    </a:lnTo>
                    <a:lnTo>
                      <a:pt x="504" y="284"/>
                    </a:lnTo>
                    <a:lnTo>
                      <a:pt x="496" y="274"/>
                    </a:lnTo>
                    <a:lnTo>
                      <a:pt x="490" y="262"/>
                    </a:lnTo>
                    <a:lnTo>
                      <a:pt x="484" y="250"/>
                    </a:lnTo>
                    <a:lnTo>
                      <a:pt x="480" y="236"/>
                    </a:lnTo>
                    <a:lnTo>
                      <a:pt x="478" y="222"/>
                    </a:lnTo>
                    <a:lnTo>
                      <a:pt x="478" y="222"/>
                    </a:lnTo>
                    <a:lnTo>
                      <a:pt x="478" y="218"/>
                    </a:lnTo>
                    <a:lnTo>
                      <a:pt x="478" y="218"/>
                    </a:lnTo>
                    <a:lnTo>
                      <a:pt x="480" y="204"/>
                    </a:lnTo>
                    <a:lnTo>
                      <a:pt x="482" y="192"/>
                    </a:lnTo>
                    <a:lnTo>
                      <a:pt x="486" y="178"/>
                    </a:lnTo>
                    <a:lnTo>
                      <a:pt x="492" y="168"/>
                    </a:lnTo>
                    <a:lnTo>
                      <a:pt x="500" y="156"/>
                    </a:lnTo>
                    <a:lnTo>
                      <a:pt x="508" y="146"/>
                    </a:lnTo>
                    <a:lnTo>
                      <a:pt x="518" y="138"/>
                    </a:lnTo>
                    <a:lnTo>
                      <a:pt x="528" y="132"/>
                    </a:lnTo>
                    <a:lnTo>
                      <a:pt x="546" y="122"/>
                    </a:lnTo>
                    <a:lnTo>
                      <a:pt x="540" y="102"/>
                    </a:lnTo>
                    <a:lnTo>
                      <a:pt x="540" y="102"/>
                    </a:lnTo>
                    <a:lnTo>
                      <a:pt x="530" y="76"/>
                    </a:lnTo>
                    <a:lnTo>
                      <a:pt x="520" y="48"/>
                    </a:lnTo>
                    <a:lnTo>
                      <a:pt x="506" y="24"/>
                    </a:lnTo>
                    <a:lnTo>
                      <a:pt x="492" y="0"/>
                    </a:lnTo>
                    <a:lnTo>
                      <a:pt x="450" y="26"/>
                    </a:lnTo>
                    <a:lnTo>
                      <a:pt x="450" y="26"/>
                    </a:lnTo>
                    <a:lnTo>
                      <a:pt x="470" y="62"/>
                    </a:lnTo>
                    <a:lnTo>
                      <a:pt x="486" y="100"/>
                    </a:lnTo>
                    <a:lnTo>
                      <a:pt x="486" y="100"/>
                    </a:lnTo>
                    <a:lnTo>
                      <a:pt x="474" y="110"/>
                    </a:lnTo>
                    <a:lnTo>
                      <a:pt x="462" y="124"/>
                    </a:lnTo>
                    <a:lnTo>
                      <a:pt x="452" y="136"/>
                    </a:lnTo>
                    <a:lnTo>
                      <a:pt x="444" y="152"/>
                    </a:lnTo>
                    <a:lnTo>
                      <a:pt x="438" y="166"/>
                    </a:lnTo>
                    <a:lnTo>
                      <a:pt x="432" y="184"/>
                    </a:lnTo>
                    <a:lnTo>
                      <a:pt x="430" y="200"/>
                    </a:lnTo>
                    <a:lnTo>
                      <a:pt x="428" y="218"/>
                    </a:lnTo>
                    <a:lnTo>
                      <a:pt x="428" y="218"/>
                    </a:lnTo>
                    <a:lnTo>
                      <a:pt x="428" y="224"/>
                    </a:lnTo>
                    <a:lnTo>
                      <a:pt x="428" y="224"/>
                    </a:lnTo>
                    <a:lnTo>
                      <a:pt x="430" y="244"/>
                    </a:lnTo>
                    <a:lnTo>
                      <a:pt x="436" y="260"/>
                    </a:lnTo>
                    <a:lnTo>
                      <a:pt x="442" y="278"/>
                    </a:lnTo>
                    <a:lnTo>
                      <a:pt x="450" y="294"/>
                    </a:lnTo>
                    <a:lnTo>
                      <a:pt x="460" y="308"/>
                    </a:lnTo>
                    <a:lnTo>
                      <a:pt x="470" y="322"/>
                    </a:lnTo>
                    <a:lnTo>
                      <a:pt x="484" y="334"/>
                    </a:lnTo>
                    <a:lnTo>
                      <a:pt x="498" y="344"/>
                    </a:lnTo>
                    <a:lnTo>
                      <a:pt x="498" y="344"/>
                    </a:lnTo>
                    <a:lnTo>
                      <a:pt x="488" y="374"/>
                    </a:lnTo>
                    <a:lnTo>
                      <a:pt x="476" y="404"/>
                    </a:lnTo>
                    <a:lnTo>
                      <a:pt x="476" y="404"/>
                    </a:lnTo>
                    <a:lnTo>
                      <a:pt x="458" y="402"/>
                    </a:lnTo>
                    <a:lnTo>
                      <a:pt x="458" y="402"/>
                    </a:lnTo>
                    <a:lnTo>
                      <a:pt x="442" y="404"/>
                    </a:lnTo>
                    <a:lnTo>
                      <a:pt x="428" y="406"/>
                    </a:lnTo>
                    <a:lnTo>
                      <a:pt x="412" y="410"/>
                    </a:lnTo>
                    <a:lnTo>
                      <a:pt x="398" y="416"/>
                    </a:lnTo>
                    <a:lnTo>
                      <a:pt x="384" y="422"/>
                    </a:lnTo>
                    <a:lnTo>
                      <a:pt x="370" y="430"/>
                    </a:lnTo>
                    <a:lnTo>
                      <a:pt x="358" y="440"/>
                    </a:lnTo>
                    <a:lnTo>
                      <a:pt x="346" y="453"/>
                    </a:lnTo>
                    <a:lnTo>
                      <a:pt x="346" y="453"/>
                    </a:lnTo>
                    <a:lnTo>
                      <a:pt x="338" y="463"/>
                    </a:lnTo>
                    <a:lnTo>
                      <a:pt x="330" y="475"/>
                    </a:lnTo>
                    <a:lnTo>
                      <a:pt x="322" y="487"/>
                    </a:lnTo>
                    <a:lnTo>
                      <a:pt x="318" y="501"/>
                    </a:lnTo>
                    <a:lnTo>
                      <a:pt x="314" y="513"/>
                    </a:lnTo>
                    <a:lnTo>
                      <a:pt x="310" y="527"/>
                    </a:lnTo>
                    <a:lnTo>
                      <a:pt x="308" y="539"/>
                    </a:lnTo>
                    <a:lnTo>
                      <a:pt x="308" y="553"/>
                    </a:lnTo>
                    <a:lnTo>
                      <a:pt x="308" y="553"/>
                    </a:lnTo>
                    <a:lnTo>
                      <a:pt x="308" y="569"/>
                    </a:lnTo>
                    <a:lnTo>
                      <a:pt x="312" y="585"/>
                    </a:lnTo>
                    <a:lnTo>
                      <a:pt x="312" y="585"/>
                    </a:lnTo>
                    <a:lnTo>
                      <a:pt x="282" y="601"/>
                    </a:lnTo>
                    <a:lnTo>
                      <a:pt x="254" y="613"/>
                    </a:lnTo>
                    <a:lnTo>
                      <a:pt x="254" y="613"/>
                    </a:lnTo>
                    <a:lnTo>
                      <a:pt x="242" y="599"/>
                    </a:lnTo>
                    <a:lnTo>
                      <a:pt x="230" y="589"/>
                    </a:lnTo>
                    <a:lnTo>
                      <a:pt x="216" y="579"/>
                    </a:lnTo>
                    <a:lnTo>
                      <a:pt x="202" y="571"/>
                    </a:lnTo>
                    <a:lnTo>
                      <a:pt x="186" y="563"/>
                    </a:lnTo>
                    <a:lnTo>
                      <a:pt x="170" y="559"/>
                    </a:lnTo>
                    <a:lnTo>
                      <a:pt x="152" y="555"/>
                    </a:lnTo>
                    <a:lnTo>
                      <a:pt x="136" y="555"/>
                    </a:lnTo>
                    <a:lnTo>
                      <a:pt x="136" y="555"/>
                    </a:lnTo>
                    <a:lnTo>
                      <a:pt x="128" y="555"/>
                    </a:lnTo>
                    <a:lnTo>
                      <a:pt x="128" y="555"/>
                    </a:lnTo>
                    <a:lnTo>
                      <a:pt x="106" y="557"/>
                    </a:lnTo>
                    <a:lnTo>
                      <a:pt x="86" y="563"/>
                    </a:lnTo>
                    <a:lnTo>
                      <a:pt x="68" y="571"/>
                    </a:lnTo>
                    <a:lnTo>
                      <a:pt x="50" y="581"/>
                    </a:lnTo>
                    <a:lnTo>
                      <a:pt x="34" y="593"/>
                    </a:lnTo>
                    <a:lnTo>
                      <a:pt x="20" y="607"/>
                    </a:lnTo>
                    <a:lnTo>
                      <a:pt x="8" y="625"/>
                    </a:lnTo>
                    <a:lnTo>
                      <a:pt x="0" y="641"/>
                    </a:lnTo>
                    <a:lnTo>
                      <a:pt x="44" y="663"/>
                    </a:lnTo>
                    <a:lnTo>
                      <a:pt x="44" y="663"/>
                    </a:lnTo>
                    <a:lnTo>
                      <a:pt x="50" y="651"/>
                    </a:lnTo>
                    <a:lnTo>
                      <a:pt x="58" y="641"/>
                    </a:lnTo>
                    <a:lnTo>
                      <a:pt x="68" y="631"/>
                    </a:lnTo>
                    <a:lnTo>
                      <a:pt x="78" y="623"/>
                    </a:lnTo>
                    <a:lnTo>
                      <a:pt x="90" y="615"/>
                    </a:lnTo>
                    <a:lnTo>
                      <a:pt x="102" y="609"/>
                    </a:lnTo>
                    <a:lnTo>
                      <a:pt x="116" y="607"/>
                    </a:lnTo>
                    <a:lnTo>
                      <a:pt x="130" y="605"/>
                    </a:lnTo>
                    <a:lnTo>
                      <a:pt x="130" y="605"/>
                    </a:lnTo>
                    <a:lnTo>
                      <a:pt x="136" y="605"/>
                    </a:lnTo>
                    <a:lnTo>
                      <a:pt x="136" y="605"/>
                    </a:lnTo>
                    <a:lnTo>
                      <a:pt x="148" y="605"/>
                    </a:lnTo>
                    <a:lnTo>
                      <a:pt x="162" y="609"/>
                    </a:lnTo>
                    <a:lnTo>
                      <a:pt x="174" y="613"/>
                    </a:lnTo>
                    <a:lnTo>
                      <a:pt x="186" y="619"/>
                    </a:lnTo>
                    <a:lnTo>
                      <a:pt x="196" y="625"/>
                    </a:lnTo>
                    <a:lnTo>
                      <a:pt x="206" y="635"/>
                    </a:lnTo>
                    <a:lnTo>
                      <a:pt x="214" y="643"/>
                    </a:lnTo>
                    <a:lnTo>
                      <a:pt x="222" y="655"/>
                    </a:lnTo>
                    <a:lnTo>
                      <a:pt x="232" y="673"/>
                    </a:lnTo>
                    <a:lnTo>
                      <a:pt x="250" y="665"/>
                    </a:lnTo>
                    <a:lnTo>
                      <a:pt x="250" y="665"/>
                    </a:lnTo>
                    <a:lnTo>
                      <a:pt x="278" y="657"/>
                    </a:lnTo>
                    <a:lnTo>
                      <a:pt x="304" y="645"/>
                    </a:lnTo>
                    <a:lnTo>
                      <a:pt x="330" y="633"/>
                    </a:lnTo>
                    <a:lnTo>
                      <a:pt x="354" y="617"/>
                    </a:lnTo>
                    <a:lnTo>
                      <a:pt x="370" y="607"/>
                    </a:lnTo>
                    <a:lnTo>
                      <a:pt x="364" y="589"/>
                    </a:lnTo>
                    <a:lnTo>
                      <a:pt x="364" y="589"/>
                    </a:lnTo>
                    <a:lnTo>
                      <a:pt x="358" y="571"/>
                    </a:lnTo>
                    <a:lnTo>
                      <a:pt x="358" y="553"/>
                    </a:lnTo>
                    <a:lnTo>
                      <a:pt x="358" y="553"/>
                    </a:lnTo>
                    <a:lnTo>
                      <a:pt x="360" y="535"/>
                    </a:lnTo>
                    <a:lnTo>
                      <a:pt x="364" y="517"/>
                    </a:lnTo>
                    <a:lnTo>
                      <a:pt x="372" y="501"/>
                    </a:lnTo>
                    <a:lnTo>
                      <a:pt x="384" y="487"/>
                    </a:lnTo>
                    <a:lnTo>
                      <a:pt x="384" y="487"/>
                    </a:lnTo>
                    <a:lnTo>
                      <a:pt x="400" y="471"/>
                    </a:lnTo>
                    <a:lnTo>
                      <a:pt x="418" y="461"/>
                    </a:lnTo>
                    <a:lnTo>
                      <a:pt x="438" y="455"/>
                    </a:lnTo>
                    <a:lnTo>
                      <a:pt x="458" y="453"/>
                    </a:lnTo>
                    <a:lnTo>
                      <a:pt x="458" y="453"/>
                    </a:lnTo>
                    <a:lnTo>
                      <a:pt x="470" y="455"/>
                    </a:lnTo>
                    <a:lnTo>
                      <a:pt x="484" y="457"/>
                    </a:lnTo>
                    <a:lnTo>
                      <a:pt x="502" y="463"/>
                    </a:lnTo>
                    <a:lnTo>
                      <a:pt x="512" y="444"/>
                    </a:lnTo>
                    <a:lnTo>
                      <a:pt x="512" y="444"/>
                    </a:lnTo>
                    <a:lnTo>
                      <a:pt x="524" y="418"/>
                    </a:lnTo>
                    <a:lnTo>
                      <a:pt x="534" y="392"/>
                    </a:lnTo>
                    <a:lnTo>
                      <a:pt x="544" y="364"/>
                    </a:lnTo>
                    <a:lnTo>
                      <a:pt x="550" y="336"/>
                    </a:lnTo>
                    <a:lnTo>
                      <a:pt x="556" y="318"/>
                    </a:lnTo>
                    <a:lnTo>
                      <a:pt x="536" y="3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42" name="Freeform 18">
                <a:extLst>
                  <a:ext uri="{FF2B5EF4-FFF2-40B4-BE49-F238E27FC236}">
                    <a16:creationId xmlns:a16="http://schemas.microsoft.com/office/drawing/2014/main" id="{58958649-9DB2-4BFF-81AE-C947315A67CB}"/>
                  </a:ext>
                </a:extLst>
              </p:cNvPr>
              <p:cNvSpPr>
                <a:spLocks/>
              </p:cNvSpPr>
              <p:nvPr/>
            </p:nvSpPr>
            <p:spPr bwMode="auto">
              <a:xfrm>
                <a:off x="4099" y="2181"/>
                <a:ext cx="366" cy="364"/>
              </a:xfrm>
              <a:custGeom>
                <a:avLst/>
                <a:gdLst>
                  <a:gd name="T0" fmla="*/ 182 w 366"/>
                  <a:gd name="T1" fmla="*/ 364 h 364"/>
                  <a:gd name="T2" fmla="*/ 220 w 366"/>
                  <a:gd name="T3" fmla="*/ 360 h 364"/>
                  <a:gd name="T4" fmla="*/ 254 w 366"/>
                  <a:gd name="T5" fmla="*/ 350 h 364"/>
                  <a:gd name="T6" fmla="*/ 284 w 366"/>
                  <a:gd name="T7" fmla="*/ 332 h 364"/>
                  <a:gd name="T8" fmla="*/ 312 w 366"/>
                  <a:gd name="T9" fmla="*/ 310 h 364"/>
                  <a:gd name="T10" fmla="*/ 334 w 366"/>
                  <a:gd name="T11" fmla="*/ 284 h 364"/>
                  <a:gd name="T12" fmla="*/ 350 w 366"/>
                  <a:gd name="T13" fmla="*/ 252 h 364"/>
                  <a:gd name="T14" fmla="*/ 362 w 366"/>
                  <a:gd name="T15" fmla="*/ 218 h 364"/>
                  <a:gd name="T16" fmla="*/ 366 w 366"/>
                  <a:gd name="T17" fmla="*/ 182 h 364"/>
                  <a:gd name="T18" fmla="*/ 364 w 366"/>
                  <a:gd name="T19" fmla="*/ 164 h 364"/>
                  <a:gd name="T20" fmla="*/ 358 w 366"/>
                  <a:gd name="T21" fmla="*/ 128 h 364"/>
                  <a:gd name="T22" fmla="*/ 344 w 366"/>
                  <a:gd name="T23" fmla="*/ 96 h 364"/>
                  <a:gd name="T24" fmla="*/ 324 w 366"/>
                  <a:gd name="T25" fmla="*/ 66 h 364"/>
                  <a:gd name="T26" fmla="*/ 300 w 366"/>
                  <a:gd name="T27" fmla="*/ 42 h 364"/>
                  <a:gd name="T28" fmla="*/ 272 w 366"/>
                  <a:gd name="T29" fmla="*/ 22 h 364"/>
                  <a:gd name="T30" fmla="*/ 240 w 366"/>
                  <a:gd name="T31" fmla="*/ 8 h 364"/>
                  <a:gd name="T32" fmla="*/ 206 w 366"/>
                  <a:gd name="T33" fmla="*/ 0 h 364"/>
                  <a:gd name="T34" fmla="*/ 176 w 366"/>
                  <a:gd name="T35" fmla="*/ 46 h 364"/>
                  <a:gd name="T36" fmla="*/ 182 w 366"/>
                  <a:gd name="T37" fmla="*/ 46 h 364"/>
                  <a:gd name="T38" fmla="*/ 186 w 366"/>
                  <a:gd name="T39" fmla="*/ 46 h 364"/>
                  <a:gd name="T40" fmla="*/ 212 w 366"/>
                  <a:gd name="T41" fmla="*/ 50 h 364"/>
                  <a:gd name="T42" fmla="*/ 236 w 366"/>
                  <a:gd name="T43" fmla="*/ 58 h 364"/>
                  <a:gd name="T44" fmla="*/ 260 w 366"/>
                  <a:gd name="T45" fmla="*/ 70 h 364"/>
                  <a:gd name="T46" fmla="*/ 278 w 366"/>
                  <a:gd name="T47" fmla="*/ 88 h 364"/>
                  <a:gd name="T48" fmla="*/ 294 w 366"/>
                  <a:gd name="T49" fmla="*/ 106 h 364"/>
                  <a:gd name="T50" fmla="*/ 308 w 366"/>
                  <a:gd name="T51" fmla="*/ 130 h 364"/>
                  <a:gd name="T52" fmla="*/ 314 w 366"/>
                  <a:gd name="T53" fmla="*/ 154 h 364"/>
                  <a:gd name="T54" fmla="*/ 318 w 366"/>
                  <a:gd name="T55" fmla="*/ 182 h 364"/>
                  <a:gd name="T56" fmla="*/ 316 w 366"/>
                  <a:gd name="T57" fmla="*/ 196 h 364"/>
                  <a:gd name="T58" fmla="*/ 312 w 366"/>
                  <a:gd name="T59" fmla="*/ 222 h 364"/>
                  <a:gd name="T60" fmla="*/ 302 w 366"/>
                  <a:gd name="T61" fmla="*/ 246 h 364"/>
                  <a:gd name="T62" fmla="*/ 286 w 366"/>
                  <a:gd name="T63" fmla="*/ 268 h 364"/>
                  <a:gd name="T64" fmla="*/ 268 w 366"/>
                  <a:gd name="T65" fmla="*/ 286 h 364"/>
                  <a:gd name="T66" fmla="*/ 246 w 366"/>
                  <a:gd name="T67" fmla="*/ 300 h 364"/>
                  <a:gd name="T68" fmla="*/ 222 w 366"/>
                  <a:gd name="T69" fmla="*/ 310 h 364"/>
                  <a:gd name="T70" fmla="*/ 196 w 366"/>
                  <a:gd name="T71" fmla="*/ 316 h 364"/>
                  <a:gd name="T72" fmla="*/ 182 w 366"/>
                  <a:gd name="T73" fmla="*/ 316 h 364"/>
                  <a:gd name="T74" fmla="*/ 156 w 366"/>
                  <a:gd name="T75" fmla="*/ 314 h 364"/>
                  <a:gd name="T76" fmla="*/ 130 w 366"/>
                  <a:gd name="T77" fmla="*/ 306 h 364"/>
                  <a:gd name="T78" fmla="*/ 108 w 366"/>
                  <a:gd name="T79" fmla="*/ 294 h 364"/>
                  <a:gd name="T80" fmla="*/ 88 w 366"/>
                  <a:gd name="T81" fmla="*/ 276 h 364"/>
                  <a:gd name="T82" fmla="*/ 70 w 366"/>
                  <a:gd name="T83" fmla="*/ 256 h 364"/>
                  <a:gd name="T84" fmla="*/ 58 w 366"/>
                  <a:gd name="T85" fmla="*/ 234 h 364"/>
                  <a:gd name="T86" fmla="*/ 50 w 366"/>
                  <a:gd name="T87" fmla="*/ 208 h 364"/>
                  <a:gd name="T88" fmla="*/ 48 w 366"/>
                  <a:gd name="T89" fmla="*/ 182 h 364"/>
                  <a:gd name="T90" fmla="*/ 48 w 366"/>
                  <a:gd name="T91" fmla="*/ 164 h 364"/>
                  <a:gd name="T92" fmla="*/ 0 w 366"/>
                  <a:gd name="T93" fmla="*/ 176 h 364"/>
                  <a:gd name="T94" fmla="*/ 0 w 366"/>
                  <a:gd name="T95" fmla="*/ 182 h 364"/>
                  <a:gd name="T96" fmla="*/ 4 w 366"/>
                  <a:gd name="T97" fmla="*/ 218 h 364"/>
                  <a:gd name="T98" fmla="*/ 14 w 366"/>
                  <a:gd name="T99" fmla="*/ 252 h 364"/>
                  <a:gd name="T100" fmla="*/ 32 w 366"/>
                  <a:gd name="T101" fmla="*/ 284 h 364"/>
                  <a:gd name="T102" fmla="*/ 54 w 366"/>
                  <a:gd name="T103" fmla="*/ 310 h 364"/>
                  <a:gd name="T104" fmla="*/ 80 w 366"/>
                  <a:gd name="T105" fmla="*/ 332 h 364"/>
                  <a:gd name="T106" fmla="*/ 112 w 366"/>
                  <a:gd name="T107" fmla="*/ 350 h 364"/>
                  <a:gd name="T108" fmla="*/ 146 w 366"/>
                  <a:gd name="T109" fmla="*/ 360 h 364"/>
                  <a:gd name="T110" fmla="*/ 182 w 366"/>
                  <a:gd name="T111"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364">
                    <a:moveTo>
                      <a:pt x="182" y="364"/>
                    </a:moveTo>
                    <a:lnTo>
                      <a:pt x="182" y="364"/>
                    </a:lnTo>
                    <a:lnTo>
                      <a:pt x="202" y="364"/>
                    </a:lnTo>
                    <a:lnTo>
                      <a:pt x="220" y="360"/>
                    </a:lnTo>
                    <a:lnTo>
                      <a:pt x="236" y="356"/>
                    </a:lnTo>
                    <a:lnTo>
                      <a:pt x="254" y="350"/>
                    </a:lnTo>
                    <a:lnTo>
                      <a:pt x="270" y="342"/>
                    </a:lnTo>
                    <a:lnTo>
                      <a:pt x="284" y="332"/>
                    </a:lnTo>
                    <a:lnTo>
                      <a:pt x="298" y="322"/>
                    </a:lnTo>
                    <a:lnTo>
                      <a:pt x="312" y="310"/>
                    </a:lnTo>
                    <a:lnTo>
                      <a:pt x="324" y="298"/>
                    </a:lnTo>
                    <a:lnTo>
                      <a:pt x="334" y="284"/>
                    </a:lnTo>
                    <a:lnTo>
                      <a:pt x="344" y="268"/>
                    </a:lnTo>
                    <a:lnTo>
                      <a:pt x="350" y="252"/>
                    </a:lnTo>
                    <a:lnTo>
                      <a:pt x="356" y="236"/>
                    </a:lnTo>
                    <a:lnTo>
                      <a:pt x="362" y="218"/>
                    </a:lnTo>
                    <a:lnTo>
                      <a:pt x="364" y="200"/>
                    </a:lnTo>
                    <a:lnTo>
                      <a:pt x="366" y="182"/>
                    </a:lnTo>
                    <a:lnTo>
                      <a:pt x="366" y="182"/>
                    </a:lnTo>
                    <a:lnTo>
                      <a:pt x="364" y="164"/>
                    </a:lnTo>
                    <a:lnTo>
                      <a:pt x="362" y="146"/>
                    </a:lnTo>
                    <a:lnTo>
                      <a:pt x="358" y="128"/>
                    </a:lnTo>
                    <a:lnTo>
                      <a:pt x="352" y="112"/>
                    </a:lnTo>
                    <a:lnTo>
                      <a:pt x="344" y="96"/>
                    </a:lnTo>
                    <a:lnTo>
                      <a:pt x="334" y="80"/>
                    </a:lnTo>
                    <a:lnTo>
                      <a:pt x="324" y="66"/>
                    </a:lnTo>
                    <a:lnTo>
                      <a:pt x="314" y="54"/>
                    </a:lnTo>
                    <a:lnTo>
                      <a:pt x="300" y="42"/>
                    </a:lnTo>
                    <a:lnTo>
                      <a:pt x="286" y="32"/>
                    </a:lnTo>
                    <a:lnTo>
                      <a:pt x="272" y="22"/>
                    </a:lnTo>
                    <a:lnTo>
                      <a:pt x="256" y="14"/>
                    </a:lnTo>
                    <a:lnTo>
                      <a:pt x="240" y="8"/>
                    </a:lnTo>
                    <a:lnTo>
                      <a:pt x="224" y="4"/>
                    </a:lnTo>
                    <a:lnTo>
                      <a:pt x="206" y="0"/>
                    </a:lnTo>
                    <a:lnTo>
                      <a:pt x="188" y="0"/>
                    </a:lnTo>
                    <a:lnTo>
                      <a:pt x="176" y="46"/>
                    </a:lnTo>
                    <a:lnTo>
                      <a:pt x="176" y="46"/>
                    </a:lnTo>
                    <a:lnTo>
                      <a:pt x="182" y="46"/>
                    </a:lnTo>
                    <a:lnTo>
                      <a:pt x="186" y="46"/>
                    </a:lnTo>
                    <a:lnTo>
                      <a:pt x="186" y="46"/>
                    </a:lnTo>
                    <a:lnTo>
                      <a:pt x="198" y="48"/>
                    </a:lnTo>
                    <a:lnTo>
                      <a:pt x="212" y="50"/>
                    </a:lnTo>
                    <a:lnTo>
                      <a:pt x="224" y="54"/>
                    </a:lnTo>
                    <a:lnTo>
                      <a:pt x="236" y="58"/>
                    </a:lnTo>
                    <a:lnTo>
                      <a:pt x="248" y="64"/>
                    </a:lnTo>
                    <a:lnTo>
                      <a:pt x="260" y="70"/>
                    </a:lnTo>
                    <a:lnTo>
                      <a:pt x="270" y="78"/>
                    </a:lnTo>
                    <a:lnTo>
                      <a:pt x="278" y="88"/>
                    </a:lnTo>
                    <a:lnTo>
                      <a:pt x="288" y="96"/>
                    </a:lnTo>
                    <a:lnTo>
                      <a:pt x="294" y="106"/>
                    </a:lnTo>
                    <a:lnTo>
                      <a:pt x="302" y="118"/>
                    </a:lnTo>
                    <a:lnTo>
                      <a:pt x="308" y="130"/>
                    </a:lnTo>
                    <a:lnTo>
                      <a:pt x="312" y="142"/>
                    </a:lnTo>
                    <a:lnTo>
                      <a:pt x="314" y="154"/>
                    </a:lnTo>
                    <a:lnTo>
                      <a:pt x="316" y="168"/>
                    </a:lnTo>
                    <a:lnTo>
                      <a:pt x="318" y="182"/>
                    </a:lnTo>
                    <a:lnTo>
                      <a:pt x="318" y="182"/>
                    </a:lnTo>
                    <a:lnTo>
                      <a:pt x="316" y="196"/>
                    </a:lnTo>
                    <a:lnTo>
                      <a:pt x="314" y="208"/>
                    </a:lnTo>
                    <a:lnTo>
                      <a:pt x="312" y="222"/>
                    </a:lnTo>
                    <a:lnTo>
                      <a:pt x="306" y="234"/>
                    </a:lnTo>
                    <a:lnTo>
                      <a:pt x="302" y="246"/>
                    </a:lnTo>
                    <a:lnTo>
                      <a:pt x="294" y="256"/>
                    </a:lnTo>
                    <a:lnTo>
                      <a:pt x="286" y="268"/>
                    </a:lnTo>
                    <a:lnTo>
                      <a:pt x="278" y="276"/>
                    </a:lnTo>
                    <a:lnTo>
                      <a:pt x="268" y="286"/>
                    </a:lnTo>
                    <a:lnTo>
                      <a:pt x="258" y="294"/>
                    </a:lnTo>
                    <a:lnTo>
                      <a:pt x="246" y="300"/>
                    </a:lnTo>
                    <a:lnTo>
                      <a:pt x="236" y="306"/>
                    </a:lnTo>
                    <a:lnTo>
                      <a:pt x="222" y="310"/>
                    </a:lnTo>
                    <a:lnTo>
                      <a:pt x="210" y="314"/>
                    </a:lnTo>
                    <a:lnTo>
                      <a:pt x="196" y="316"/>
                    </a:lnTo>
                    <a:lnTo>
                      <a:pt x="182" y="316"/>
                    </a:lnTo>
                    <a:lnTo>
                      <a:pt x="182" y="316"/>
                    </a:lnTo>
                    <a:lnTo>
                      <a:pt x="168" y="316"/>
                    </a:lnTo>
                    <a:lnTo>
                      <a:pt x="156" y="314"/>
                    </a:lnTo>
                    <a:lnTo>
                      <a:pt x="142" y="310"/>
                    </a:lnTo>
                    <a:lnTo>
                      <a:pt x="130" y="306"/>
                    </a:lnTo>
                    <a:lnTo>
                      <a:pt x="118" y="300"/>
                    </a:lnTo>
                    <a:lnTo>
                      <a:pt x="108" y="294"/>
                    </a:lnTo>
                    <a:lnTo>
                      <a:pt x="96" y="286"/>
                    </a:lnTo>
                    <a:lnTo>
                      <a:pt x="88" y="276"/>
                    </a:lnTo>
                    <a:lnTo>
                      <a:pt x="78" y="268"/>
                    </a:lnTo>
                    <a:lnTo>
                      <a:pt x="70" y="256"/>
                    </a:lnTo>
                    <a:lnTo>
                      <a:pt x="64" y="246"/>
                    </a:lnTo>
                    <a:lnTo>
                      <a:pt x="58" y="234"/>
                    </a:lnTo>
                    <a:lnTo>
                      <a:pt x="54" y="222"/>
                    </a:lnTo>
                    <a:lnTo>
                      <a:pt x="50" y="208"/>
                    </a:lnTo>
                    <a:lnTo>
                      <a:pt x="48" y="196"/>
                    </a:lnTo>
                    <a:lnTo>
                      <a:pt x="48" y="182"/>
                    </a:lnTo>
                    <a:lnTo>
                      <a:pt x="48" y="182"/>
                    </a:lnTo>
                    <a:lnTo>
                      <a:pt x="48" y="164"/>
                    </a:lnTo>
                    <a:lnTo>
                      <a:pt x="0" y="176"/>
                    </a:lnTo>
                    <a:lnTo>
                      <a:pt x="0" y="176"/>
                    </a:lnTo>
                    <a:lnTo>
                      <a:pt x="0" y="182"/>
                    </a:lnTo>
                    <a:lnTo>
                      <a:pt x="0" y="182"/>
                    </a:lnTo>
                    <a:lnTo>
                      <a:pt x="0" y="200"/>
                    </a:lnTo>
                    <a:lnTo>
                      <a:pt x="4" y="218"/>
                    </a:lnTo>
                    <a:lnTo>
                      <a:pt x="8" y="236"/>
                    </a:lnTo>
                    <a:lnTo>
                      <a:pt x="14" y="252"/>
                    </a:lnTo>
                    <a:lnTo>
                      <a:pt x="22" y="268"/>
                    </a:lnTo>
                    <a:lnTo>
                      <a:pt x="32" y="284"/>
                    </a:lnTo>
                    <a:lnTo>
                      <a:pt x="42" y="298"/>
                    </a:lnTo>
                    <a:lnTo>
                      <a:pt x="54" y="310"/>
                    </a:lnTo>
                    <a:lnTo>
                      <a:pt x="66" y="322"/>
                    </a:lnTo>
                    <a:lnTo>
                      <a:pt x="80" y="332"/>
                    </a:lnTo>
                    <a:lnTo>
                      <a:pt x="96" y="342"/>
                    </a:lnTo>
                    <a:lnTo>
                      <a:pt x="112" y="350"/>
                    </a:lnTo>
                    <a:lnTo>
                      <a:pt x="128" y="356"/>
                    </a:lnTo>
                    <a:lnTo>
                      <a:pt x="146" y="360"/>
                    </a:lnTo>
                    <a:lnTo>
                      <a:pt x="164" y="364"/>
                    </a:lnTo>
                    <a:lnTo>
                      <a:pt x="182" y="364"/>
                    </a:lnTo>
                    <a:lnTo>
                      <a:pt x="182" y="3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grpSp>
      </p:grpSp>
      <p:grpSp>
        <p:nvGrpSpPr>
          <p:cNvPr id="8" name="Group 7">
            <a:extLst>
              <a:ext uri="{FF2B5EF4-FFF2-40B4-BE49-F238E27FC236}">
                <a16:creationId xmlns:a16="http://schemas.microsoft.com/office/drawing/2014/main" id="{D8E28C2D-EF98-4892-8A71-E44DB72ACEE2}"/>
              </a:ext>
            </a:extLst>
          </p:cNvPr>
          <p:cNvGrpSpPr/>
          <p:nvPr/>
        </p:nvGrpSpPr>
        <p:grpSpPr>
          <a:xfrm>
            <a:off x="3322860" y="1513828"/>
            <a:ext cx="781322" cy="781322"/>
            <a:chOff x="2997755" y="1654026"/>
            <a:chExt cx="781322" cy="781322"/>
          </a:xfrm>
        </p:grpSpPr>
        <p:sp>
          <p:nvSpPr>
            <p:cNvPr id="44" name="Oval 43">
              <a:extLst>
                <a:ext uri="{FF2B5EF4-FFF2-40B4-BE49-F238E27FC236}">
                  <a16:creationId xmlns:a16="http://schemas.microsoft.com/office/drawing/2014/main" id="{B651D740-079B-47A6-BBF6-18AE2B92302E}"/>
                </a:ext>
              </a:extLst>
            </p:cNvPr>
            <p:cNvSpPr/>
            <p:nvPr/>
          </p:nvSpPr>
          <p:spPr bwMode="auto">
            <a:xfrm>
              <a:off x="2997755" y="1654026"/>
              <a:ext cx="781322" cy="781322"/>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207235" tIns="165789" rIns="207235" bIns="165789" numCol="1" spcCol="0" rtlCol="0" fromWordArt="0" anchor="t" anchorCtr="0" forceAA="0" compatLnSpc="1">
              <a:prstTxWarp prst="textNoShape">
                <a:avLst/>
              </a:prstTxWarp>
              <a:noAutofit/>
            </a:bodyPr>
            <a:lstStyle/>
            <a:p>
              <a:pPr algn="ctr" defTabSz="1056568" fontAlgn="base">
                <a:lnSpc>
                  <a:spcPct val="90000"/>
                </a:lnSpc>
                <a:spcBef>
                  <a:spcPct val="0"/>
                </a:spcBef>
                <a:spcAft>
                  <a:spcPct val="0"/>
                </a:spcAft>
                <a:defRPr/>
              </a:pPr>
              <a:endParaRPr lang="en-US" sz="2720"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45" name="Group 21">
              <a:extLst>
                <a:ext uri="{FF2B5EF4-FFF2-40B4-BE49-F238E27FC236}">
                  <a16:creationId xmlns:a16="http://schemas.microsoft.com/office/drawing/2014/main" id="{F04E7F04-7ED1-481A-ACA1-3A23CDA28E43}"/>
                </a:ext>
              </a:extLst>
            </p:cNvPr>
            <p:cNvGrpSpPr>
              <a:grpSpLocks noChangeAspect="1"/>
            </p:cNvGrpSpPr>
            <p:nvPr/>
          </p:nvGrpSpPr>
          <p:grpSpPr bwMode="auto">
            <a:xfrm>
              <a:off x="3055341" y="1890277"/>
              <a:ext cx="659116" cy="326406"/>
              <a:chOff x="2481" y="1487"/>
              <a:chExt cx="2718" cy="1346"/>
            </a:xfrm>
          </p:grpSpPr>
          <p:sp>
            <p:nvSpPr>
              <p:cNvPr id="46" name="AutoShape 20">
                <a:extLst>
                  <a:ext uri="{FF2B5EF4-FFF2-40B4-BE49-F238E27FC236}">
                    <a16:creationId xmlns:a16="http://schemas.microsoft.com/office/drawing/2014/main" id="{8F290EE9-C119-4DC4-B9A8-435140DC71BE}"/>
                  </a:ext>
                </a:extLst>
              </p:cNvPr>
              <p:cNvSpPr>
                <a:spLocks noChangeAspect="1" noChangeArrowheads="1" noTextEdit="1"/>
              </p:cNvSpPr>
              <p:nvPr/>
            </p:nvSpPr>
            <p:spPr bwMode="auto">
              <a:xfrm>
                <a:off x="2481" y="1487"/>
                <a:ext cx="2718" cy="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47" name="Freeform 22">
                <a:extLst>
                  <a:ext uri="{FF2B5EF4-FFF2-40B4-BE49-F238E27FC236}">
                    <a16:creationId xmlns:a16="http://schemas.microsoft.com/office/drawing/2014/main" id="{2635BEE7-B09D-4A5F-8769-44BDBE8EC4D4}"/>
                  </a:ext>
                </a:extLst>
              </p:cNvPr>
              <p:cNvSpPr>
                <a:spLocks/>
              </p:cNvSpPr>
              <p:nvPr/>
            </p:nvSpPr>
            <p:spPr bwMode="auto">
              <a:xfrm>
                <a:off x="4392" y="1685"/>
                <a:ext cx="807" cy="1148"/>
              </a:xfrm>
              <a:custGeom>
                <a:avLst/>
                <a:gdLst>
                  <a:gd name="T0" fmla="*/ 62 w 807"/>
                  <a:gd name="T1" fmla="*/ 407 h 1148"/>
                  <a:gd name="T2" fmla="*/ 66 w 807"/>
                  <a:gd name="T3" fmla="*/ 407 h 1148"/>
                  <a:gd name="T4" fmla="*/ 86 w 807"/>
                  <a:gd name="T5" fmla="*/ 459 h 1148"/>
                  <a:gd name="T6" fmla="*/ 112 w 807"/>
                  <a:gd name="T7" fmla="*/ 507 h 1148"/>
                  <a:gd name="T8" fmla="*/ 124 w 807"/>
                  <a:gd name="T9" fmla="*/ 575 h 1148"/>
                  <a:gd name="T10" fmla="*/ 165 w 807"/>
                  <a:gd name="T11" fmla="*/ 822 h 1148"/>
                  <a:gd name="T12" fmla="*/ 181 w 807"/>
                  <a:gd name="T13" fmla="*/ 980 h 1148"/>
                  <a:gd name="T14" fmla="*/ 181 w 807"/>
                  <a:gd name="T15" fmla="*/ 1028 h 1148"/>
                  <a:gd name="T16" fmla="*/ 177 w 807"/>
                  <a:gd name="T17" fmla="*/ 1046 h 1148"/>
                  <a:gd name="T18" fmla="*/ 143 w 807"/>
                  <a:gd name="T19" fmla="*/ 1148 h 1148"/>
                  <a:gd name="T20" fmla="*/ 807 w 807"/>
                  <a:gd name="T21" fmla="*/ 1148 h 1148"/>
                  <a:gd name="T22" fmla="*/ 803 w 807"/>
                  <a:gd name="T23" fmla="*/ 1068 h 1148"/>
                  <a:gd name="T24" fmla="*/ 785 w 807"/>
                  <a:gd name="T25" fmla="*/ 958 h 1148"/>
                  <a:gd name="T26" fmla="*/ 731 w 807"/>
                  <a:gd name="T27" fmla="*/ 707 h 1148"/>
                  <a:gd name="T28" fmla="*/ 725 w 807"/>
                  <a:gd name="T29" fmla="*/ 683 h 1148"/>
                  <a:gd name="T30" fmla="*/ 711 w 807"/>
                  <a:gd name="T31" fmla="*/ 659 h 1148"/>
                  <a:gd name="T32" fmla="*/ 695 w 807"/>
                  <a:gd name="T33" fmla="*/ 641 h 1148"/>
                  <a:gd name="T34" fmla="*/ 673 w 807"/>
                  <a:gd name="T35" fmla="*/ 629 h 1148"/>
                  <a:gd name="T36" fmla="*/ 603 w 807"/>
                  <a:gd name="T37" fmla="*/ 607 h 1148"/>
                  <a:gd name="T38" fmla="*/ 499 w 807"/>
                  <a:gd name="T39" fmla="*/ 579 h 1148"/>
                  <a:gd name="T40" fmla="*/ 429 w 807"/>
                  <a:gd name="T41" fmla="*/ 565 h 1148"/>
                  <a:gd name="T42" fmla="*/ 393 w 807"/>
                  <a:gd name="T43" fmla="*/ 561 h 1148"/>
                  <a:gd name="T44" fmla="*/ 401 w 807"/>
                  <a:gd name="T45" fmla="*/ 507 h 1148"/>
                  <a:gd name="T46" fmla="*/ 413 w 807"/>
                  <a:gd name="T47" fmla="*/ 483 h 1148"/>
                  <a:gd name="T48" fmla="*/ 437 w 807"/>
                  <a:gd name="T49" fmla="*/ 433 h 1148"/>
                  <a:gd name="T50" fmla="*/ 447 w 807"/>
                  <a:gd name="T51" fmla="*/ 407 h 1148"/>
                  <a:gd name="T52" fmla="*/ 449 w 807"/>
                  <a:gd name="T53" fmla="*/ 407 h 1148"/>
                  <a:gd name="T54" fmla="*/ 469 w 807"/>
                  <a:gd name="T55" fmla="*/ 401 h 1148"/>
                  <a:gd name="T56" fmla="*/ 487 w 807"/>
                  <a:gd name="T57" fmla="*/ 383 h 1148"/>
                  <a:gd name="T58" fmla="*/ 501 w 807"/>
                  <a:gd name="T59" fmla="*/ 359 h 1148"/>
                  <a:gd name="T60" fmla="*/ 509 w 807"/>
                  <a:gd name="T61" fmla="*/ 333 h 1148"/>
                  <a:gd name="T62" fmla="*/ 511 w 807"/>
                  <a:gd name="T63" fmla="*/ 307 h 1148"/>
                  <a:gd name="T64" fmla="*/ 509 w 807"/>
                  <a:gd name="T65" fmla="*/ 285 h 1148"/>
                  <a:gd name="T66" fmla="*/ 501 w 807"/>
                  <a:gd name="T67" fmla="*/ 269 h 1148"/>
                  <a:gd name="T68" fmla="*/ 485 w 807"/>
                  <a:gd name="T69" fmla="*/ 263 h 1148"/>
                  <a:gd name="T70" fmla="*/ 479 w 807"/>
                  <a:gd name="T71" fmla="*/ 263 h 1148"/>
                  <a:gd name="T72" fmla="*/ 487 w 807"/>
                  <a:gd name="T73" fmla="*/ 239 h 1148"/>
                  <a:gd name="T74" fmla="*/ 493 w 807"/>
                  <a:gd name="T75" fmla="*/ 193 h 1148"/>
                  <a:gd name="T76" fmla="*/ 487 w 807"/>
                  <a:gd name="T77" fmla="*/ 147 h 1148"/>
                  <a:gd name="T78" fmla="*/ 467 w 807"/>
                  <a:gd name="T79" fmla="*/ 106 h 1148"/>
                  <a:gd name="T80" fmla="*/ 439 w 807"/>
                  <a:gd name="T81" fmla="*/ 68 h 1148"/>
                  <a:gd name="T82" fmla="*/ 399 w 807"/>
                  <a:gd name="T83" fmla="*/ 36 h 1148"/>
                  <a:gd name="T84" fmla="*/ 349 w 807"/>
                  <a:gd name="T85" fmla="*/ 14 h 1148"/>
                  <a:gd name="T86" fmla="*/ 289 w 807"/>
                  <a:gd name="T87" fmla="*/ 2 h 1148"/>
                  <a:gd name="T88" fmla="*/ 257 w 807"/>
                  <a:gd name="T89" fmla="*/ 0 h 1148"/>
                  <a:gd name="T90" fmla="*/ 193 w 807"/>
                  <a:gd name="T91" fmla="*/ 6 h 1148"/>
                  <a:gd name="T92" fmla="*/ 139 w 807"/>
                  <a:gd name="T93" fmla="*/ 24 h 1148"/>
                  <a:gd name="T94" fmla="*/ 92 w 807"/>
                  <a:gd name="T95" fmla="*/ 52 h 1148"/>
                  <a:gd name="T96" fmla="*/ 58 w 807"/>
                  <a:gd name="T97" fmla="*/ 86 h 1148"/>
                  <a:gd name="T98" fmla="*/ 34 w 807"/>
                  <a:gd name="T99" fmla="*/ 126 h 1148"/>
                  <a:gd name="T100" fmla="*/ 22 w 807"/>
                  <a:gd name="T101" fmla="*/ 169 h 1148"/>
                  <a:gd name="T102" fmla="*/ 20 w 807"/>
                  <a:gd name="T103" fmla="*/ 217 h 1148"/>
                  <a:gd name="T104" fmla="*/ 32 w 807"/>
                  <a:gd name="T105" fmla="*/ 263 h 1148"/>
                  <a:gd name="T106" fmla="*/ 26 w 807"/>
                  <a:gd name="T107" fmla="*/ 263 h 1148"/>
                  <a:gd name="T108" fmla="*/ 18 w 807"/>
                  <a:gd name="T109" fmla="*/ 265 h 1148"/>
                  <a:gd name="T110" fmla="*/ 6 w 807"/>
                  <a:gd name="T111" fmla="*/ 275 h 1148"/>
                  <a:gd name="T112" fmla="*/ 0 w 807"/>
                  <a:gd name="T113" fmla="*/ 295 h 1148"/>
                  <a:gd name="T114" fmla="*/ 4 w 807"/>
                  <a:gd name="T115" fmla="*/ 333 h 1148"/>
                  <a:gd name="T116" fmla="*/ 8 w 807"/>
                  <a:gd name="T117" fmla="*/ 347 h 1148"/>
                  <a:gd name="T118" fmla="*/ 18 w 807"/>
                  <a:gd name="T119" fmla="*/ 371 h 1148"/>
                  <a:gd name="T120" fmla="*/ 34 w 807"/>
                  <a:gd name="T121" fmla="*/ 393 h 1148"/>
                  <a:gd name="T122" fmla="*/ 52 w 807"/>
                  <a:gd name="T123" fmla="*/ 405 h 1148"/>
                  <a:gd name="T124" fmla="*/ 62 w 807"/>
                  <a:gd name="T125" fmla="*/ 4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7" h="1148">
                    <a:moveTo>
                      <a:pt x="62" y="407"/>
                    </a:moveTo>
                    <a:lnTo>
                      <a:pt x="62" y="407"/>
                    </a:lnTo>
                    <a:lnTo>
                      <a:pt x="66" y="407"/>
                    </a:lnTo>
                    <a:lnTo>
                      <a:pt x="66" y="407"/>
                    </a:lnTo>
                    <a:lnTo>
                      <a:pt x="76" y="433"/>
                    </a:lnTo>
                    <a:lnTo>
                      <a:pt x="86" y="459"/>
                    </a:lnTo>
                    <a:lnTo>
                      <a:pt x="98" y="483"/>
                    </a:lnTo>
                    <a:lnTo>
                      <a:pt x="112" y="507"/>
                    </a:lnTo>
                    <a:lnTo>
                      <a:pt x="112" y="507"/>
                    </a:lnTo>
                    <a:lnTo>
                      <a:pt x="124" y="575"/>
                    </a:lnTo>
                    <a:lnTo>
                      <a:pt x="151" y="733"/>
                    </a:lnTo>
                    <a:lnTo>
                      <a:pt x="165" y="822"/>
                    </a:lnTo>
                    <a:lnTo>
                      <a:pt x="175" y="908"/>
                    </a:lnTo>
                    <a:lnTo>
                      <a:pt x="181" y="980"/>
                    </a:lnTo>
                    <a:lnTo>
                      <a:pt x="181" y="1006"/>
                    </a:lnTo>
                    <a:lnTo>
                      <a:pt x="181" y="1028"/>
                    </a:lnTo>
                    <a:lnTo>
                      <a:pt x="181" y="1028"/>
                    </a:lnTo>
                    <a:lnTo>
                      <a:pt x="177" y="1046"/>
                    </a:lnTo>
                    <a:lnTo>
                      <a:pt x="169" y="1072"/>
                    </a:lnTo>
                    <a:lnTo>
                      <a:pt x="143" y="1148"/>
                    </a:lnTo>
                    <a:lnTo>
                      <a:pt x="807" y="1148"/>
                    </a:lnTo>
                    <a:lnTo>
                      <a:pt x="807" y="1148"/>
                    </a:lnTo>
                    <a:lnTo>
                      <a:pt x="807" y="1114"/>
                    </a:lnTo>
                    <a:lnTo>
                      <a:pt x="803" y="1068"/>
                    </a:lnTo>
                    <a:lnTo>
                      <a:pt x="795" y="1016"/>
                    </a:lnTo>
                    <a:lnTo>
                      <a:pt x="785" y="958"/>
                    </a:lnTo>
                    <a:lnTo>
                      <a:pt x="759" y="834"/>
                    </a:lnTo>
                    <a:lnTo>
                      <a:pt x="731" y="707"/>
                    </a:lnTo>
                    <a:lnTo>
                      <a:pt x="731" y="707"/>
                    </a:lnTo>
                    <a:lnTo>
                      <a:pt x="725" y="683"/>
                    </a:lnTo>
                    <a:lnTo>
                      <a:pt x="719" y="671"/>
                    </a:lnTo>
                    <a:lnTo>
                      <a:pt x="711" y="659"/>
                    </a:lnTo>
                    <a:lnTo>
                      <a:pt x="703" y="649"/>
                    </a:lnTo>
                    <a:lnTo>
                      <a:pt x="695" y="641"/>
                    </a:lnTo>
                    <a:lnTo>
                      <a:pt x="685" y="633"/>
                    </a:lnTo>
                    <a:lnTo>
                      <a:pt x="673" y="629"/>
                    </a:lnTo>
                    <a:lnTo>
                      <a:pt x="673" y="629"/>
                    </a:lnTo>
                    <a:lnTo>
                      <a:pt x="603" y="607"/>
                    </a:lnTo>
                    <a:lnTo>
                      <a:pt x="533" y="587"/>
                    </a:lnTo>
                    <a:lnTo>
                      <a:pt x="499" y="579"/>
                    </a:lnTo>
                    <a:lnTo>
                      <a:pt x="463" y="571"/>
                    </a:lnTo>
                    <a:lnTo>
                      <a:pt x="429" y="565"/>
                    </a:lnTo>
                    <a:lnTo>
                      <a:pt x="393" y="561"/>
                    </a:lnTo>
                    <a:lnTo>
                      <a:pt x="393" y="561"/>
                    </a:lnTo>
                    <a:lnTo>
                      <a:pt x="397" y="523"/>
                    </a:lnTo>
                    <a:lnTo>
                      <a:pt x="401" y="507"/>
                    </a:lnTo>
                    <a:lnTo>
                      <a:pt x="401" y="507"/>
                    </a:lnTo>
                    <a:lnTo>
                      <a:pt x="413" y="483"/>
                    </a:lnTo>
                    <a:lnTo>
                      <a:pt x="425" y="459"/>
                    </a:lnTo>
                    <a:lnTo>
                      <a:pt x="437" y="433"/>
                    </a:lnTo>
                    <a:lnTo>
                      <a:pt x="447" y="407"/>
                    </a:lnTo>
                    <a:lnTo>
                      <a:pt x="447" y="407"/>
                    </a:lnTo>
                    <a:lnTo>
                      <a:pt x="449" y="407"/>
                    </a:lnTo>
                    <a:lnTo>
                      <a:pt x="449" y="407"/>
                    </a:lnTo>
                    <a:lnTo>
                      <a:pt x="459" y="405"/>
                    </a:lnTo>
                    <a:lnTo>
                      <a:pt x="469" y="401"/>
                    </a:lnTo>
                    <a:lnTo>
                      <a:pt x="479" y="393"/>
                    </a:lnTo>
                    <a:lnTo>
                      <a:pt x="487" y="383"/>
                    </a:lnTo>
                    <a:lnTo>
                      <a:pt x="495" y="371"/>
                    </a:lnTo>
                    <a:lnTo>
                      <a:pt x="501" y="359"/>
                    </a:lnTo>
                    <a:lnTo>
                      <a:pt x="505" y="347"/>
                    </a:lnTo>
                    <a:lnTo>
                      <a:pt x="509" y="333"/>
                    </a:lnTo>
                    <a:lnTo>
                      <a:pt x="509" y="333"/>
                    </a:lnTo>
                    <a:lnTo>
                      <a:pt x="511" y="307"/>
                    </a:lnTo>
                    <a:lnTo>
                      <a:pt x="511" y="295"/>
                    </a:lnTo>
                    <a:lnTo>
                      <a:pt x="509" y="285"/>
                    </a:lnTo>
                    <a:lnTo>
                      <a:pt x="507" y="275"/>
                    </a:lnTo>
                    <a:lnTo>
                      <a:pt x="501" y="269"/>
                    </a:lnTo>
                    <a:lnTo>
                      <a:pt x="495" y="265"/>
                    </a:lnTo>
                    <a:lnTo>
                      <a:pt x="485" y="263"/>
                    </a:lnTo>
                    <a:lnTo>
                      <a:pt x="485" y="263"/>
                    </a:lnTo>
                    <a:lnTo>
                      <a:pt x="479" y="263"/>
                    </a:lnTo>
                    <a:lnTo>
                      <a:pt x="479" y="263"/>
                    </a:lnTo>
                    <a:lnTo>
                      <a:pt x="487" y="239"/>
                    </a:lnTo>
                    <a:lnTo>
                      <a:pt x="491" y="217"/>
                    </a:lnTo>
                    <a:lnTo>
                      <a:pt x="493" y="193"/>
                    </a:lnTo>
                    <a:lnTo>
                      <a:pt x="491" y="169"/>
                    </a:lnTo>
                    <a:lnTo>
                      <a:pt x="487" y="147"/>
                    </a:lnTo>
                    <a:lnTo>
                      <a:pt x="479" y="126"/>
                    </a:lnTo>
                    <a:lnTo>
                      <a:pt x="467" y="106"/>
                    </a:lnTo>
                    <a:lnTo>
                      <a:pt x="455" y="86"/>
                    </a:lnTo>
                    <a:lnTo>
                      <a:pt x="439" y="68"/>
                    </a:lnTo>
                    <a:lnTo>
                      <a:pt x="419" y="52"/>
                    </a:lnTo>
                    <a:lnTo>
                      <a:pt x="399" y="36"/>
                    </a:lnTo>
                    <a:lnTo>
                      <a:pt x="375" y="24"/>
                    </a:lnTo>
                    <a:lnTo>
                      <a:pt x="349" y="14"/>
                    </a:lnTo>
                    <a:lnTo>
                      <a:pt x="321" y="6"/>
                    </a:lnTo>
                    <a:lnTo>
                      <a:pt x="289" y="2"/>
                    </a:lnTo>
                    <a:lnTo>
                      <a:pt x="257" y="0"/>
                    </a:lnTo>
                    <a:lnTo>
                      <a:pt x="257" y="0"/>
                    </a:lnTo>
                    <a:lnTo>
                      <a:pt x="223" y="2"/>
                    </a:lnTo>
                    <a:lnTo>
                      <a:pt x="193" y="6"/>
                    </a:lnTo>
                    <a:lnTo>
                      <a:pt x="165" y="14"/>
                    </a:lnTo>
                    <a:lnTo>
                      <a:pt x="139" y="24"/>
                    </a:lnTo>
                    <a:lnTo>
                      <a:pt x="114" y="36"/>
                    </a:lnTo>
                    <a:lnTo>
                      <a:pt x="92" y="52"/>
                    </a:lnTo>
                    <a:lnTo>
                      <a:pt x="74" y="68"/>
                    </a:lnTo>
                    <a:lnTo>
                      <a:pt x="58" y="86"/>
                    </a:lnTo>
                    <a:lnTo>
                      <a:pt x="44" y="106"/>
                    </a:lnTo>
                    <a:lnTo>
                      <a:pt x="34" y="126"/>
                    </a:lnTo>
                    <a:lnTo>
                      <a:pt x="26" y="147"/>
                    </a:lnTo>
                    <a:lnTo>
                      <a:pt x="22" y="169"/>
                    </a:lnTo>
                    <a:lnTo>
                      <a:pt x="20" y="193"/>
                    </a:lnTo>
                    <a:lnTo>
                      <a:pt x="20" y="217"/>
                    </a:lnTo>
                    <a:lnTo>
                      <a:pt x="26" y="239"/>
                    </a:lnTo>
                    <a:lnTo>
                      <a:pt x="32" y="263"/>
                    </a:lnTo>
                    <a:lnTo>
                      <a:pt x="32" y="263"/>
                    </a:lnTo>
                    <a:lnTo>
                      <a:pt x="26" y="263"/>
                    </a:lnTo>
                    <a:lnTo>
                      <a:pt x="26" y="263"/>
                    </a:lnTo>
                    <a:lnTo>
                      <a:pt x="18" y="265"/>
                    </a:lnTo>
                    <a:lnTo>
                      <a:pt x="10" y="269"/>
                    </a:lnTo>
                    <a:lnTo>
                      <a:pt x="6" y="275"/>
                    </a:lnTo>
                    <a:lnTo>
                      <a:pt x="2" y="285"/>
                    </a:lnTo>
                    <a:lnTo>
                      <a:pt x="0" y="295"/>
                    </a:lnTo>
                    <a:lnTo>
                      <a:pt x="0" y="307"/>
                    </a:lnTo>
                    <a:lnTo>
                      <a:pt x="4" y="333"/>
                    </a:lnTo>
                    <a:lnTo>
                      <a:pt x="4" y="333"/>
                    </a:lnTo>
                    <a:lnTo>
                      <a:pt x="8" y="347"/>
                    </a:lnTo>
                    <a:lnTo>
                      <a:pt x="12" y="359"/>
                    </a:lnTo>
                    <a:lnTo>
                      <a:pt x="18" y="371"/>
                    </a:lnTo>
                    <a:lnTo>
                      <a:pt x="26" y="383"/>
                    </a:lnTo>
                    <a:lnTo>
                      <a:pt x="34" y="393"/>
                    </a:lnTo>
                    <a:lnTo>
                      <a:pt x="42" y="401"/>
                    </a:lnTo>
                    <a:lnTo>
                      <a:pt x="52" y="405"/>
                    </a:lnTo>
                    <a:lnTo>
                      <a:pt x="62" y="407"/>
                    </a:lnTo>
                    <a:lnTo>
                      <a:pt x="62" y="4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48" name="Freeform 23">
                <a:extLst>
                  <a:ext uri="{FF2B5EF4-FFF2-40B4-BE49-F238E27FC236}">
                    <a16:creationId xmlns:a16="http://schemas.microsoft.com/office/drawing/2014/main" id="{6106B01B-41AA-4647-962C-9A6E73E71516}"/>
                  </a:ext>
                </a:extLst>
              </p:cNvPr>
              <p:cNvSpPr>
                <a:spLocks/>
              </p:cNvSpPr>
              <p:nvPr/>
            </p:nvSpPr>
            <p:spPr bwMode="auto">
              <a:xfrm>
                <a:off x="3250" y="1487"/>
                <a:ext cx="1180" cy="1346"/>
              </a:xfrm>
              <a:custGeom>
                <a:avLst/>
                <a:gdLst>
                  <a:gd name="T0" fmla="*/ 1144 w 1180"/>
                  <a:gd name="T1" fmla="*/ 1346 h 1346"/>
                  <a:gd name="T2" fmla="*/ 1174 w 1180"/>
                  <a:gd name="T3" fmla="*/ 1264 h 1346"/>
                  <a:gd name="T4" fmla="*/ 1180 w 1180"/>
                  <a:gd name="T5" fmla="*/ 1226 h 1346"/>
                  <a:gd name="T6" fmla="*/ 1170 w 1180"/>
                  <a:gd name="T7" fmla="*/ 1104 h 1346"/>
                  <a:gd name="T8" fmla="*/ 1100 w 1180"/>
                  <a:gd name="T9" fmla="*/ 759 h 1346"/>
                  <a:gd name="T10" fmla="*/ 1086 w 1180"/>
                  <a:gd name="T11" fmla="*/ 719 h 1346"/>
                  <a:gd name="T12" fmla="*/ 1060 w 1180"/>
                  <a:gd name="T13" fmla="*/ 687 h 1346"/>
                  <a:gd name="T14" fmla="*/ 1036 w 1180"/>
                  <a:gd name="T15" fmla="*/ 673 h 1346"/>
                  <a:gd name="T16" fmla="*/ 850 w 1180"/>
                  <a:gd name="T17" fmla="*/ 619 h 1346"/>
                  <a:gd name="T18" fmla="*/ 736 w 1180"/>
                  <a:gd name="T19" fmla="*/ 601 h 1346"/>
                  <a:gd name="T20" fmla="*/ 744 w 1180"/>
                  <a:gd name="T21" fmla="*/ 543 h 1346"/>
                  <a:gd name="T22" fmla="*/ 772 w 1180"/>
                  <a:gd name="T23" fmla="*/ 493 h 1346"/>
                  <a:gd name="T24" fmla="*/ 794 w 1180"/>
                  <a:gd name="T25" fmla="*/ 437 h 1346"/>
                  <a:gd name="T26" fmla="*/ 808 w 1180"/>
                  <a:gd name="T27" fmla="*/ 435 h 1346"/>
                  <a:gd name="T28" fmla="*/ 838 w 1180"/>
                  <a:gd name="T29" fmla="*/ 411 h 1346"/>
                  <a:gd name="T30" fmla="*/ 856 w 1180"/>
                  <a:gd name="T31" fmla="*/ 371 h 1346"/>
                  <a:gd name="T32" fmla="*/ 864 w 1180"/>
                  <a:gd name="T33" fmla="*/ 330 h 1346"/>
                  <a:gd name="T34" fmla="*/ 858 w 1180"/>
                  <a:gd name="T35" fmla="*/ 296 h 1346"/>
                  <a:gd name="T36" fmla="*/ 836 w 1180"/>
                  <a:gd name="T37" fmla="*/ 282 h 1346"/>
                  <a:gd name="T38" fmla="*/ 830 w 1180"/>
                  <a:gd name="T39" fmla="*/ 282 h 1346"/>
                  <a:gd name="T40" fmla="*/ 842 w 1180"/>
                  <a:gd name="T41" fmla="*/ 208 h 1346"/>
                  <a:gd name="T42" fmla="*/ 828 w 1180"/>
                  <a:gd name="T43" fmla="*/ 134 h 1346"/>
                  <a:gd name="T44" fmla="*/ 784 w 1180"/>
                  <a:gd name="T45" fmla="*/ 72 h 1346"/>
                  <a:gd name="T46" fmla="*/ 716 w 1180"/>
                  <a:gd name="T47" fmla="*/ 26 h 1346"/>
                  <a:gd name="T48" fmla="*/ 626 w 1180"/>
                  <a:gd name="T49" fmla="*/ 2 h 1346"/>
                  <a:gd name="T50" fmla="*/ 554 w 1180"/>
                  <a:gd name="T51" fmla="*/ 2 h 1346"/>
                  <a:gd name="T52" fmla="*/ 464 w 1180"/>
                  <a:gd name="T53" fmla="*/ 26 h 1346"/>
                  <a:gd name="T54" fmla="*/ 396 w 1180"/>
                  <a:gd name="T55" fmla="*/ 72 h 1346"/>
                  <a:gd name="T56" fmla="*/ 352 w 1180"/>
                  <a:gd name="T57" fmla="*/ 134 h 1346"/>
                  <a:gd name="T58" fmla="*/ 336 w 1180"/>
                  <a:gd name="T59" fmla="*/ 208 h 1346"/>
                  <a:gd name="T60" fmla="*/ 350 w 1180"/>
                  <a:gd name="T61" fmla="*/ 282 h 1346"/>
                  <a:gd name="T62" fmla="*/ 344 w 1180"/>
                  <a:gd name="T63" fmla="*/ 282 h 1346"/>
                  <a:gd name="T64" fmla="*/ 322 w 1180"/>
                  <a:gd name="T65" fmla="*/ 296 h 1346"/>
                  <a:gd name="T66" fmla="*/ 316 w 1180"/>
                  <a:gd name="T67" fmla="*/ 330 h 1346"/>
                  <a:gd name="T68" fmla="*/ 324 w 1180"/>
                  <a:gd name="T69" fmla="*/ 371 h 1346"/>
                  <a:gd name="T70" fmla="*/ 342 w 1180"/>
                  <a:gd name="T71" fmla="*/ 411 h 1346"/>
                  <a:gd name="T72" fmla="*/ 372 w 1180"/>
                  <a:gd name="T73" fmla="*/ 435 h 1346"/>
                  <a:gd name="T74" fmla="*/ 386 w 1180"/>
                  <a:gd name="T75" fmla="*/ 437 h 1346"/>
                  <a:gd name="T76" fmla="*/ 408 w 1180"/>
                  <a:gd name="T77" fmla="*/ 493 h 1346"/>
                  <a:gd name="T78" fmla="*/ 436 w 1180"/>
                  <a:gd name="T79" fmla="*/ 543 h 1346"/>
                  <a:gd name="T80" fmla="*/ 444 w 1180"/>
                  <a:gd name="T81" fmla="*/ 601 h 1346"/>
                  <a:gd name="T82" fmla="*/ 330 w 1180"/>
                  <a:gd name="T83" fmla="*/ 619 h 1346"/>
                  <a:gd name="T84" fmla="*/ 144 w 1180"/>
                  <a:gd name="T85" fmla="*/ 673 h 1346"/>
                  <a:gd name="T86" fmla="*/ 120 w 1180"/>
                  <a:gd name="T87" fmla="*/ 687 h 1346"/>
                  <a:gd name="T88" fmla="*/ 94 w 1180"/>
                  <a:gd name="T89" fmla="*/ 719 h 1346"/>
                  <a:gd name="T90" fmla="*/ 80 w 1180"/>
                  <a:gd name="T91" fmla="*/ 759 h 1346"/>
                  <a:gd name="T92" fmla="*/ 10 w 1180"/>
                  <a:gd name="T93" fmla="*/ 1104 h 1346"/>
                  <a:gd name="T94" fmla="*/ 0 w 1180"/>
                  <a:gd name="T95" fmla="*/ 1226 h 1346"/>
                  <a:gd name="T96" fmla="*/ 4 w 1180"/>
                  <a:gd name="T97" fmla="*/ 1264 h 1346"/>
                  <a:gd name="T98" fmla="*/ 36 w 1180"/>
                  <a:gd name="T99" fmla="*/ 1346 h 1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0" h="1346">
                    <a:moveTo>
                      <a:pt x="36" y="1346"/>
                    </a:moveTo>
                    <a:lnTo>
                      <a:pt x="1144" y="1346"/>
                    </a:lnTo>
                    <a:lnTo>
                      <a:pt x="1144" y="1346"/>
                    </a:lnTo>
                    <a:lnTo>
                      <a:pt x="1156" y="1316"/>
                    </a:lnTo>
                    <a:lnTo>
                      <a:pt x="1168" y="1288"/>
                    </a:lnTo>
                    <a:lnTo>
                      <a:pt x="1174" y="1264"/>
                    </a:lnTo>
                    <a:lnTo>
                      <a:pt x="1180" y="1242"/>
                    </a:lnTo>
                    <a:lnTo>
                      <a:pt x="1180" y="1242"/>
                    </a:lnTo>
                    <a:lnTo>
                      <a:pt x="1180" y="1226"/>
                    </a:lnTo>
                    <a:lnTo>
                      <a:pt x="1180" y="1208"/>
                    </a:lnTo>
                    <a:lnTo>
                      <a:pt x="1178" y="1160"/>
                    </a:lnTo>
                    <a:lnTo>
                      <a:pt x="1170" y="1104"/>
                    </a:lnTo>
                    <a:lnTo>
                      <a:pt x="1158" y="1040"/>
                    </a:lnTo>
                    <a:lnTo>
                      <a:pt x="1130" y="901"/>
                    </a:lnTo>
                    <a:lnTo>
                      <a:pt x="1100" y="759"/>
                    </a:lnTo>
                    <a:lnTo>
                      <a:pt x="1100" y="759"/>
                    </a:lnTo>
                    <a:lnTo>
                      <a:pt x="1092" y="733"/>
                    </a:lnTo>
                    <a:lnTo>
                      <a:pt x="1086" y="719"/>
                    </a:lnTo>
                    <a:lnTo>
                      <a:pt x="1078" y="707"/>
                    </a:lnTo>
                    <a:lnTo>
                      <a:pt x="1070" y="695"/>
                    </a:lnTo>
                    <a:lnTo>
                      <a:pt x="1060" y="687"/>
                    </a:lnTo>
                    <a:lnTo>
                      <a:pt x="1048" y="679"/>
                    </a:lnTo>
                    <a:lnTo>
                      <a:pt x="1036" y="673"/>
                    </a:lnTo>
                    <a:lnTo>
                      <a:pt x="1036" y="673"/>
                    </a:lnTo>
                    <a:lnTo>
                      <a:pt x="962" y="651"/>
                    </a:lnTo>
                    <a:lnTo>
                      <a:pt x="888" y="629"/>
                    </a:lnTo>
                    <a:lnTo>
                      <a:pt x="850" y="619"/>
                    </a:lnTo>
                    <a:lnTo>
                      <a:pt x="812" y="611"/>
                    </a:lnTo>
                    <a:lnTo>
                      <a:pt x="774" y="605"/>
                    </a:lnTo>
                    <a:lnTo>
                      <a:pt x="736" y="601"/>
                    </a:lnTo>
                    <a:lnTo>
                      <a:pt x="736" y="601"/>
                    </a:lnTo>
                    <a:lnTo>
                      <a:pt x="740" y="559"/>
                    </a:lnTo>
                    <a:lnTo>
                      <a:pt x="744" y="543"/>
                    </a:lnTo>
                    <a:lnTo>
                      <a:pt x="744" y="543"/>
                    </a:lnTo>
                    <a:lnTo>
                      <a:pt x="758" y="519"/>
                    </a:lnTo>
                    <a:lnTo>
                      <a:pt x="772" y="493"/>
                    </a:lnTo>
                    <a:lnTo>
                      <a:pt x="784" y="465"/>
                    </a:lnTo>
                    <a:lnTo>
                      <a:pt x="794" y="437"/>
                    </a:lnTo>
                    <a:lnTo>
                      <a:pt x="794" y="437"/>
                    </a:lnTo>
                    <a:lnTo>
                      <a:pt x="796" y="437"/>
                    </a:lnTo>
                    <a:lnTo>
                      <a:pt x="796" y="437"/>
                    </a:lnTo>
                    <a:lnTo>
                      <a:pt x="808" y="435"/>
                    </a:lnTo>
                    <a:lnTo>
                      <a:pt x="818" y="429"/>
                    </a:lnTo>
                    <a:lnTo>
                      <a:pt x="828" y="421"/>
                    </a:lnTo>
                    <a:lnTo>
                      <a:pt x="838" y="411"/>
                    </a:lnTo>
                    <a:lnTo>
                      <a:pt x="844" y="399"/>
                    </a:lnTo>
                    <a:lnTo>
                      <a:pt x="852" y="385"/>
                    </a:lnTo>
                    <a:lnTo>
                      <a:pt x="856" y="371"/>
                    </a:lnTo>
                    <a:lnTo>
                      <a:pt x="860" y="357"/>
                    </a:lnTo>
                    <a:lnTo>
                      <a:pt x="860" y="357"/>
                    </a:lnTo>
                    <a:lnTo>
                      <a:pt x="864" y="330"/>
                    </a:lnTo>
                    <a:lnTo>
                      <a:pt x="864" y="316"/>
                    </a:lnTo>
                    <a:lnTo>
                      <a:pt x="862" y="306"/>
                    </a:lnTo>
                    <a:lnTo>
                      <a:pt x="858" y="296"/>
                    </a:lnTo>
                    <a:lnTo>
                      <a:pt x="854" y="288"/>
                    </a:lnTo>
                    <a:lnTo>
                      <a:pt x="846" y="284"/>
                    </a:lnTo>
                    <a:lnTo>
                      <a:pt x="836" y="282"/>
                    </a:lnTo>
                    <a:lnTo>
                      <a:pt x="836" y="282"/>
                    </a:lnTo>
                    <a:lnTo>
                      <a:pt x="830" y="282"/>
                    </a:lnTo>
                    <a:lnTo>
                      <a:pt x="830" y="282"/>
                    </a:lnTo>
                    <a:lnTo>
                      <a:pt x="838" y="258"/>
                    </a:lnTo>
                    <a:lnTo>
                      <a:pt x="842" y="232"/>
                    </a:lnTo>
                    <a:lnTo>
                      <a:pt x="842" y="208"/>
                    </a:lnTo>
                    <a:lnTo>
                      <a:pt x="840" y="182"/>
                    </a:lnTo>
                    <a:lnTo>
                      <a:pt x="836" y="158"/>
                    </a:lnTo>
                    <a:lnTo>
                      <a:pt x="828" y="134"/>
                    </a:lnTo>
                    <a:lnTo>
                      <a:pt x="816" y="112"/>
                    </a:lnTo>
                    <a:lnTo>
                      <a:pt x="802" y="92"/>
                    </a:lnTo>
                    <a:lnTo>
                      <a:pt x="784" y="72"/>
                    </a:lnTo>
                    <a:lnTo>
                      <a:pt x="764" y="54"/>
                    </a:lnTo>
                    <a:lnTo>
                      <a:pt x="742" y="38"/>
                    </a:lnTo>
                    <a:lnTo>
                      <a:pt x="716" y="26"/>
                    </a:lnTo>
                    <a:lnTo>
                      <a:pt x="688" y="14"/>
                    </a:lnTo>
                    <a:lnTo>
                      <a:pt x="658" y="6"/>
                    </a:lnTo>
                    <a:lnTo>
                      <a:pt x="626" y="2"/>
                    </a:lnTo>
                    <a:lnTo>
                      <a:pt x="590" y="0"/>
                    </a:lnTo>
                    <a:lnTo>
                      <a:pt x="590" y="0"/>
                    </a:lnTo>
                    <a:lnTo>
                      <a:pt x="554" y="2"/>
                    </a:lnTo>
                    <a:lnTo>
                      <a:pt x="522" y="6"/>
                    </a:lnTo>
                    <a:lnTo>
                      <a:pt x="492" y="14"/>
                    </a:lnTo>
                    <a:lnTo>
                      <a:pt x="464" y="26"/>
                    </a:lnTo>
                    <a:lnTo>
                      <a:pt x="438" y="38"/>
                    </a:lnTo>
                    <a:lnTo>
                      <a:pt x="416" y="54"/>
                    </a:lnTo>
                    <a:lnTo>
                      <a:pt x="396" y="72"/>
                    </a:lnTo>
                    <a:lnTo>
                      <a:pt x="378" y="92"/>
                    </a:lnTo>
                    <a:lnTo>
                      <a:pt x="364" y="112"/>
                    </a:lnTo>
                    <a:lnTo>
                      <a:pt x="352" y="134"/>
                    </a:lnTo>
                    <a:lnTo>
                      <a:pt x="344" y="158"/>
                    </a:lnTo>
                    <a:lnTo>
                      <a:pt x="338" y="182"/>
                    </a:lnTo>
                    <a:lnTo>
                      <a:pt x="336" y="208"/>
                    </a:lnTo>
                    <a:lnTo>
                      <a:pt x="338" y="232"/>
                    </a:lnTo>
                    <a:lnTo>
                      <a:pt x="342" y="258"/>
                    </a:lnTo>
                    <a:lnTo>
                      <a:pt x="350" y="282"/>
                    </a:lnTo>
                    <a:lnTo>
                      <a:pt x="350" y="282"/>
                    </a:lnTo>
                    <a:lnTo>
                      <a:pt x="344" y="282"/>
                    </a:lnTo>
                    <a:lnTo>
                      <a:pt x="344" y="282"/>
                    </a:lnTo>
                    <a:lnTo>
                      <a:pt x="334" y="284"/>
                    </a:lnTo>
                    <a:lnTo>
                      <a:pt x="326" y="288"/>
                    </a:lnTo>
                    <a:lnTo>
                      <a:pt x="322" y="296"/>
                    </a:lnTo>
                    <a:lnTo>
                      <a:pt x="318" y="306"/>
                    </a:lnTo>
                    <a:lnTo>
                      <a:pt x="316" y="316"/>
                    </a:lnTo>
                    <a:lnTo>
                      <a:pt x="316" y="330"/>
                    </a:lnTo>
                    <a:lnTo>
                      <a:pt x="320" y="357"/>
                    </a:lnTo>
                    <a:lnTo>
                      <a:pt x="320" y="357"/>
                    </a:lnTo>
                    <a:lnTo>
                      <a:pt x="324" y="371"/>
                    </a:lnTo>
                    <a:lnTo>
                      <a:pt x="328" y="385"/>
                    </a:lnTo>
                    <a:lnTo>
                      <a:pt x="334" y="399"/>
                    </a:lnTo>
                    <a:lnTo>
                      <a:pt x="342" y="411"/>
                    </a:lnTo>
                    <a:lnTo>
                      <a:pt x="352" y="421"/>
                    </a:lnTo>
                    <a:lnTo>
                      <a:pt x="362" y="429"/>
                    </a:lnTo>
                    <a:lnTo>
                      <a:pt x="372" y="435"/>
                    </a:lnTo>
                    <a:lnTo>
                      <a:pt x="384" y="437"/>
                    </a:lnTo>
                    <a:lnTo>
                      <a:pt x="384" y="437"/>
                    </a:lnTo>
                    <a:lnTo>
                      <a:pt x="386" y="437"/>
                    </a:lnTo>
                    <a:lnTo>
                      <a:pt x="386" y="437"/>
                    </a:lnTo>
                    <a:lnTo>
                      <a:pt x="396" y="465"/>
                    </a:lnTo>
                    <a:lnTo>
                      <a:pt x="408" y="493"/>
                    </a:lnTo>
                    <a:lnTo>
                      <a:pt x="422" y="519"/>
                    </a:lnTo>
                    <a:lnTo>
                      <a:pt x="436" y="543"/>
                    </a:lnTo>
                    <a:lnTo>
                      <a:pt x="436" y="543"/>
                    </a:lnTo>
                    <a:lnTo>
                      <a:pt x="440" y="559"/>
                    </a:lnTo>
                    <a:lnTo>
                      <a:pt x="444" y="601"/>
                    </a:lnTo>
                    <a:lnTo>
                      <a:pt x="444" y="601"/>
                    </a:lnTo>
                    <a:lnTo>
                      <a:pt x="406" y="605"/>
                    </a:lnTo>
                    <a:lnTo>
                      <a:pt x="368" y="611"/>
                    </a:lnTo>
                    <a:lnTo>
                      <a:pt x="330" y="619"/>
                    </a:lnTo>
                    <a:lnTo>
                      <a:pt x="292" y="629"/>
                    </a:lnTo>
                    <a:lnTo>
                      <a:pt x="218" y="651"/>
                    </a:lnTo>
                    <a:lnTo>
                      <a:pt x="144" y="673"/>
                    </a:lnTo>
                    <a:lnTo>
                      <a:pt x="144" y="673"/>
                    </a:lnTo>
                    <a:lnTo>
                      <a:pt x="132" y="679"/>
                    </a:lnTo>
                    <a:lnTo>
                      <a:pt x="120" y="687"/>
                    </a:lnTo>
                    <a:lnTo>
                      <a:pt x="110" y="695"/>
                    </a:lnTo>
                    <a:lnTo>
                      <a:pt x="102" y="707"/>
                    </a:lnTo>
                    <a:lnTo>
                      <a:pt x="94" y="719"/>
                    </a:lnTo>
                    <a:lnTo>
                      <a:pt x="88" y="733"/>
                    </a:lnTo>
                    <a:lnTo>
                      <a:pt x="80" y="759"/>
                    </a:lnTo>
                    <a:lnTo>
                      <a:pt x="80" y="759"/>
                    </a:lnTo>
                    <a:lnTo>
                      <a:pt x="50" y="901"/>
                    </a:lnTo>
                    <a:lnTo>
                      <a:pt x="22" y="1040"/>
                    </a:lnTo>
                    <a:lnTo>
                      <a:pt x="10" y="1104"/>
                    </a:lnTo>
                    <a:lnTo>
                      <a:pt x="2" y="1160"/>
                    </a:lnTo>
                    <a:lnTo>
                      <a:pt x="0" y="1208"/>
                    </a:lnTo>
                    <a:lnTo>
                      <a:pt x="0" y="1226"/>
                    </a:lnTo>
                    <a:lnTo>
                      <a:pt x="0" y="1242"/>
                    </a:lnTo>
                    <a:lnTo>
                      <a:pt x="0" y="1242"/>
                    </a:lnTo>
                    <a:lnTo>
                      <a:pt x="4" y="1264"/>
                    </a:lnTo>
                    <a:lnTo>
                      <a:pt x="12" y="1288"/>
                    </a:lnTo>
                    <a:lnTo>
                      <a:pt x="24" y="1316"/>
                    </a:lnTo>
                    <a:lnTo>
                      <a:pt x="36" y="1346"/>
                    </a:lnTo>
                    <a:lnTo>
                      <a:pt x="36" y="13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49" name="Freeform 24">
                <a:extLst>
                  <a:ext uri="{FF2B5EF4-FFF2-40B4-BE49-F238E27FC236}">
                    <a16:creationId xmlns:a16="http://schemas.microsoft.com/office/drawing/2014/main" id="{920157FB-8FCE-4A32-A274-7582486C4C08}"/>
                  </a:ext>
                </a:extLst>
              </p:cNvPr>
              <p:cNvSpPr>
                <a:spLocks/>
              </p:cNvSpPr>
              <p:nvPr/>
            </p:nvSpPr>
            <p:spPr bwMode="auto">
              <a:xfrm>
                <a:off x="2481" y="1685"/>
                <a:ext cx="807" cy="1148"/>
              </a:xfrm>
              <a:custGeom>
                <a:avLst/>
                <a:gdLst>
                  <a:gd name="T0" fmla="*/ 664 w 807"/>
                  <a:gd name="T1" fmla="*/ 1148 h 1148"/>
                  <a:gd name="T2" fmla="*/ 630 w 807"/>
                  <a:gd name="T3" fmla="*/ 1046 h 1148"/>
                  <a:gd name="T4" fmla="*/ 626 w 807"/>
                  <a:gd name="T5" fmla="*/ 1028 h 1148"/>
                  <a:gd name="T6" fmla="*/ 626 w 807"/>
                  <a:gd name="T7" fmla="*/ 980 h 1148"/>
                  <a:gd name="T8" fmla="*/ 642 w 807"/>
                  <a:gd name="T9" fmla="*/ 822 h 1148"/>
                  <a:gd name="T10" fmla="*/ 683 w 807"/>
                  <a:gd name="T11" fmla="*/ 575 h 1148"/>
                  <a:gd name="T12" fmla="*/ 695 w 807"/>
                  <a:gd name="T13" fmla="*/ 507 h 1148"/>
                  <a:gd name="T14" fmla="*/ 721 w 807"/>
                  <a:gd name="T15" fmla="*/ 459 h 1148"/>
                  <a:gd name="T16" fmla="*/ 741 w 807"/>
                  <a:gd name="T17" fmla="*/ 407 h 1148"/>
                  <a:gd name="T18" fmla="*/ 745 w 807"/>
                  <a:gd name="T19" fmla="*/ 407 h 1148"/>
                  <a:gd name="T20" fmla="*/ 755 w 807"/>
                  <a:gd name="T21" fmla="*/ 405 h 1148"/>
                  <a:gd name="T22" fmla="*/ 773 w 807"/>
                  <a:gd name="T23" fmla="*/ 393 h 1148"/>
                  <a:gd name="T24" fmla="*/ 789 w 807"/>
                  <a:gd name="T25" fmla="*/ 371 h 1148"/>
                  <a:gd name="T26" fmla="*/ 799 w 807"/>
                  <a:gd name="T27" fmla="*/ 347 h 1148"/>
                  <a:gd name="T28" fmla="*/ 803 w 807"/>
                  <a:gd name="T29" fmla="*/ 333 h 1148"/>
                  <a:gd name="T30" fmla="*/ 807 w 807"/>
                  <a:gd name="T31" fmla="*/ 295 h 1148"/>
                  <a:gd name="T32" fmla="*/ 801 w 807"/>
                  <a:gd name="T33" fmla="*/ 275 h 1148"/>
                  <a:gd name="T34" fmla="*/ 789 w 807"/>
                  <a:gd name="T35" fmla="*/ 265 h 1148"/>
                  <a:gd name="T36" fmla="*/ 781 w 807"/>
                  <a:gd name="T37" fmla="*/ 263 h 1148"/>
                  <a:gd name="T38" fmla="*/ 775 w 807"/>
                  <a:gd name="T39" fmla="*/ 263 h 1148"/>
                  <a:gd name="T40" fmla="*/ 785 w 807"/>
                  <a:gd name="T41" fmla="*/ 217 h 1148"/>
                  <a:gd name="T42" fmla="*/ 785 w 807"/>
                  <a:gd name="T43" fmla="*/ 169 h 1148"/>
                  <a:gd name="T44" fmla="*/ 773 w 807"/>
                  <a:gd name="T45" fmla="*/ 126 h 1148"/>
                  <a:gd name="T46" fmla="*/ 749 w 807"/>
                  <a:gd name="T47" fmla="*/ 86 h 1148"/>
                  <a:gd name="T48" fmla="*/ 715 w 807"/>
                  <a:gd name="T49" fmla="*/ 52 h 1148"/>
                  <a:gd name="T50" fmla="*/ 668 w 807"/>
                  <a:gd name="T51" fmla="*/ 24 h 1148"/>
                  <a:gd name="T52" fmla="*/ 614 w 807"/>
                  <a:gd name="T53" fmla="*/ 6 h 1148"/>
                  <a:gd name="T54" fmla="*/ 550 w 807"/>
                  <a:gd name="T55" fmla="*/ 0 h 1148"/>
                  <a:gd name="T56" fmla="*/ 518 w 807"/>
                  <a:gd name="T57" fmla="*/ 2 h 1148"/>
                  <a:gd name="T58" fmla="*/ 458 w 807"/>
                  <a:gd name="T59" fmla="*/ 14 h 1148"/>
                  <a:gd name="T60" fmla="*/ 408 w 807"/>
                  <a:gd name="T61" fmla="*/ 36 h 1148"/>
                  <a:gd name="T62" fmla="*/ 368 w 807"/>
                  <a:gd name="T63" fmla="*/ 68 h 1148"/>
                  <a:gd name="T64" fmla="*/ 340 w 807"/>
                  <a:gd name="T65" fmla="*/ 106 h 1148"/>
                  <a:gd name="T66" fmla="*/ 320 w 807"/>
                  <a:gd name="T67" fmla="*/ 147 h 1148"/>
                  <a:gd name="T68" fmla="*/ 314 w 807"/>
                  <a:gd name="T69" fmla="*/ 193 h 1148"/>
                  <a:gd name="T70" fmla="*/ 320 w 807"/>
                  <a:gd name="T71" fmla="*/ 239 h 1148"/>
                  <a:gd name="T72" fmla="*/ 328 w 807"/>
                  <a:gd name="T73" fmla="*/ 263 h 1148"/>
                  <a:gd name="T74" fmla="*/ 322 w 807"/>
                  <a:gd name="T75" fmla="*/ 263 h 1148"/>
                  <a:gd name="T76" fmla="*/ 306 w 807"/>
                  <a:gd name="T77" fmla="*/ 269 h 1148"/>
                  <a:gd name="T78" fmla="*/ 296 w 807"/>
                  <a:gd name="T79" fmla="*/ 285 h 1148"/>
                  <a:gd name="T80" fmla="*/ 296 w 807"/>
                  <a:gd name="T81" fmla="*/ 307 h 1148"/>
                  <a:gd name="T82" fmla="*/ 298 w 807"/>
                  <a:gd name="T83" fmla="*/ 333 h 1148"/>
                  <a:gd name="T84" fmla="*/ 306 w 807"/>
                  <a:gd name="T85" fmla="*/ 359 h 1148"/>
                  <a:gd name="T86" fmla="*/ 320 w 807"/>
                  <a:gd name="T87" fmla="*/ 383 h 1148"/>
                  <a:gd name="T88" fmla="*/ 338 w 807"/>
                  <a:gd name="T89" fmla="*/ 401 h 1148"/>
                  <a:gd name="T90" fmla="*/ 358 w 807"/>
                  <a:gd name="T91" fmla="*/ 407 h 1148"/>
                  <a:gd name="T92" fmla="*/ 360 w 807"/>
                  <a:gd name="T93" fmla="*/ 407 h 1148"/>
                  <a:gd name="T94" fmla="*/ 370 w 807"/>
                  <a:gd name="T95" fmla="*/ 433 h 1148"/>
                  <a:gd name="T96" fmla="*/ 394 w 807"/>
                  <a:gd name="T97" fmla="*/ 483 h 1148"/>
                  <a:gd name="T98" fmla="*/ 406 w 807"/>
                  <a:gd name="T99" fmla="*/ 507 h 1148"/>
                  <a:gd name="T100" fmla="*/ 414 w 807"/>
                  <a:gd name="T101" fmla="*/ 561 h 1148"/>
                  <a:gd name="T102" fmla="*/ 378 w 807"/>
                  <a:gd name="T103" fmla="*/ 565 h 1148"/>
                  <a:gd name="T104" fmla="*/ 308 w 807"/>
                  <a:gd name="T105" fmla="*/ 579 h 1148"/>
                  <a:gd name="T106" fmla="*/ 204 w 807"/>
                  <a:gd name="T107" fmla="*/ 607 h 1148"/>
                  <a:gd name="T108" fmla="*/ 134 w 807"/>
                  <a:gd name="T109" fmla="*/ 629 h 1148"/>
                  <a:gd name="T110" fmla="*/ 112 w 807"/>
                  <a:gd name="T111" fmla="*/ 641 h 1148"/>
                  <a:gd name="T112" fmla="*/ 96 w 807"/>
                  <a:gd name="T113" fmla="*/ 659 h 1148"/>
                  <a:gd name="T114" fmla="*/ 82 w 807"/>
                  <a:gd name="T115" fmla="*/ 683 h 1148"/>
                  <a:gd name="T116" fmla="*/ 76 w 807"/>
                  <a:gd name="T117" fmla="*/ 707 h 1148"/>
                  <a:gd name="T118" fmla="*/ 22 w 807"/>
                  <a:gd name="T119" fmla="*/ 958 h 1148"/>
                  <a:gd name="T120" fmla="*/ 6 w 807"/>
                  <a:gd name="T121" fmla="*/ 1068 h 1148"/>
                  <a:gd name="T122" fmla="*/ 0 w 807"/>
                  <a:gd name="T123" fmla="*/ 114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7" h="1148">
                    <a:moveTo>
                      <a:pt x="664" y="1148"/>
                    </a:moveTo>
                    <a:lnTo>
                      <a:pt x="664" y="1148"/>
                    </a:lnTo>
                    <a:lnTo>
                      <a:pt x="638" y="1072"/>
                    </a:lnTo>
                    <a:lnTo>
                      <a:pt x="630" y="1046"/>
                    </a:lnTo>
                    <a:lnTo>
                      <a:pt x="626" y="1028"/>
                    </a:lnTo>
                    <a:lnTo>
                      <a:pt x="626" y="1028"/>
                    </a:lnTo>
                    <a:lnTo>
                      <a:pt x="626" y="1006"/>
                    </a:lnTo>
                    <a:lnTo>
                      <a:pt x="626" y="980"/>
                    </a:lnTo>
                    <a:lnTo>
                      <a:pt x="632" y="908"/>
                    </a:lnTo>
                    <a:lnTo>
                      <a:pt x="642" y="822"/>
                    </a:lnTo>
                    <a:lnTo>
                      <a:pt x="656" y="733"/>
                    </a:lnTo>
                    <a:lnTo>
                      <a:pt x="683" y="575"/>
                    </a:lnTo>
                    <a:lnTo>
                      <a:pt x="695" y="507"/>
                    </a:lnTo>
                    <a:lnTo>
                      <a:pt x="695" y="507"/>
                    </a:lnTo>
                    <a:lnTo>
                      <a:pt x="709" y="483"/>
                    </a:lnTo>
                    <a:lnTo>
                      <a:pt x="721" y="459"/>
                    </a:lnTo>
                    <a:lnTo>
                      <a:pt x="731" y="433"/>
                    </a:lnTo>
                    <a:lnTo>
                      <a:pt x="741" y="407"/>
                    </a:lnTo>
                    <a:lnTo>
                      <a:pt x="741" y="407"/>
                    </a:lnTo>
                    <a:lnTo>
                      <a:pt x="745" y="407"/>
                    </a:lnTo>
                    <a:lnTo>
                      <a:pt x="745" y="407"/>
                    </a:lnTo>
                    <a:lnTo>
                      <a:pt x="755" y="405"/>
                    </a:lnTo>
                    <a:lnTo>
                      <a:pt x="765" y="401"/>
                    </a:lnTo>
                    <a:lnTo>
                      <a:pt x="773" y="393"/>
                    </a:lnTo>
                    <a:lnTo>
                      <a:pt x="781" y="383"/>
                    </a:lnTo>
                    <a:lnTo>
                      <a:pt x="789" y="371"/>
                    </a:lnTo>
                    <a:lnTo>
                      <a:pt x="795" y="359"/>
                    </a:lnTo>
                    <a:lnTo>
                      <a:pt x="799" y="347"/>
                    </a:lnTo>
                    <a:lnTo>
                      <a:pt x="803" y="333"/>
                    </a:lnTo>
                    <a:lnTo>
                      <a:pt x="803" y="333"/>
                    </a:lnTo>
                    <a:lnTo>
                      <a:pt x="807" y="307"/>
                    </a:lnTo>
                    <a:lnTo>
                      <a:pt x="807" y="295"/>
                    </a:lnTo>
                    <a:lnTo>
                      <a:pt x="805" y="285"/>
                    </a:lnTo>
                    <a:lnTo>
                      <a:pt x="801" y="275"/>
                    </a:lnTo>
                    <a:lnTo>
                      <a:pt x="797" y="269"/>
                    </a:lnTo>
                    <a:lnTo>
                      <a:pt x="789" y="265"/>
                    </a:lnTo>
                    <a:lnTo>
                      <a:pt x="781" y="263"/>
                    </a:lnTo>
                    <a:lnTo>
                      <a:pt x="781" y="263"/>
                    </a:lnTo>
                    <a:lnTo>
                      <a:pt x="775" y="263"/>
                    </a:lnTo>
                    <a:lnTo>
                      <a:pt x="775" y="263"/>
                    </a:lnTo>
                    <a:lnTo>
                      <a:pt x="781" y="239"/>
                    </a:lnTo>
                    <a:lnTo>
                      <a:pt x="785" y="217"/>
                    </a:lnTo>
                    <a:lnTo>
                      <a:pt x="787" y="193"/>
                    </a:lnTo>
                    <a:lnTo>
                      <a:pt x="785" y="169"/>
                    </a:lnTo>
                    <a:lnTo>
                      <a:pt x="781" y="147"/>
                    </a:lnTo>
                    <a:lnTo>
                      <a:pt x="773" y="126"/>
                    </a:lnTo>
                    <a:lnTo>
                      <a:pt x="763" y="106"/>
                    </a:lnTo>
                    <a:lnTo>
                      <a:pt x="749" y="86"/>
                    </a:lnTo>
                    <a:lnTo>
                      <a:pt x="733" y="68"/>
                    </a:lnTo>
                    <a:lnTo>
                      <a:pt x="715" y="52"/>
                    </a:lnTo>
                    <a:lnTo>
                      <a:pt x="693" y="36"/>
                    </a:lnTo>
                    <a:lnTo>
                      <a:pt x="668" y="24"/>
                    </a:lnTo>
                    <a:lnTo>
                      <a:pt x="642" y="14"/>
                    </a:lnTo>
                    <a:lnTo>
                      <a:pt x="614" y="6"/>
                    </a:lnTo>
                    <a:lnTo>
                      <a:pt x="584" y="2"/>
                    </a:lnTo>
                    <a:lnTo>
                      <a:pt x="550" y="0"/>
                    </a:lnTo>
                    <a:lnTo>
                      <a:pt x="550" y="0"/>
                    </a:lnTo>
                    <a:lnTo>
                      <a:pt x="518" y="2"/>
                    </a:lnTo>
                    <a:lnTo>
                      <a:pt x="486" y="6"/>
                    </a:lnTo>
                    <a:lnTo>
                      <a:pt x="458" y="14"/>
                    </a:lnTo>
                    <a:lnTo>
                      <a:pt x="432" y="24"/>
                    </a:lnTo>
                    <a:lnTo>
                      <a:pt x="408" y="36"/>
                    </a:lnTo>
                    <a:lnTo>
                      <a:pt x="388" y="52"/>
                    </a:lnTo>
                    <a:lnTo>
                      <a:pt x="368" y="68"/>
                    </a:lnTo>
                    <a:lnTo>
                      <a:pt x="352" y="86"/>
                    </a:lnTo>
                    <a:lnTo>
                      <a:pt x="340" y="106"/>
                    </a:lnTo>
                    <a:lnTo>
                      <a:pt x="328" y="126"/>
                    </a:lnTo>
                    <a:lnTo>
                      <a:pt x="320" y="147"/>
                    </a:lnTo>
                    <a:lnTo>
                      <a:pt x="316" y="169"/>
                    </a:lnTo>
                    <a:lnTo>
                      <a:pt x="314" y="193"/>
                    </a:lnTo>
                    <a:lnTo>
                      <a:pt x="316" y="217"/>
                    </a:lnTo>
                    <a:lnTo>
                      <a:pt x="320" y="239"/>
                    </a:lnTo>
                    <a:lnTo>
                      <a:pt x="328" y="263"/>
                    </a:lnTo>
                    <a:lnTo>
                      <a:pt x="328" y="263"/>
                    </a:lnTo>
                    <a:lnTo>
                      <a:pt x="322" y="263"/>
                    </a:lnTo>
                    <a:lnTo>
                      <a:pt x="322" y="263"/>
                    </a:lnTo>
                    <a:lnTo>
                      <a:pt x="312" y="265"/>
                    </a:lnTo>
                    <a:lnTo>
                      <a:pt x="306" y="269"/>
                    </a:lnTo>
                    <a:lnTo>
                      <a:pt x="300" y="275"/>
                    </a:lnTo>
                    <a:lnTo>
                      <a:pt x="296" y="285"/>
                    </a:lnTo>
                    <a:lnTo>
                      <a:pt x="296" y="295"/>
                    </a:lnTo>
                    <a:lnTo>
                      <a:pt x="296" y="307"/>
                    </a:lnTo>
                    <a:lnTo>
                      <a:pt x="298" y="333"/>
                    </a:lnTo>
                    <a:lnTo>
                      <a:pt x="298" y="333"/>
                    </a:lnTo>
                    <a:lnTo>
                      <a:pt x="302" y="347"/>
                    </a:lnTo>
                    <a:lnTo>
                      <a:pt x="306" y="359"/>
                    </a:lnTo>
                    <a:lnTo>
                      <a:pt x="312" y="371"/>
                    </a:lnTo>
                    <a:lnTo>
                      <a:pt x="320" y="383"/>
                    </a:lnTo>
                    <a:lnTo>
                      <a:pt x="328" y="393"/>
                    </a:lnTo>
                    <a:lnTo>
                      <a:pt x="338" y="401"/>
                    </a:lnTo>
                    <a:lnTo>
                      <a:pt x="348" y="405"/>
                    </a:lnTo>
                    <a:lnTo>
                      <a:pt x="358" y="407"/>
                    </a:lnTo>
                    <a:lnTo>
                      <a:pt x="358" y="407"/>
                    </a:lnTo>
                    <a:lnTo>
                      <a:pt x="360" y="407"/>
                    </a:lnTo>
                    <a:lnTo>
                      <a:pt x="360" y="407"/>
                    </a:lnTo>
                    <a:lnTo>
                      <a:pt x="370" y="433"/>
                    </a:lnTo>
                    <a:lnTo>
                      <a:pt x="382" y="459"/>
                    </a:lnTo>
                    <a:lnTo>
                      <a:pt x="394" y="483"/>
                    </a:lnTo>
                    <a:lnTo>
                      <a:pt x="406" y="507"/>
                    </a:lnTo>
                    <a:lnTo>
                      <a:pt x="406" y="507"/>
                    </a:lnTo>
                    <a:lnTo>
                      <a:pt x="410" y="523"/>
                    </a:lnTo>
                    <a:lnTo>
                      <a:pt x="414" y="561"/>
                    </a:lnTo>
                    <a:lnTo>
                      <a:pt x="414" y="561"/>
                    </a:lnTo>
                    <a:lnTo>
                      <a:pt x="378" y="565"/>
                    </a:lnTo>
                    <a:lnTo>
                      <a:pt x="344" y="571"/>
                    </a:lnTo>
                    <a:lnTo>
                      <a:pt x="308" y="579"/>
                    </a:lnTo>
                    <a:lnTo>
                      <a:pt x="274" y="587"/>
                    </a:lnTo>
                    <a:lnTo>
                      <a:pt x="204" y="607"/>
                    </a:lnTo>
                    <a:lnTo>
                      <a:pt x="134" y="629"/>
                    </a:lnTo>
                    <a:lnTo>
                      <a:pt x="134" y="629"/>
                    </a:lnTo>
                    <a:lnTo>
                      <a:pt x="122" y="633"/>
                    </a:lnTo>
                    <a:lnTo>
                      <a:pt x="112" y="641"/>
                    </a:lnTo>
                    <a:lnTo>
                      <a:pt x="104" y="649"/>
                    </a:lnTo>
                    <a:lnTo>
                      <a:pt x="96" y="659"/>
                    </a:lnTo>
                    <a:lnTo>
                      <a:pt x="88" y="671"/>
                    </a:lnTo>
                    <a:lnTo>
                      <a:pt x="82" y="683"/>
                    </a:lnTo>
                    <a:lnTo>
                      <a:pt x="76" y="707"/>
                    </a:lnTo>
                    <a:lnTo>
                      <a:pt x="76" y="707"/>
                    </a:lnTo>
                    <a:lnTo>
                      <a:pt x="48" y="834"/>
                    </a:lnTo>
                    <a:lnTo>
                      <a:pt x="22" y="958"/>
                    </a:lnTo>
                    <a:lnTo>
                      <a:pt x="12" y="1016"/>
                    </a:lnTo>
                    <a:lnTo>
                      <a:pt x="6" y="1068"/>
                    </a:lnTo>
                    <a:lnTo>
                      <a:pt x="0" y="1114"/>
                    </a:lnTo>
                    <a:lnTo>
                      <a:pt x="0" y="1148"/>
                    </a:lnTo>
                    <a:lnTo>
                      <a:pt x="664" y="11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grpSp>
      </p:grpSp>
      <p:grpSp>
        <p:nvGrpSpPr>
          <p:cNvPr id="10" name="Group 9">
            <a:extLst>
              <a:ext uri="{FF2B5EF4-FFF2-40B4-BE49-F238E27FC236}">
                <a16:creationId xmlns:a16="http://schemas.microsoft.com/office/drawing/2014/main" id="{3EEE4D6C-476C-43C1-A80E-3BC7A23F1360}"/>
              </a:ext>
            </a:extLst>
          </p:cNvPr>
          <p:cNvGrpSpPr/>
          <p:nvPr/>
        </p:nvGrpSpPr>
        <p:grpSpPr>
          <a:xfrm>
            <a:off x="10431253" y="1535321"/>
            <a:ext cx="781322" cy="781322"/>
            <a:chOff x="10355336" y="1705195"/>
            <a:chExt cx="781322" cy="781322"/>
          </a:xfrm>
        </p:grpSpPr>
        <p:sp>
          <p:nvSpPr>
            <p:cNvPr id="43" name="Oval 42">
              <a:extLst>
                <a:ext uri="{FF2B5EF4-FFF2-40B4-BE49-F238E27FC236}">
                  <a16:creationId xmlns:a16="http://schemas.microsoft.com/office/drawing/2014/main" id="{5D2E3A1E-4DE9-44F8-A964-F06CCAB9D441}"/>
                </a:ext>
              </a:extLst>
            </p:cNvPr>
            <p:cNvSpPr/>
            <p:nvPr/>
          </p:nvSpPr>
          <p:spPr bwMode="auto">
            <a:xfrm>
              <a:off x="10355336" y="1705195"/>
              <a:ext cx="781322" cy="781322"/>
            </a:xfrm>
            <a:prstGeom prst="ellipse">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207235" tIns="165789" rIns="207235" bIns="165789" numCol="1" spcCol="0" rtlCol="0" fromWordArt="0" anchor="t" anchorCtr="0" forceAA="0" compatLnSpc="1">
              <a:prstTxWarp prst="textNoShape">
                <a:avLst/>
              </a:prstTxWarp>
              <a:noAutofit/>
            </a:bodyPr>
            <a:lstStyle/>
            <a:p>
              <a:pPr algn="ctr" defTabSz="1056568" fontAlgn="base">
                <a:lnSpc>
                  <a:spcPct val="90000"/>
                </a:lnSpc>
                <a:spcBef>
                  <a:spcPct val="0"/>
                </a:spcBef>
                <a:spcAft>
                  <a:spcPct val="0"/>
                </a:spcAft>
                <a:defRPr/>
              </a:pPr>
              <a:endParaRPr lang="en-US" sz="2720" kern="0">
                <a:gradFill>
                  <a:gsLst>
                    <a:gs pos="0">
                      <a:srgbClr val="FFFFFF"/>
                    </a:gs>
                    <a:gs pos="100000">
                      <a:srgbClr val="FFFFFF"/>
                    </a:gs>
                  </a:gsLst>
                  <a:lin ang="5400000" scaled="0"/>
                </a:gradFill>
                <a:latin typeface="Segoe UI Semilight"/>
                <a:ea typeface="Segoe UI" pitchFamily="34" charset="0"/>
                <a:cs typeface="Segoe UI" pitchFamily="34" charset="0"/>
              </a:endParaRPr>
            </a:p>
          </p:txBody>
        </p:sp>
        <p:grpSp>
          <p:nvGrpSpPr>
            <p:cNvPr id="50" name="Group 9">
              <a:extLst>
                <a:ext uri="{FF2B5EF4-FFF2-40B4-BE49-F238E27FC236}">
                  <a16:creationId xmlns:a16="http://schemas.microsoft.com/office/drawing/2014/main" id="{E859F946-F21C-453F-AC1F-D60804AE6F6D}"/>
                </a:ext>
              </a:extLst>
            </p:cNvPr>
            <p:cNvGrpSpPr>
              <a:grpSpLocks noChangeAspect="1"/>
            </p:cNvGrpSpPr>
            <p:nvPr/>
          </p:nvGrpSpPr>
          <p:grpSpPr bwMode="auto">
            <a:xfrm>
              <a:off x="10410197" y="1939281"/>
              <a:ext cx="671600" cy="423308"/>
              <a:chOff x="4755" y="2231"/>
              <a:chExt cx="2713" cy="1710"/>
            </a:xfrm>
          </p:grpSpPr>
          <p:sp>
            <p:nvSpPr>
              <p:cNvPr id="51" name="AutoShape 8">
                <a:extLst>
                  <a:ext uri="{FF2B5EF4-FFF2-40B4-BE49-F238E27FC236}">
                    <a16:creationId xmlns:a16="http://schemas.microsoft.com/office/drawing/2014/main" id="{0FCB1059-8BDE-498B-9A7F-60914C343B88}"/>
                  </a:ext>
                </a:extLst>
              </p:cNvPr>
              <p:cNvSpPr>
                <a:spLocks noChangeAspect="1" noChangeArrowheads="1" noTextEdit="1"/>
              </p:cNvSpPr>
              <p:nvPr/>
            </p:nvSpPr>
            <p:spPr bwMode="auto">
              <a:xfrm>
                <a:off x="4755" y="2231"/>
                <a:ext cx="2713" cy="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sp>
            <p:nvSpPr>
              <p:cNvPr id="52" name="Freeform 10">
                <a:extLst>
                  <a:ext uri="{FF2B5EF4-FFF2-40B4-BE49-F238E27FC236}">
                    <a16:creationId xmlns:a16="http://schemas.microsoft.com/office/drawing/2014/main" id="{AB17BF0B-7B42-4CCE-8762-9E00FF7B4C7D}"/>
                  </a:ext>
                </a:extLst>
              </p:cNvPr>
              <p:cNvSpPr>
                <a:spLocks noEditPoints="1"/>
              </p:cNvSpPr>
              <p:nvPr/>
            </p:nvSpPr>
            <p:spPr bwMode="auto">
              <a:xfrm>
                <a:off x="4755" y="2231"/>
                <a:ext cx="2713" cy="1710"/>
              </a:xfrm>
              <a:custGeom>
                <a:avLst/>
                <a:gdLst>
                  <a:gd name="T0" fmla="*/ 677 w 2713"/>
                  <a:gd name="T1" fmla="*/ 1028 h 1710"/>
                  <a:gd name="T2" fmla="*/ 559 w 2713"/>
                  <a:gd name="T3" fmla="*/ 940 h 1710"/>
                  <a:gd name="T4" fmla="*/ 402 w 2713"/>
                  <a:gd name="T5" fmla="*/ 936 h 1710"/>
                  <a:gd name="T6" fmla="*/ 186 w 2713"/>
                  <a:gd name="T7" fmla="*/ 922 h 1710"/>
                  <a:gd name="T8" fmla="*/ 430 w 2713"/>
                  <a:gd name="T9" fmla="*/ 1044 h 1710"/>
                  <a:gd name="T10" fmla="*/ 448 w 2713"/>
                  <a:gd name="T11" fmla="*/ 1186 h 1710"/>
                  <a:gd name="T12" fmla="*/ 589 w 2713"/>
                  <a:gd name="T13" fmla="*/ 1212 h 1710"/>
                  <a:gd name="T14" fmla="*/ 797 w 2713"/>
                  <a:gd name="T15" fmla="*/ 1094 h 1710"/>
                  <a:gd name="T16" fmla="*/ 607 w 2713"/>
                  <a:gd name="T17" fmla="*/ 1252 h 1710"/>
                  <a:gd name="T18" fmla="*/ 623 w 2713"/>
                  <a:gd name="T19" fmla="*/ 1392 h 1710"/>
                  <a:gd name="T20" fmla="*/ 765 w 2713"/>
                  <a:gd name="T21" fmla="*/ 1418 h 1710"/>
                  <a:gd name="T22" fmla="*/ 903 w 2713"/>
                  <a:gd name="T23" fmla="*/ 1198 h 1710"/>
                  <a:gd name="T24" fmla="*/ 2323 w 2713"/>
                  <a:gd name="T25" fmla="*/ 476 h 1710"/>
                  <a:gd name="T26" fmla="*/ 2309 w 2713"/>
                  <a:gd name="T27" fmla="*/ 516 h 1710"/>
                  <a:gd name="T28" fmla="*/ 2118 w 2713"/>
                  <a:gd name="T29" fmla="*/ 168 h 1710"/>
                  <a:gd name="T30" fmla="*/ 1864 w 2713"/>
                  <a:gd name="T31" fmla="*/ 174 h 1710"/>
                  <a:gd name="T32" fmla="*/ 1528 w 2713"/>
                  <a:gd name="T33" fmla="*/ 70 h 1710"/>
                  <a:gd name="T34" fmla="*/ 1351 w 2713"/>
                  <a:gd name="T35" fmla="*/ 94 h 1710"/>
                  <a:gd name="T36" fmla="*/ 1173 w 2713"/>
                  <a:gd name="T37" fmla="*/ 62 h 1710"/>
                  <a:gd name="T38" fmla="*/ 961 w 2713"/>
                  <a:gd name="T39" fmla="*/ 100 h 1710"/>
                  <a:gd name="T40" fmla="*/ 685 w 2713"/>
                  <a:gd name="T41" fmla="*/ 180 h 1710"/>
                  <a:gd name="T42" fmla="*/ 607 w 2713"/>
                  <a:gd name="T43" fmla="*/ 232 h 1710"/>
                  <a:gd name="T44" fmla="*/ 781 w 2713"/>
                  <a:gd name="T45" fmla="*/ 228 h 1710"/>
                  <a:gd name="T46" fmla="*/ 1099 w 2713"/>
                  <a:gd name="T47" fmla="*/ 128 h 1710"/>
                  <a:gd name="T48" fmla="*/ 1275 w 2713"/>
                  <a:gd name="T49" fmla="*/ 148 h 1710"/>
                  <a:gd name="T50" fmla="*/ 895 w 2713"/>
                  <a:gd name="T51" fmla="*/ 620 h 1710"/>
                  <a:gd name="T52" fmla="*/ 871 w 2713"/>
                  <a:gd name="T53" fmla="*/ 716 h 1710"/>
                  <a:gd name="T54" fmla="*/ 1015 w 2713"/>
                  <a:gd name="T55" fmla="*/ 836 h 1710"/>
                  <a:gd name="T56" fmla="*/ 1125 w 2713"/>
                  <a:gd name="T57" fmla="*/ 808 h 1710"/>
                  <a:gd name="T58" fmla="*/ 1492 w 2713"/>
                  <a:gd name="T59" fmla="*/ 574 h 1710"/>
                  <a:gd name="T60" fmla="*/ 1714 w 2713"/>
                  <a:gd name="T61" fmla="*/ 662 h 1710"/>
                  <a:gd name="T62" fmla="*/ 2164 w 2713"/>
                  <a:gd name="T63" fmla="*/ 1048 h 1710"/>
                  <a:gd name="T64" fmla="*/ 2120 w 2713"/>
                  <a:gd name="T65" fmla="*/ 1200 h 1710"/>
                  <a:gd name="T66" fmla="*/ 1922 w 2713"/>
                  <a:gd name="T67" fmla="*/ 1312 h 1710"/>
                  <a:gd name="T68" fmla="*/ 1704 w 2713"/>
                  <a:gd name="T69" fmla="*/ 1410 h 1710"/>
                  <a:gd name="T70" fmla="*/ 1632 w 2713"/>
                  <a:gd name="T71" fmla="*/ 1482 h 1710"/>
                  <a:gd name="T72" fmla="*/ 1442 w 2713"/>
                  <a:gd name="T73" fmla="*/ 1578 h 1710"/>
                  <a:gd name="T74" fmla="*/ 1311 w 2713"/>
                  <a:gd name="T75" fmla="*/ 1544 h 1710"/>
                  <a:gd name="T76" fmla="*/ 1225 w 2713"/>
                  <a:gd name="T77" fmla="*/ 1444 h 1710"/>
                  <a:gd name="T78" fmla="*/ 1065 w 2713"/>
                  <a:gd name="T79" fmla="*/ 1528 h 1710"/>
                  <a:gd name="T80" fmla="*/ 1069 w 2713"/>
                  <a:gd name="T81" fmla="*/ 1656 h 1710"/>
                  <a:gd name="T82" fmla="*/ 1207 w 2713"/>
                  <a:gd name="T83" fmla="*/ 1704 h 1710"/>
                  <a:gd name="T84" fmla="*/ 1446 w 2713"/>
                  <a:gd name="T85" fmla="*/ 1644 h 1710"/>
                  <a:gd name="T86" fmla="*/ 1632 w 2713"/>
                  <a:gd name="T87" fmla="*/ 1544 h 1710"/>
                  <a:gd name="T88" fmla="*/ 1726 w 2713"/>
                  <a:gd name="T89" fmla="*/ 1506 h 1710"/>
                  <a:gd name="T90" fmla="*/ 1766 w 2713"/>
                  <a:gd name="T91" fmla="*/ 1410 h 1710"/>
                  <a:gd name="T92" fmla="*/ 1926 w 2713"/>
                  <a:gd name="T93" fmla="*/ 1390 h 1710"/>
                  <a:gd name="T94" fmla="*/ 1990 w 2713"/>
                  <a:gd name="T95" fmla="*/ 1312 h 1710"/>
                  <a:gd name="T96" fmla="*/ 2120 w 2713"/>
                  <a:gd name="T97" fmla="*/ 1266 h 1710"/>
                  <a:gd name="T98" fmla="*/ 2204 w 2713"/>
                  <a:gd name="T99" fmla="*/ 1210 h 1710"/>
                  <a:gd name="T100" fmla="*/ 2226 w 2713"/>
                  <a:gd name="T101" fmla="*/ 1074 h 1710"/>
                  <a:gd name="T102" fmla="*/ 1035 w 2713"/>
                  <a:gd name="T103" fmla="*/ 1288 h 1710"/>
                  <a:gd name="T104" fmla="*/ 909 w 2713"/>
                  <a:gd name="T105" fmla="*/ 1296 h 1710"/>
                  <a:gd name="T106" fmla="*/ 807 w 2713"/>
                  <a:gd name="T107" fmla="*/ 1508 h 1710"/>
                  <a:gd name="T108" fmla="*/ 925 w 2713"/>
                  <a:gd name="T109" fmla="*/ 1596 h 1710"/>
                  <a:gd name="T110" fmla="*/ 1095 w 2713"/>
                  <a:gd name="T111" fmla="*/ 1434 h 1710"/>
                  <a:gd name="T112" fmla="*/ 1065 w 2713"/>
                  <a:gd name="T113" fmla="*/ 1310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13" h="1710">
                    <a:moveTo>
                      <a:pt x="619" y="1184"/>
                    </a:moveTo>
                    <a:lnTo>
                      <a:pt x="661" y="1122"/>
                    </a:lnTo>
                    <a:lnTo>
                      <a:pt x="661" y="1122"/>
                    </a:lnTo>
                    <a:lnTo>
                      <a:pt x="673" y="1104"/>
                    </a:lnTo>
                    <a:lnTo>
                      <a:pt x="679" y="1086"/>
                    </a:lnTo>
                    <a:lnTo>
                      <a:pt x="683" y="1066"/>
                    </a:lnTo>
                    <a:lnTo>
                      <a:pt x="681" y="1046"/>
                    </a:lnTo>
                    <a:lnTo>
                      <a:pt x="677" y="1028"/>
                    </a:lnTo>
                    <a:lnTo>
                      <a:pt x="669" y="1010"/>
                    </a:lnTo>
                    <a:lnTo>
                      <a:pt x="659" y="994"/>
                    </a:lnTo>
                    <a:lnTo>
                      <a:pt x="645" y="980"/>
                    </a:lnTo>
                    <a:lnTo>
                      <a:pt x="613" y="958"/>
                    </a:lnTo>
                    <a:lnTo>
                      <a:pt x="613" y="958"/>
                    </a:lnTo>
                    <a:lnTo>
                      <a:pt x="595" y="948"/>
                    </a:lnTo>
                    <a:lnTo>
                      <a:pt x="577" y="942"/>
                    </a:lnTo>
                    <a:lnTo>
                      <a:pt x="559" y="940"/>
                    </a:lnTo>
                    <a:lnTo>
                      <a:pt x="539" y="942"/>
                    </a:lnTo>
                    <a:lnTo>
                      <a:pt x="521" y="946"/>
                    </a:lnTo>
                    <a:lnTo>
                      <a:pt x="503" y="956"/>
                    </a:lnTo>
                    <a:lnTo>
                      <a:pt x="487" y="968"/>
                    </a:lnTo>
                    <a:lnTo>
                      <a:pt x="473" y="984"/>
                    </a:lnTo>
                    <a:lnTo>
                      <a:pt x="467" y="992"/>
                    </a:lnTo>
                    <a:lnTo>
                      <a:pt x="467" y="992"/>
                    </a:lnTo>
                    <a:lnTo>
                      <a:pt x="402" y="936"/>
                    </a:lnTo>
                    <a:lnTo>
                      <a:pt x="332" y="868"/>
                    </a:lnTo>
                    <a:lnTo>
                      <a:pt x="332" y="868"/>
                    </a:lnTo>
                    <a:lnTo>
                      <a:pt x="288" y="822"/>
                    </a:lnTo>
                    <a:lnTo>
                      <a:pt x="250" y="780"/>
                    </a:lnTo>
                    <a:lnTo>
                      <a:pt x="561" y="88"/>
                    </a:lnTo>
                    <a:lnTo>
                      <a:pt x="352" y="0"/>
                    </a:lnTo>
                    <a:lnTo>
                      <a:pt x="0" y="834"/>
                    </a:lnTo>
                    <a:lnTo>
                      <a:pt x="186" y="922"/>
                    </a:lnTo>
                    <a:lnTo>
                      <a:pt x="222" y="842"/>
                    </a:lnTo>
                    <a:lnTo>
                      <a:pt x="222" y="842"/>
                    </a:lnTo>
                    <a:lnTo>
                      <a:pt x="272" y="894"/>
                    </a:lnTo>
                    <a:lnTo>
                      <a:pt x="326" y="948"/>
                    </a:lnTo>
                    <a:lnTo>
                      <a:pt x="380" y="1000"/>
                    </a:lnTo>
                    <a:lnTo>
                      <a:pt x="430" y="1044"/>
                    </a:lnTo>
                    <a:lnTo>
                      <a:pt x="430" y="1044"/>
                    </a:lnTo>
                    <a:lnTo>
                      <a:pt x="430" y="1044"/>
                    </a:lnTo>
                    <a:lnTo>
                      <a:pt x="420" y="1062"/>
                    </a:lnTo>
                    <a:lnTo>
                      <a:pt x="412" y="1082"/>
                    </a:lnTo>
                    <a:lnTo>
                      <a:pt x="410" y="1102"/>
                    </a:lnTo>
                    <a:lnTo>
                      <a:pt x="410" y="1120"/>
                    </a:lnTo>
                    <a:lnTo>
                      <a:pt x="414" y="1140"/>
                    </a:lnTo>
                    <a:lnTo>
                      <a:pt x="422" y="1156"/>
                    </a:lnTo>
                    <a:lnTo>
                      <a:pt x="432" y="1172"/>
                    </a:lnTo>
                    <a:lnTo>
                      <a:pt x="448" y="1186"/>
                    </a:lnTo>
                    <a:lnTo>
                      <a:pt x="479" y="1208"/>
                    </a:lnTo>
                    <a:lnTo>
                      <a:pt x="479" y="1208"/>
                    </a:lnTo>
                    <a:lnTo>
                      <a:pt x="497" y="1218"/>
                    </a:lnTo>
                    <a:lnTo>
                      <a:pt x="515" y="1224"/>
                    </a:lnTo>
                    <a:lnTo>
                      <a:pt x="535" y="1228"/>
                    </a:lnTo>
                    <a:lnTo>
                      <a:pt x="553" y="1226"/>
                    </a:lnTo>
                    <a:lnTo>
                      <a:pt x="573" y="1220"/>
                    </a:lnTo>
                    <a:lnTo>
                      <a:pt x="589" y="1212"/>
                    </a:lnTo>
                    <a:lnTo>
                      <a:pt x="605" y="1200"/>
                    </a:lnTo>
                    <a:lnTo>
                      <a:pt x="619" y="1184"/>
                    </a:lnTo>
                    <a:lnTo>
                      <a:pt x="619" y="1184"/>
                    </a:lnTo>
                    <a:close/>
                    <a:moveTo>
                      <a:pt x="865" y="1134"/>
                    </a:moveTo>
                    <a:lnTo>
                      <a:pt x="833" y="1110"/>
                    </a:lnTo>
                    <a:lnTo>
                      <a:pt x="833" y="1110"/>
                    </a:lnTo>
                    <a:lnTo>
                      <a:pt x="815" y="1100"/>
                    </a:lnTo>
                    <a:lnTo>
                      <a:pt x="797" y="1094"/>
                    </a:lnTo>
                    <a:lnTo>
                      <a:pt x="779" y="1092"/>
                    </a:lnTo>
                    <a:lnTo>
                      <a:pt x="759" y="1094"/>
                    </a:lnTo>
                    <a:lnTo>
                      <a:pt x="741" y="1098"/>
                    </a:lnTo>
                    <a:lnTo>
                      <a:pt x="723" y="1108"/>
                    </a:lnTo>
                    <a:lnTo>
                      <a:pt x="707" y="1120"/>
                    </a:lnTo>
                    <a:lnTo>
                      <a:pt x="693" y="1136"/>
                    </a:lnTo>
                    <a:lnTo>
                      <a:pt x="607" y="1252"/>
                    </a:lnTo>
                    <a:lnTo>
                      <a:pt x="607" y="1252"/>
                    </a:lnTo>
                    <a:lnTo>
                      <a:pt x="595" y="1270"/>
                    </a:lnTo>
                    <a:lnTo>
                      <a:pt x="589" y="1288"/>
                    </a:lnTo>
                    <a:lnTo>
                      <a:pt x="585" y="1308"/>
                    </a:lnTo>
                    <a:lnTo>
                      <a:pt x="587" y="1326"/>
                    </a:lnTo>
                    <a:lnTo>
                      <a:pt x="591" y="1346"/>
                    </a:lnTo>
                    <a:lnTo>
                      <a:pt x="597" y="1364"/>
                    </a:lnTo>
                    <a:lnTo>
                      <a:pt x="609" y="1378"/>
                    </a:lnTo>
                    <a:lnTo>
                      <a:pt x="623" y="1392"/>
                    </a:lnTo>
                    <a:lnTo>
                      <a:pt x="655" y="1416"/>
                    </a:lnTo>
                    <a:lnTo>
                      <a:pt x="655" y="1416"/>
                    </a:lnTo>
                    <a:lnTo>
                      <a:pt x="673" y="1426"/>
                    </a:lnTo>
                    <a:lnTo>
                      <a:pt x="691" y="1432"/>
                    </a:lnTo>
                    <a:lnTo>
                      <a:pt x="709" y="1434"/>
                    </a:lnTo>
                    <a:lnTo>
                      <a:pt x="729" y="1432"/>
                    </a:lnTo>
                    <a:lnTo>
                      <a:pt x="747" y="1426"/>
                    </a:lnTo>
                    <a:lnTo>
                      <a:pt x="765" y="1418"/>
                    </a:lnTo>
                    <a:lnTo>
                      <a:pt x="781" y="1406"/>
                    </a:lnTo>
                    <a:lnTo>
                      <a:pt x="795" y="1390"/>
                    </a:lnTo>
                    <a:lnTo>
                      <a:pt x="881" y="1274"/>
                    </a:lnTo>
                    <a:lnTo>
                      <a:pt x="881" y="1274"/>
                    </a:lnTo>
                    <a:lnTo>
                      <a:pt x="893" y="1256"/>
                    </a:lnTo>
                    <a:lnTo>
                      <a:pt x="899" y="1238"/>
                    </a:lnTo>
                    <a:lnTo>
                      <a:pt x="903" y="1218"/>
                    </a:lnTo>
                    <a:lnTo>
                      <a:pt x="903" y="1198"/>
                    </a:lnTo>
                    <a:lnTo>
                      <a:pt x="899" y="1180"/>
                    </a:lnTo>
                    <a:lnTo>
                      <a:pt x="891" y="1162"/>
                    </a:lnTo>
                    <a:lnTo>
                      <a:pt x="879" y="1146"/>
                    </a:lnTo>
                    <a:lnTo>
                      <a:pt x="865" y="1134"/>
                    </a:lnTo>
                    <a:lnTo>
                      <a:pt x="865" y="1134"/>
                    </a:lnTo>
                    <a:close/>
                    <a:moveTo>
                      <a:pt x="2359" y="0"/>
                    </a:moveTo>
                    <a:lnTo>
                      <a:pt x="2152" y="88"/>
                    </a:lnTo>
                    <a:lnTo>
                      <a:pt x="2323" y="476"/>
                    </a:lnTo>
                    <a:lnTo>
                      <a:pt x="2323" y="476"/>
                    </a:lnTo>
                    <a:lnTo>
                      <a:pt x="2325" y="482"/>
                    </a:lnTo>
                    <a:lnTo>
                      <a:pt x="2327" y="488"/>
                    </a:lnTo>
                    <a:lnTo>
                      <a:pt x="2325" y="500"/>
                    </a:lnTo>
                    <a:lnTo>
                      <a:pt x="2319" y="510"/>
                    </a:lnTo>
                    <a:lnTo>
                      <a:pt x="2313" y="514"/>
                    </a:lnTo>
                    <a:lnTo>
                      <a:pt x="2309" y="516"/>
                    </a:lnTo>
                    <a:lnTo>
                      <a:pt x="2309" y="516"/>
                    </a:lnTo>
                    <a:lnTo>
                      <a:pt x="2301" y="518"/>
                    </a:lnTo>
                    <a:lnTo>
                      <a:pt x="2295" y="520"/>
                    </a:lnTo>
                    <a:lnTo>
                      <a:pt x="2295" y="520"/>
                    </a:lnTo>
                    <a:lnTo>
                      <a:pt x="2287" y="518"/>
                    </a:lnTo>
                    <a:lnTo>
                      <a:pt x="2279" y="514"/>
                    </a:lnTo>
                    <a:lnTo>
                      <a:pt x="2273" y="508"/>
                    </a:lnTo>
                    <a:lnTo>
                      <a:pt x="2267" y="500"/>
                    </a:lnTo>
                    <a:lnTo>
                      <a:pt x="2118" y="168"/>
                    </a:lnTo>
                    <a:lnTo>
                      <a:pt x="2118" y="168"/>
                    </a:lnTo>
                    <a:lnTo>
                      <a:pt x="2034" y="182"/>
                    </a:lnTo>
                    <a:lnTo>
                      <a:pt x="1994" y="186"/>
                    </a:lnTo>
                    <a:lnTo>
                      <a:pt x="1956" y="188"/>
                    </a:lnTo>
                    <a:lnTo>
                      <a:pt x="1934" y="186"/>
                    </a:lnTo>
                    <a:lnTo>
                      <a:pt x="1912" y="184"/>
                    </a:lnTo>
                    <a:lnTo>
                      <a:pt x="1890" y="180"/>
                    </a:lnTo>
                    <a:lnTo>
                      <a:pt x="1864" y="174"/>
                    </a:lnTo>
                    <a:lnTo>
                      <a:pt x="1808" y="158"/>
                    </a:lnTo>
                    <a:lnTo>
                      <a:pt x="1744" y="134"/>
                    </a:lnTo>
                    <a:lnTo>
                      <a:pt x="1744" y="134"/>
                    </a:lnTo>
                    <a:lnTo>
                      <a:pt x="1674" y="108"/>
                    </a:lnTo>
                    <a:lnTo>
                      <a:pt x="1610" y="88"/>
                    </a:lnTo>
                    <a:lnTo>
                      <a:pt x="1582" y="80"/>
                    </a:lnTo>
                    <a:lnTo>
                      <a:pt x="1554" y="74"/>
                    </a:lnTo>
                    <a:lnTo>
                      <a:pt x="1528" y="70"/>
                    </a:lnTo>
                    <a:lnTo>
                      <a:pt x="1502" y="68"/>
                    </a:lnTo>
                    <a:lnTo>
                      <a:pt x="1480" y="66"/>
                    </a:lnTo>
                    <a:lnTo>
                      <a:pt x="1456" y="66"/>
                    </a:lnTo>
                    <a:lnTo>
                      <a:pt x="1434" y="68"/>
                    </a:lnTo>
                    <a:lnTo>
                      <a:pt x="1414" y="72"/>
                    </a:lnTo>
                    <a:lnTo>
                      <a:pt x="1392" y="78"/>
                    </a:lnTo>
                    <a:lnTo>
                      <a:pt x="1372" y="86"/>
                    </a:lnTo>
                    <a:lnTo>
                      <a:pt x="1351" y="94"/>
                    </a:lnTo>
                    <a:lnTo>
                      <a:pt x="1333" y="106"/>
                    </a:lnTo>
                    <a:lnTo>
                      <a:pt x="1333" y="106"/>
                    </a:lnTo>
                    <a:lnTo>
                      <a:pt x="1285" y="86"/>
                    </a:lnTo>
                    <a:lnTo>
                      <a:pt x="1263" y="78"/>
                    </a:lnTo>
                    <a:lnTo>
                      <a:pt x="1239" y="72"/>
                    </a:lnTo>
                    <a:lnTo>
                      <a:pt x="1217" y="68"/>
                    </a:lnTo>
                    <a:lnTo>
                      <a:pt x="1195" y="64"/>
                    </a:lnTo>
                    <a:lnTo>
                      <a:pt x="1173" y="62"/>
                    </a:lnTo>
                    <a:lnTo>
                      <a:pt x="1151" y="62"/>
                    </a:lnTo>
                    <a:lnTo>
                      <a:pt x="1151" y="62"/>
                    </a:lnTo>
                    <a:lnTo>
                      <a:pt x="1121" y="62"/>
                    </a:lnTo>
                    <a:lnTo>
                      <a:pt x="1089" y="66"/>
                    </a:lnTo>
                    <a:lnTo>
                      <a:pt x="1059" y="72"/>
                    </a:lnTo>
                    <a:lnTo>
                      <a:pt x="1027" y="80"/>
                    </a:lnTo>
                    <a:lnTo>
                      <a:pt x="995" y="88"/>
                    </a:lnTo>
                    <a:lnTo>
                      <a:pt x="961" y="100"/>
                    </a:lnTo>
                    <a:lnTo>
                      <a:pt x="889" y="126"/>
                    </a:lnTo>
                    <a:lnTo>
                      <a:pt x="889" y="126"/>
                    </a:lnTo>
                    <a:lnTo>
                      <a:pt x="821" y="152"/>
                    </a:lnTo>
                    <a:lnTo>
                      <a:pt x="765" y="168"/>
                    </a:lnTo>
                    <a:lnTo>
                      <a:pt x="741" y="174"/>
                    </a:lnTo>
                    <a:lnTo>
                      <a:pt x="721" y="178"/>
                    </a:lnTo>
                    <a:lnTo>
                      <a:pt x="701" y="180"/>
                    </a:lnTo>
                    <a:lnTo>
                      <a:pt x="685" y="180"/>
                    </a:lnTo>
                    <a:lnTo>
                      <a:pt x="685" y="180"/>
                    </a:lnTo>
                    <a:lnTo>
                      <a:pt x="665" y="180"/>
                    </a:lnTo>
                    <a:lnTo>
                      <a:pt x="647" y="178"/>
                    </a:lnTo>
                    <a:lnTo>
                      <a:pt x="629" y="174"/>
                    </a:lnTo>
                    <a:lnTo>
                      <a:pt x="609" y="168"/>
                    </a:lnTo>
                    <a:lnTo>
                      <a:pt x="583" y="226"/>
                    </a:lnTo>
                    <a:lnTo>
                      <a:pt x="583" y="226"/>
                    </a:lnTo>
                    <a:lnTo>
                      <a:pt x="607" y="232"/>
                    </a:lnTo>
                    <a:lnTo>
                      <a:pt x="633" y="238"/>
                    </a:lnTo>
                    <a:lnTo>
                      <a:pt x="657" y="242"/>
                    </a:lnTo>
                    <a:lnTo>
                      <a:pt x="685" y="242"/>
                    </a:lnTo>
                    <a:lnTo>
                      <a:pt x="685" y="242"/>
                    </a:lnTo>
                    <a:lnTo>
                      <a:pt x="707" y="242"/>
                    </a:lnTo>
                    <a:lnTo>
                      <a:pt x="729" y="240"/>
                    </a:lnTo>
                    <a:lnTo>
                      <a:pt x="755" y="236"/>
                    </a:lnTo>
                    <a:lnTo>
                      <a:pt x="781" y="228"/>
                    </a:lnTo>
                    <a:lnTo>
                      <a:pt x="841" y="210"/>
                    </a:lnTo>
                    <a:lnTo>
                      <a:pt x="911" y="184"/>
                    </a:lnTo>
                    <a:lnTo>
                      <a:pt x="911" y="184"/>
                    </a:lnTo>
                    <a:lnTo>
                      <a:pt x="981" y="158"/>
                    </a:lnTo>
                    <a:lnTo>
                      <a:pt x="1013" y="148"/>
                    </a:lnTo>
                    <a:lnTo>
                      <a:pt x="1043" y="140"/>
                    </a:lnTo>
                    <a:lnTo>
                      <a:pt x="1071" y="132"/>
                    </a:lnTo>
                    <a:lnTo>
                      <a:pt x="1099" y="128"/>
                    </a:lnTo>
                    <a:lnTo>
                      <a:pt x="1125" y="124"/>
                    </a:lnTo>
                    <a:lnTo>
                      <a:pt x="1151" y="124"/>
                    </a:lnTo>
                    <a:lnTo>
                      <a:pt x="1151" y="124"/>
                    </a:lnTo>
                    <a:lnTo>
                      <a:pt x="1181" y="126"/>
                    </a:lnTo>
                    <a:lnTo>
                      <a:pt x="1211" y="130"/>
                    </a:lnTo>
                    <a:lnTo>
                      <a:pt x="1243" y="138"/>
                    </a:lnTo>
                    <a:lnTo>
                      <a:pt x="1275" y="148"/>
                    </a:lnTo>
                    <a:lnTo>
                      <a:pt x="1275" y="148"/>
                    </a:lnTo>
                    <a:lnTo>
                      <a:pt x="1247" y="174"/>
                    </a:lnTo>
                    <a:lnTo>
                      <a:pt x="1219" y="204"/>
                    </a:lnTo>
                    <a:lnTo>
                      <a:pt x="1191" y="238"/>
                    </a:lnTo>
                    <a:lnTo>
                      <a:pt x="1159" y="274"/>
                    </a:lnTo>
                    <a:lnTo>
                      <a:pt x="1159" y="274"/>
                    </a:lnTo>
                    <a:lnTo>
                      <a:pt x="1031" y="438"/>
                    </a:lnTo>
                    <a:lnTo>
                      <a:pt x="951" y="542"/>
                    </a:lnTo>
                    <a:lnTo>
                      <a:pt x="895" y="620"/>
                    </a:lnTo>
                    <a:lnTo>
                      <a:pt x="895" y="620"/>
                    </a:lnTo>
                    <a:lnTo>
                      <a:pt x="887" y="632"/>
                    </a:lnTo>
                    <a:lnTo>
                      <a:pt x="881" y="644"/>
                    </a:lnTo>
                    <a:lnTo>
                      <a:pt x="875" y="656"/>
                    </a:lnTo>
                    <a:lnTo>
                      <a:pt x="873" y="668"/>
                    </a:lnTo>
                    <a:lnTo>
                      <a:pt x="871" y="680"/>
                    </a:lnTo>
                    <a:lnTo>
                      <a:pt x="869" y="692"/>
                    </a:lnTo>
                    <a:lnTo>
                      <a:pt x="871" y="716"/>
                    </a:lnTo>
                    <a:lnTo>
                      <a:pt x="879" y="738"/>
                    </a:lnTo>
                    <a:lnTo>
                      <a:pt x="889" y="760"/>
                    </a:lnTo>
                    <a:lnTo>
                      <a:pt x="903" y="780"/>
                    </a:lnTo>
                    <a:lnTo>
                      <a:pt x="921" y="796"/>
                    </a:lnTo>
                    <a:lnTo>
                      <a:pt x="941" y="812"/>
                    </a:lnTo>
                    <a:lnTo>
                      <a:pt x="965" y="824"/>
                    </a:lnTo>
                    <a:lnTo>
                      <a:pt x="989" y="832"/>
                    </a:lnTo>
                    <a:lnTo>
                      <a:pt x="1015" y="836"/>
                    </a:lnTo>
                    <a:lnTo>
                      <a:pt x="1041" y="836"/>
                    </a:lnTo>
                    <a:lnTo>
                      <a:pt x="1055" y="834"/>
                    </a:lnTo>
                    <a:lnTo>
                      <a:pt x="1069" y="832"/>
                    </a:lnTo>
                    <a:lnTo>
                      <a:pt x="1083" y="828"/>
                    </a:lnTo>
                    <a:lnTo>
                      <a:pt x="1097" y="822"/>
                    </a:lnTo>
                    <a:lnTo>
                      <a:pt x="1111" y="816"/>
                    </a:lnTo>
                    <a:lnTo>
                      <a:pt x="1125" y="808"/>
                    </a:lnTo>
                    <a:lnTo>
                      <a:pt x="1125" y="808"/>
                    </a:lnTo>
                    <a:lnTo>
                      <a:pt x="1177" y="774"/>
                    </a:lnTo>
                    <a:lnTo>
                      <a:pt x="1225" y="740"/>
                    </a:lnTo>
                    <a:lnTo>
                      <a:pt x="1307" y="682"/>
                    </a:lnTo>
                    <a:lnTo>
                      <a:pt x="1378" y="634"/>
                    </a:lnTo>
                    <a:lnTo>
                      <a:pt x="1408" y="614"/>
                    </a:lnTo>
                    <a:lnTo>
                      <a:pt x="1438" y="598"/>
                    </a:lnTo>
                    <a:lnTo>
                      <a:pt x="1466" y="584"/>
                    </a:lnTo>
                    <a:lnTo>
                      <a:pt x="1492" y="574"/>
                    </a:lnTo>
                    <a:lnTo>
                      <a:pt x="1518" y="570"/>
                    </a:lnTo>
                    <a:lnTo>
                      <a:pt x="1546" y="568"/>
                    </a:lnTo>
                    <a:lnTo>
                      <a:pt x="1572" y="570"/>
                    </a:lnTo>
                    <a:lnTo>
                      <a:pt x="1600" y="578"/>
                    </a:lnTo>
                    <a:lnTo>
                      <a:pt x="1630" y="590"/>
                    </a:lnTo>
                    <a:lnTo>
                      <a:pt x="1660" y="608"/>
                    </a:lnTo>
                    <a:lnTo>
                      <a:pt x="1660" y="608"/>
                    </a:lnTo>
                    <a:lnTo>
                      <a:pt x="1714" y="662"/>
                    </a:lnTo>
                    <a:lnTo>
                      <a:pt x="1774" y="722"/>
                    </a:lnTo>
                    <a:lnTo>
                      <a:pt x="1838" y="784"/>
                    </a:lnTo>
                    <a:lnTo>
                      <a:pt x="1906" y="848"/>
                    </a:lnTo>
                    <a:lnTo>
                      <a:pt x="1976" y="908"/>
                    </a:lnTo>
                    <a:lnTo>
                      <a:pt x="2044" y="962"/>
                    </a:lnTo>
                    <a:lnTo>
                      <a:pt x="2108" y="1010"/>
                    </a:lnTo>
                    <a:lnTo>
                      <a:pt x="2136" y="1032"/>
                    </a:lnTo>
                    <a:lnTo>
                      <a:pt x="2164" y="1048"/>
                    </a:lnTo>
                    <a:lnTo>
                      <a:pt x="2164" y="1134"/>
                    </a:lnTo>
                    <a:lnTo>
                      <a:pt x="2164" y="1134"/>
                    </a:lnTo>
                    <a:lnTo>
                      <a:pt x="2164" y="1148"/>
                    </a:lnTo>
                    <a:lnTo>
                      <a:pt x="2160" y="1162"/>
                    </a:lnTo>
                    <a:lnTo>
                      <a:pt x="2152" y="1174"/>
                    </a:lnTo>
                    <a:lnTo>
                      <a:pt x="2144" y="1186"/>
                    </a:lnTo>
                    <a:lnTo>
                      <a:pt x="2132" y="1194"/>
                    </a:lnTo>
                    <a:lnTo>
                      <a:pt x="2120" y="1200"/>
                    </a:lnTo>
                    <a:lnTo>
                      <a:pt x="2108" y="1204"/>
                    </a:lnTo>
                    <a:lnTo>
                      <a:pt x="2092" y="1206"/>
                    </a:lnTo>
                    <a:lnTo>
                      <a:pt x="1934" y="1206"/>
                    </a:lnTo>
                    <a:lnTo>
                      <a:pt x="1934" y="1272"/>
                    </a:lnTo>
                    <a:lnTo>
                      <a:pt x="1934" y="1272"/>
                    </a:lnTo>
                    <a:lnTo>
                      <a:pt x="1932" y="1286"/>
                    </a:lnTo>
                    <a:lnTo>
                      <a:pt x="1928" y="1300"/>
                    </a:lnTo>
                    <a:lnTo>
                      <a:pt x="1922" y="1312"/>
                    </a:lnTo>
                    <a:lnTo>
                      <a:pt x="1914" y="1324"/>
                    </a:lnTo>
                    <a:lnTo>
                      <a:pt x="1902" y="1332"/>
                    </a:lnTo>
                    <a:lnTo>
                      <a:pt x="1890" y="1338"/>
                    </a:lnTo>
                    <a:lnTo>
                      <a:pt x="1876" y="1344"/>
                    </a:lnTo>
                    <a:lnTo>
                      <a:pt x="1862" y="1344"/>
                    </a:lnTo>
                    <a:lnTo>
                      <a:pt x="1704" y="1344"/>
                    </a:lnTo>
                    <a:lnTo>
                      <a:pt x="1704" y="1410"/>
                    </a:lnTo>
                    <a:lnTo>
                      <a:pt x="1704" y="1410"/>
                    </a:lnTo>
                    <a:lnTo>
                      <a:pt x="1702" y="1426"/>
                    </a:lnTo>
                    <a:lnTo>
                      <a:pt x="1698" y="1438"/>
                    </a:lnTo>
                    <a:lnTo>
                      <a:pt x="1692" y="1452"/>
                    </a:lnTo>
                    <a:lnTo>
                      <a:pt x="1682" y="1462"/>
                    </a:lnTo>
                    <a:lnTo>
                      <a:pt x="1672" y="1470"/>
                    </a:lnTo>
                    <a:lnTo>
                      <a:pt x="1660" y="1478"/>
                    </a:lnTo>
                    <a:lnTo>
                      <a:pt x="1646" y="1482"/>
                    </a:lnTo>
                    <a:lnTo>
                      <a:pt x="1632" y="1482"/>
                    </a:lnTo>
                    <a:lnTo>
                      <a:pt x="1474" y="1482"/>
                    </a:lnTo>
                    <a:lnTo>
                      <a:pt x="1474" y="1518"/>
                    </a:lnTo>
                    <a:lnTo>
                      <a:pt x="1474" y="1518"/>
                    </a:lnTo>
                    <a:lnTo>
                      <a:pt x="1472" y="1532"/>
                    </a:lnTo>
                    <a:lnTo>
                      <a:pt x="1468" y="1546"/>
                    </a:lnTo>
                    <a:lnTo>
                      <a:pt x="1460" y="1558"/>
                    </a:lnTo>
                    <a:lnTo>
                      <a:pt x="1452" y="1568"/>
                    </a:lnTo>
                    <a:lnTo>
                      <a:pt x="1442" y="1578"/>
                    </a:lnTo>
                    <a:lnTo>
                      <a:pt x="1428" y="1584"/>
                    </a:lnTo>
                    <a:lnTo>
                      <a:pt x="1416" y="1588"/>
                    </a:lnTo>
                    <a:lnTo>
                      <a:pt x="1400" y="1590"/>
                    </a:lnTo>
                    <a:lnTo>
                      <a:pt x="1305" y="1590"/>
                    </a:lnTo>
                    <a:lnTo>
                      <a:pt x="1305" y="1590"/>
                    </a:lnTo>
                    <a:lnTo>
                      <a:pt x="1309" y="1574"/>
                    </a:lnTo>
                    <a:lnTo>
                      <a:pt x="1311" y="1558"/>
                    </a:lnTo>
                    <a:lnTo>
                      <a:pt x="1311" y="1544"/>
                    </a:lnTo>
                    <a:lnTo>
                      <a:pt x="1307" y="1528"/>
                    </a:lnTo>
                    <a:lnTo>
                      <a:pt x="1303" y="1514"/>
                    </a:lnTo>
                    <a:lnTo>
                      <a:pt x="1295" y="1500"/>
                    </a:lnTo>
                    <a:lnTo>
                      <a:pt x="1285" y="1488"/>
                    </a:lnTo>
                    <a:lnTo>
                      <a:pt x="1273" y="1478"/>
                    </a:lnTo>
                    <a:lnTo>
                      <a:pt x="1241" y="1454"/>
                    </a:lnTo>
                    <a:lnTo>
                      <a:pt x="1241" y="1454"/>
                    </a:lnTo>
                    <a:lnTo>
                      <a:pt x="1225" y="1444"/>
                    </a:lnTo>
                    <a:lnTo>
                      <a:pt x="1205" y="1438"/>
                    </a:lnTo>
                    <a:lnTo>
                      <a:pt x="1187" y="1436"/>
                    </a:lnTo>
                    <a:lnTo>
                      <a:pt x="1167" y="1438"/>
                    </a:lnTo>
                    <a:lnTo>
                      <a:pt x="1149" y="1442"/>
                    </a:lnTo>
                    <a:lnTo>
                      <a:pt x="1131" y="1452"/>
                    </a:lnTo>
                    <a:lnTo>
                      <a:pt x="1115" y="1464"/>
                    </a:lnTo>
                    <a:lnTo>
                      <a:pt x="1101" y="1480"/>
                    </a:lnTo>
                    <a:lnTo>
                      <a:pt x="1065" y="1528"/>
                    </a:lnTo>
                    <a:lnTo>
                      <a:pt x="1065" y="1528"/>
                    </a:lnTo>
                    <a:lnTo>
                      <a:pt x="1055" y="1546"/>
                    </a:lnTo>
                    <a:lnTo>
                      <a:pt x="1047" y="1566"/>
                    </a:lnTo>
                    <a:lnTo>
                      <a:pt x="1045" y="1584"/>
                    </a:lnTo>
                    <a:lnTo>
                      <a:pt x="1045" y="1604"/>
                    </a:lnTo>
                    <a:lnTo>
                      <a:pt x="1049" y="1622"/>
                    </a:lnTo>
                    <a:lnTo>
                      <a:pt x="1057" y="1640"/>
                    </a:lnTo>
                    <a:lnTo>
                      <a:pt x="1069" y="1656"/>
                    </a:lnTo>
                    <a:lnTo>
                      <a:pt x="1083" y="1670"/>
                    </a:lnTo>
                    <a:lnTo>
                      <a:pt x="1115" y="1692"/>
                    </a:lnTo>
                    <a:lnTo>
                      <a:pt x="1115" y="1692"/>
                    </a:lnTo>
                    <a:lnTo>
                      <a:pt x="1131" y="1702"/>
                    </a:lnTo>
                    <a:lnTo>
                      <a:pt x="1149" y="1708"/>
                    </a:lnTo>
                    <a:lnTo>
                      <a:pt x="1169" y="1710"/>
                    </a:lnTo>
                    <a:lnTo>
                      <a:pt x="1187" y="1710"/>
                    </a:lnTo>
                    <a:lnTo>
                      <a:pt x="1207" y="1704"/>
                    </a:lnTo>
                    <a:lnTo>
                      <a:pt x="1225" y="1696"/>
                    </a:lnTo>
                    <a:lnTo>
                      <a:pt x="1241" y="1682"/>
                    </a:lnTo>
                    <a:lnTo>
                      <a:pt x="1255" y="1668"/>
                    </a:lnTo>
                    <a:lnTo>
                      <a:pt x="1265" y="1652"/>
                    </a:lnTo>
                    <a:lnTo>
                      <a:pt x="1400" y="1652"/>
                    </a:lnTo>
                    <a:lnTo>
                      <a:pt x="1400" y="1652"/>
                    </a:lnTo>
                    <a:lnTo>
                      <a:pt x="1424" y="1650"/>
                    </a:lnTo>
                    <a:lnTo>
                      <a:pt x="1446" y="1644"/>
                    </a:lnTo>
                    <a:lnTo>
                      <a:pt x="1468" y="1634"/>
                    </a:lnTo>
                    <a:lnTo>
                      <a:pt x="1486" y="1622"/>
                    </a:lnTo>
                    <a:lnTo>
                      <a:pt x="1502" y="1606"/>
                    </a:lnTo>
                    <a:lnTo>
                      <a:pt x="1516" y="1588"/>
                    </a:lnTo>
                    <a:lnTo>
                      <a:pt x="1526" y="1568"/>
                    </a:lnTo>
                    <a:lnTo>
                      <a:pt x="1532" y="1544"/>
                    </a:lnTo>
                    <a:lnTo>
                      <a:pt x="1632" y="1544"/>
                    </a:lnTo>
                    <a:lnTo>
                      <a:pt x="1632" y="1544"/>
                    </a:lnTo>
                    <a:lnTo>
                      <a:pt x="1646" y="1544"/>
                    </a:lnTo>
                    <a:lnTo>
                      <a:pt x="1658" y="1542"/>
                    </a:lnTo>
                    <a:lnTo>
                      <a:pt x="1672" y="1538"/>
                    </a:lnTo>
                    <a:lnTo>
                      <a:pt x="1684" y="1534"/>
                    </a:lnTo>
                    <a:lnTo>
                      <a:pt x="1696" y="1528"/>
                    </a:lnTo>
                    <a:lnTo>
                      <a:pt x="1706" y="1522"/>
                    </a:lnTo>
                    <a:lnTo>
                      <a:pt x="1716" y="1514"/>
                    </a:lnTo>
                    <a:lnTo>
                      <a:pt x="1726" y="1506"/>
                    </a:lnTo>
                    <a:lnTo>
                      <a:pt x="1734" y="1496"/>
                    </a:lnTo>
                    <a:lnTo>
                      <a:pt x="1742" y="1486"/>
                    </a:lnTo>
                    <a:lnTo>
                      <a:pt x="1750" y="1474"/>
                    </a:lnTo>
                    <a:lnTo>
                      <a:pt x="1756" y="1462"/>
                    </a:lnTo>
                    <a:lnTo>
                      <a:pt x="1760" y="1450"/>
                    </a:lnTo>
                    <a:lnTo>
                      <a:pt x="1762" y="1438"/>
                    </a:lnTo>
                    <a:lnTo>
                      <a:pt x="1764" y="1424"/>
                    </a:lnTo>
                    <a:lnTo>
                      <a:pt x="1766" y="1410"/>
                    </a:lnTo>
                    <a:lnTo>
                      <a:pt x="1766" y="1406"/>
                    </a:lnTo>
                    <a:lnTo>
                      <a:pt x="1862" y="1406"/>
                    </a:lnTo>
                    <a:lnTo>
                      <a:pt x="1862" y="1406"/>
                    </a:lnTo>
                    <a:lnTo>
                      <a:pt x="1876" y="1406"/>
                    </a:lnTo>
                    <a:lnTo>
                      <a:pt x="1890" y="1404"/>
                    </a:lnTo>
                    <a:lnTo>
                      <a:pt x="1902" y="1400"/>
                    </a:lnTo>
                    <a:lnTo>
                      <a:pt x="1914" y="1396"/>
                    </a:lnTo>
                    <a:lnTo>
                      <a:pt x="1926" y="1390"/>
                    </a:lnTo>
                    <a:lnTo>
                      <a:pt x="1938" y="1384"/>
                    </a:lnTo>
                    <a:lnTo>
                      <a:pt x="1948" y="1376"/>
                    </a:lnTo>
                    <a:lnTo>
                      <a:pt x="1956" y="1368"/>
                    </a:lnTo>
                    <a:lnTo>
                      <a:pt x="1966" y="1358"/>
                    </a:lnTo>
                    <a:lnTo>
                      <a:pt x="1974" y="1348"/>
                    </a:lnTo>
                    <a:lnTo>
                      <a:pt x="1980" y="1336"/>
                    </a:lnTo>
                    <a:lnTo>
                      <a:pt x="1986" y="1324"/>
                    </a:lnTo>
                    <a:lnTo>
                      <a:pt x="1990" y="1312"/>
                    </a:lnTo>
                    <a:lnTo>
                      <a:pt x="1994" y="1300"/>
                    </a:lnTo>
                    <a:lnTo>
                      <a:pt x="1996" y="1286"/>
                    </a:lnTo>
                    <a:lnTo>
                      <a:pt x="1996" y="1272"/>
                    </a:lnTo>
                    <a:lnTo>
                      <a:pt x="1996" y="1268"/>
                    </a:lnTo>
                    <a:lnTo>
                      <a:pt x="2092" y="1268"/>
                    </a:lnTo>
                    <a:lnTo>
                      <a:pt x="2092" y="1268"/>
                    </a:lnTo>
                    <a:lnTo>
                      <a:pt x="2106" y="1268"/>
                    </a:lnTo>
                    <a:lnTo>
                      <a:pt x="2120" y="1266"/>
                    </a:lnTo>
                    <a:lnTo>
                      <a:pt x="2132" y="1262"/>
                    </a:lnTo>
                    <a:lnTo>
                      <a:pt x="2144" y="1258"/>
                    </a:lnTo>
                    <a:lnTo>
                      <a:pt x="2156" y="1252"/>
                    </a:lnTo>
                    <a:lnTo>
                      <a:pt x="2168" y="1246"/>
                    </a:lnTo>
                    <a:lnTo>
                      <a:pt x="2178" y="1238"/>
                    </a:lnTo>
                    <a:lnTo>
                      <a:pt x="2188" y="1228"/>
                    </a:lnTo>
                    <a:lnTo>
                      <a:pt x="2196" y="1220"/>
                    </a:lnTo>
                    <a:lnTo>
                      <a:pt x="2204" y="1210"/>
                    </a:lnTo>
                    <a:lnTo>
                      <a:pt x="2210" y="1198"/>
                    </a:lnTo>
                    <a:lnTo>
                      <a:pt x="2216" y="1186"/>
                    </a:lnTo>
                    <a:lnTo>
                      <a:pt x="2220" y="1174"/>
                    </a:lnTo>
                    <a:lnTo>
                      <a:pt x="2224" y="1162"/>
                    </a:lnTo>
                    <a:lnTo>
                      <a:pt x="2226" y="1148"/>
                    </a:lnTo>
                    <a:lnTo>
                      <a:pt x="2226" y="1134"/>
                    </a:lnTo>
                    <a:lnTo>
                      <a:pt x="2226" y="1074"/>
                    </a:lnTo>
                    <a:lnTo>
                      <a:pt x="2226" y="1074"/>
                    </a:lnTo>
                    <a:lnTo>
                      <a:pt x="2369" y="978"/>
                    </a:lnTo>
                    <a:lnTo>
                      <a:pt x="2445" y="924"/>
                    </a:lnTo>
                    <a:lnTo>
                      <a:pt x="2505" y="878"/>
                    </a:lnTo>
                    <a:lnTo>
                      <a:pt x="2525" y="922"/>
                    </a:lnTo>
                    <a:lnTo>
                      <a:pt x="2713" y="834"/>
                    </a:lnTo>
                    <a:lnTo>
                      <a:pt x="2359" y="0"/>
                    </a:lnTo>
                    <a:close/>
                    <a:moveTo>
                      <a:pt x="1065" y="1310"/>
                    </a:moveTo>
                    <a:lnTo>
                      <a:pt x="1035" y="1288"/>
                    </a:lnTo>
                    <a:lnTo>
                      <a:pt x="1035" y="1288"/>
                    </a:lnTo>
                    <a:lnTo>
                      <a:pt x="1017" y="1278"/>
                    </a:lnTo>
                    <a:lnTo>
                      <a:pt x="999" y="1272"/>
                    </a:lnTo>
                    <a:lnTo>
                      <a:pt x="979" y="1270"/>
                    </a:lnTo>
                    <a:lnTo>
                      <a:pt x="961" y="1270"/>
                    </a:lnTo>
                    <a:lnTo>
                      <a:pt x="941" y="1276"/>
                    </a:lnTo>
                    <a:lnTo>
                      <a:pt x="925" y="1284"/>
                    </a:lnTo>
                    <a:lnTo>
                      <a:pt x="909" y="1296"/>
                    </a:lnTo>
                    <a:lnTo>
                      <a:pt x="895" y="1312"/>
                    </a:lnTo>
                    <a:lnTo>
                      <a:pt x="823" y="1412"/>
                    </a:lnTo>
                    <a:lnTo>
                      <a:pt x="823" y="1412"/>
                    </a:lnTo>
                    <a:lnTo>
                      <a:pt x="811" y="1430"/>
                    </a:lnTo>
                    <a:lnTo>
                      <a:pt x="805" y="1450"/>
                    </a:lnTo>
                    <a:lnTo>
                      <a:pt x="801" y="1470"/>
                    </a:lnTo>
                    <a:lnTo>
                      <a:pt x="801" y="1488"/>
                    </a:lnTo>
                    <a:lnTo>
                      <a:pt x="807" y="1508"/>
                    </a:lnTo>
                    <a:lnTo>
                      <a:pt x="813" y="1526"/>
                    </a:lnTo>
                    <a:lnTo>
                      <a:pt x="825" y="1540"/>
                    </a:lnTo>
                    <a:lnTo>
                      <a:pt x="839" y="1554"/>
                    </a:lnTo>
                    <a:lnTo>
                      <a:pt x="871" y="1578"/>
                    </a:lnTo>
                    <a:lnTo>
                      <a:pt x="871" y="1578"/>
                    </a:lnTo>
                    <a:lnTo>
                      <a:pt x="889" y="1588"/>
                    </a:lnTo>
                    <a:lnTo>
                      <a:pt x="907" y="1594"/>
                    </a:lnTo>
                    <a:lnTo>
                      <a:pt x="925" y="1596"/>
                    </a:lnTo>
                    <a:lnTo>
                      <a:pt x="945" y="1594"/>
                    </a:lnTo>
                    <a:lnTo>
                      <a:pt x="963" y="1588"/>
                    </a:lnTo>
                    <a:lnTo>
                      <a:pt x="981" y="1580"/>
                    </a:lnTo>
                    <a:lnTo>
                      <a:pt x="997" y="1568"/>
                    </a:lnTo>
                    <a:lnTo>
                      <a:pt x="1011" y="1552"/>
                    </a:lnTo>
                    <a:lnTo>
                      <a:pt x="1083" y="1452"/>
                    </a:lnTo>
                    <a:lnTo>
                      <a:pt x="1083" y="1452"/>
                    </a:lnTo>
                    <a:lnTo>
                      <a:pt x="1095" y="1434"/>
                    </a:lnTo>
                    <a:lnTo>
                      <a:pt x="1101" y="1414"/>
                    </a:lnTo>
                    <a:lnTo>
                      <a:pt x="1105" y="1394"/>
                    </a:lnTo>
                    <a:lnTo>
                      <a:pt x="1103" y="1376"/>
                    </a:lnTo>
                    <a:lnTo>
                      <a:pt x="1099" y="1356"/>
                    </a:lnTo>
                    <a:lnTo>
                      <a:pt x="1091" y="1340"/>
                    </a:lnTo>
                    <a:lnTo>
                      <a:pt x="1081" y="1324"/>
                    </a:lnTo>
                    <a:lnTo>
                      <a:pt x="1065" y="1310"/>
                    </a:lnTo>
                    <a:lnTo>
                      <a:pt x="1065" y="13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632" tIns="51816" rIns="103632" bIns="51816" numCol="1" anchor="t" anchorCtr="0" compatLnSpc="1">
                <a:prstTxWarp prst="textNoShape">
                  <a:avLst/>
                </a:prstTxWarp>
              </a:bodyPr>
              <a:lstStyle/>
              <a:p>
                <a:pPr defTabSz="1036290">
                  <a:defRPr/>
                </a:pPr>
                <a:endParaRPr lang="en-US" sz="2040">
                  <a:solidFill>
                    <a:srgbClr val="505050"/>
                  </a:solidFill>
                  <a:latin typeface="Segoe UI"/>
                </a:endParaRPr>
              </a:p>
            </p:txBody>
          </p:sp>
        </p:grpSp>
      </p:grpSp>
      <p:sp>
        <p:nvSpPr>
          <p:cNvPr id="53" name="Rectangle 52">
            <a:extLst>
              <a:ext uri="{FF2B5EF4-FFF2-40B4-BE49-F238E27FC236}">
                <a16:creationId xmlns:a16="http://schemas.microsoft.com/office/drawing/2014/main" id="{54760DE5-EE10-48F2-A0AA-358517691962}"/>
              </a:ext>
            </a:extLst>
          </p:cNvPr>
          <p:cNvSpPr/>
          <p:nvPr/>
        </p:nvSpPr>
        <p:spPr bwMode="auto">
          <a:xfrm>
            <a:off x="101" y="60"/>
            <a:ext cx="13817404" cy="1436802"/>
          </a:xfrm>
          <a:prstGeom prst="rect">
            <a:avLst/>
          </a:prstGeom>
          <a:solidFill>
            <a:schemeClr val="accent1">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7261" tIns="165809" rIns="207261" bIns="165809" numCol="1" spcCol="0" rtlCol="0" fromWordArt="0" anchor="t" anchorCtr="0" forceAA="0" compatLnSpc="1">
            <a:prstTxWarp prst="textNoShape">
              <a:avLst/>
            </a:prstTxWarp>
            <a:noAutofit/>
          </a:bodyPr>
          <a:lstStyle/>
          <a:p>
            <a:pPr algn="ctr" defTabSz="1056782" fontAlgn="base">
              <a:lnSpc>
                <a:spcPct val="90000"/>
              </a:lnSpc>
              <a:spcBef>
                <a:spcPct val="0"/>
              </a:spcBef>
              <a:spcAft>
                <a:spcPct val="0"/>
              </a:spcAft>
            </a:pPr>
            <a:endParaRPr lang="en-US" sz="2720">
              <a:gradFill>
                <a:gsLst>
                  <a:gs pos="0">
                    <a:srgbClr val="FFFFFF"/>
                  </a:gs>
                  <a:gs pos="100000">
                    <a:srgbClr val="FFFFFF"/>
                  </a:gs>
                </a:gsLst>
                <a:lin ang="5400000" scaled="0"/>
              </a:gradFill>
              <a:ea typeface="Segoe UI" pitchFamily="34" charset="0"/>
              <a:cs typeface="Segoe UI" pitchFamily="34" charset="0"/>
            </a:endParaRPr>
          </a:p>
        </p:txBody>
      </p:sp>
      <p:sp>
        <p:nvSpPr>
          <p:cNvPr id="54" name="Title 1">
            <a:extLst>
              <a:ext uri="{FF2B5EF4-FFF2-40B4-BE49-F238E27FC236}">
                <a16:creationId xmlns:a16="http://schemas.microsoft.com/office/drawing/2014/main" id="{2B3E7CE3-5428-4EEA-86CD-630A911AF2A4}"/>
              </a:ext>
            </a:extLst>
          </p:cNvPr>
          <p:cNvSpPr>
            <a:spLocks noGrp="1"/>
          </p:cNvSpPr>
          <p:nvPr>
            <p:ph type="title" idx="4294967295"/>
          </p:nvPr>
        </p:nvSpPr>
        <p:spPr>
          <a:xfrm>
            <a:off x="0" y="247650"/>
            <a:ext cx="12011025" cy="941388"/>
          </a:xfrm>
        </p:spPr>
        <p:txBody>
          <a:bodyPr vert="horz" wrap="none" lIns="414522" tIns="101608" rIns="0" bIns="101608" rtlCol="0" anchor="ctr" anchorCtr="0">
            <a:noAutofit/>
          </a:bodyPr>
          <a:lstStyle/>
          <a:p>
            <a:pPr defTabSz="1036070" fontAlgn="base">
              <a:spcAft>
                <a:spcPct val="0"/>
              </a:spcAft>
            </a:pPr>
            <a:r>
              <a:rPr lang="en-US" sz="4000">
                <a:solidFill>
                  <a:schemeClr val="bg1"/>
                </a:solidFill>
                <a:ea typeface="Segoe UI" pitchFamily="34" charset="0"/>
              </a:rPr>
              <a:t>Dynamics 365 for Sales Professional - Elevator pitch </a:t>
            </a:r>
          </a:p>
        </p:txBody>
      </p:sp>
    </p:spTree>
    <p:extLst>
      <p:ext uri="{BB962C8B-B14F-4D97-AF65-F5344CB8AC3E}">
        <p14:creationId xmlns:p14="http://schemas.microsoft.com/office/powerpoint/2010/main" val="26846578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54760DE5-EE10-48F2-A0AA-358517691962}"/>
              </a:ext>
            </a:extLst>
          </p:cNvPr>
          <p:cNvSpPr/>
          <p:nvPr/>
        </p:nvSpPr>
        <p:spPr bwMode="auto">
          <a:xfrm>
            <a:off x="101" y="60"/>
            <a:ext cx="13817404" cy="1436802"/>
          </a:xfrm>
          <a:prstGeom prst="rect">
            <a:avLst/>
          </a:prstGeom>
          <a:solidFill>
            <a:schemeClr val="accent1">
              <a:lumMod val="90000"/>
              <a:lumOff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7261" tIns="165809" rIns="207261" bIns="165809" numCol="1" spcCol="0" rtlCol="0" fromWordArt="0" anchor="t" anchorCtr="0" forceAA="0" compatLnSpc="1">
            <a:prstTxWarp prst="textNoShape">
              <a:avLst/>
            </a:prstTxWarp>
            <a:noAutofit/>
          </a:bodyPr>
          <a:lstStyle/>
          <a:p>
            <a:pPr algn="ctr" defTabSz="1056782" fontAlgn="base">
              <a:lnSpc>
                <a:spcPct val="90000"/>
              </a:lnSpc>
              <a:spcBef>
                <a:spcPct val="0"/>
              </a:spcBef>
              <a:spcAft>
                <a:spcPct val="0"/>
              </a:spcAft>
            </a:pPr>
            <a:endParaRPr lang="en-US" sz="2720">
              <a:gradFill>
                <a:gsLst>
                  <a:gs pos="0">
                    <a:srgbClr val="FFFFFF"/>
                  </a:gs>
                  <a:gs pos="100000">
                    <a:srgbClr val="FFFFFF"/>
                  </a:gs>
                </a:gsLst>
                <a:lin ang="5400000" scaled="0"/>
              </a:gradFill>
              <a:ea typeface="Segoe UI" pitchFamily="34" charset="0"/>
              <a:cs typeface="Segoe UI" pitchFamily="34" charset="0"/>
            </a:endParaRPr>
          </a:p>
        </p:txBody>
      </p:sp>
      <p:sp>
        <p:nvSpPr>
          <p:cNvPr id="54" name="Title 1">
            <a:extLst>
              <a:ext uri="{FF2B5EF4-FFF2-40B4-BE49-F238E27FC236}">
                <a16:creationId xmlns:a16="http://schemas.microsoft.com/office/drawing/2014/main" id="{2B3E7CE3-5428-4EEA-86CD-630A911AF2A4}"/>
              </a:ext>
            </a:extLst>
          </p:cNvPr>
          <p:cNvSpPr>
            <a:spLocks noGrp="1"/>
          </p:cNvSpPr>
          <p:nvPr>
            <p:ph type="title" idx="4294967295"/>
          </p:nvPr>
        </p:nvSpPr>
        <p:spPr>
          <a:xfrm>
            <a:off x="0" y="247650"/>
            <a:ext cx="12011025" cy="941388"/>
          </a:xfrm>
        </p:spPr>
        <p:txBody>
          <a:bodyPr vert="horz" wrap="none" lIns="414522" tIns="101608" rIns="0" bIns="101608" rtlCol="0" anchor="ctr" anchorCtr="0">
            <a:noAutofit/>
          </a:bodyPr>
          <a:lstStyle/>
          <a:p>
            <a:pPr defTabSz="1036070" fontAlgn="base">
              <a:spcAft>
                <a:spcPct val="0"/>
              </a:spcAft>
            </a:pPr>
            <a:r>
              <a:rPr lang="en-US" sz="4000">
                <a:solidFill>
                  <a:schemeClr val="bg1"/>
                </a:solidFill>
                <a:ea typeface="Segoe UI" pitchFamily="34" charset="0"/>
              </a:rPr>
              <a:t>Dynamics 365 for Sales Professional – At a glance</a:t>
            </a:r>
          </a:p>
        </p:txBody>
      </p:sp>
      <p:sp>
        <p:nvSpPr>
          <p:cNvPr id="55" name="Rectangle 54">
            <a:extLst>
              <a:ext uri="{FF2B5EF4-FFF2-40B4-BE49-F238E27FC236}">
                <a16:creationId xmlns:a16="http://schemas.microsoft.com/office/drawing/2014/main" id="{40D26368-EC6A-40B7-896D-34C39DA33D06}"/>
              </a:ext>
            </a:extLst>
          </p:cNvPr>
          <p:cNvSpPr/>
          <p:nvPr/>
        </p:nvSpPr>
        <p:spPr>
          <a:xfrm flipH="1">
            <a:off x="720636" y="2358996"/>
            <a:ext cx="4661377" cy="1243802"/>
          </a:xfrm>
          <a:prstGeom prst="rect">
            <a:avLst/>
          </a:prstGeom>
        </p:spPr>
        <p:txBody>
          <a:bodyPr wrap="square" anchor="t">
            <a:spAutoFit/>
          </a:bodyPr>
          <a:lstStyle/>
          <a:p>
            <a:pPr marL="194304" indent="-194304" defTabSz="1056771" fontAlgn="base">
              <a:spcBef>
                <a:spcPct val="0"/>
              </a:spcBef>
              <a:spcAft>
                <a:spcPct val="0"/>
              </a:spcAft>
              <a:buFont typeface="Arial" panose="020B0604020202020204" pitchFamily="34" charset="0"/>
              <a:buChar char="•"/>
              <a:defRPr/>
            </a:pPr>
            <a:r>
              <a:rPr lang="en-CA" sz="1247">
                <a:solidFill>
                  <a:srgbClr val="505050">
                    <a:lumMod val="50000"/>
                  </a:srgbClr>
                </a:solidFill>
                <a:latin typeface="Segoe UI"/>
              </a:rPr>
              <a:t>Changing sales leadership</a:t>
            </a:r>
            <a:endParaRPr lang="en-CA" sz="1247">
              <a:solidFill>
                <a:srgbClr val="505050">
                  <a:lumMod val="50000"/>
                </a:srgbClr>
              </a:solidFill>
              <a:latin typeface="Segoe UI"/>
              <a:cs typeface="Segoe UI"/>
            </a:endParaRPr>
          </a:p>
          <a:p>
            <a:pPr marL="194304" indent="-194304" defTabSz="1056771" fontAlgn="base">
              <a:spcBef>
                <a:spcPct val="0"/>
              </a:spcBef>
              <a:spcAft>
                <a:spcPct val="0"/>
              </a:spcAft>
              <a:buFont typeface="Arial"/>
              <a:buChar char="•"/>
              <a:defRPr/>
            </a:pPr>
            <a:r>
              <a:rPr lang="en-CA" sz="1247">
                <a:solidFill>
                  <a:srgbClr val="505050">
                    <a:lumMod val="50000"/>
                  </a:srgbClr>
                </a:solidFill>
                <a:latin typeface="Segoe UI"/>
              </a:rPr>
              <a:t>Acquisition or consolidation of sales organization</a:t>
            </a:r>
            <a:endParaRPr lang="en-CA" sz="1247">
              <a:solidFill>
                <a:srgbClr val="505050">
                  <a:lumMod val="50000"/>
                </a:srgbClr>
              </a:solidFill>
              <a:latin typeface="Segoe UI"/>
              <a:cs typeface="Segoe UI"/>
            </a:endParaRPr>
          </a:p>
          <a:p>
            <a:pPr marL="194304" indent="-194304" defTabSz="1056771" fontAlgn="base">
              <a:spcBef>
                <a:spcPct val="0"/>
              </a:spcBef>
              <a:spcAft>
                <a:spcPct val="0"/>
              </a:spcAft>
              <a:buFont typeface="Arial"/>
              <a:buChar char="•"/>
              <a:defRPr/>
            </a:pPr>
            <a:r>
              <a:rPr lang="en-CA" sz="1247">
                <a:solidFill>
                  <a:srgbClr val="505050">
                    <a:lumMod val="50000"/>
                  </a:srgbClr>
                </a:solidFill>
                <a:latin typeface="Segoe UI"/>
                <a:cs typeface="Segoe UI"/>
              </a:rPr>
              <a:t>Organization under pressure as growth has flattened</a:t>
            </a:r>
          </a:p>
          <a:p>
            <a:pPr marL="194304" indent="-194304" defTabSz="1056771" fontAlgn="base">
              <a:spcBef>
                <a:spcPct val="0"/>
              </a:spcBef>
              <a:spcAft>
                <a:spcPct val="0"/>
              </a:spcAft>
              <a:buFont typeface="Arial"/>
              <a:buChar char="•"/>
              <a:defRPr/>
            </a:pPr>
            <a:r>
              <a:rPr lang="en-CA" sz="1247">
                <a:solidFill>
                  <a:srgbClr val="505050">
                    <a:lumMod val="50000"/>
                  </a:srgbClr>
                </a:solidFill>
                <a:latin typeface="Segoe UI"/>
                <a:cs typeface="Segoe UI"/>
              </a:rPr>
              <a:t>Sales transformation initiative in flight </a:t>
            </a:r>
          </a:p>
          <a:p>
            <a:pPr marL="194304" indent="-194304" defTabSz="1056771" fontAlgn="base">
              <a:spcBef>
                <a:spcPct val="0"/>
              </a:spcBef>
              <a:spcAft>
                <a:spcPct val="0"/>
              </a:spcAft>
              <a:buFont typeface="Arial"/>
              <a:buChar char="•"/>
              <a:defRPr/>
            </a:pPr>
            <a:r>
              <a:rPr lang="en-CA" sz="1247">
                <a:solidFill>
                  <a:srgbClr val="505050">
                    <a:lumMod val="50000"/>
                  </a:srgbClr>
                </a:solidFill>
                <a:latin typeface="Segoe UI"/>
                <a:cs typeface="Segoe UI"/>
              </a:rPr>
              <a:t>Salesforce.com relationship under stress due to cost, lack of adoption, complex integrations</a:t>
            </a:r>
          </a:p>
        </p:txBody>
      </p:sp>
      <p:sp>
        <p:nvSpPr>
          <p:cNvPr id="56" name="TextBox 55">
            <a:extLst>
              <a:ext uri="{FF2B5EF4-FFF2-40B4-BE49-F238E27FC236}">
                <a16:creationId xmlns:a16="http://schemas.microsoft.com/office/drawing/2014/main" id="{9E1B0BAD-280F-41B0-87AB-E312DC8A15B6}"/>
              </a:ext>
            </a:extLst>
          </p:cNvPr>
          <p:cNvSpPr txBox="1"/>
          <p:nvPr/>
        </p:nvSpPr>
        <p:spPr>
          <a:xfrm>
            <a:off x="5627674" y="2234331"/>
            <a:ext cx="7909074" cy="1678242"/>
          </a:xfrm>
          <a:prstGeom prst="rect">
            <a:avLst/>
          </a:prstGeom>
          <a:noFill/>
        </p:spPr>
        <p:txBody>
          <a:bodyPr wrap="square" lIns="207264" tIns="165811" rIns="207264" bIns="165811" rtlCol="0" anchor="t">
            <a:spAutoFit/>
          </a:bodyPr>
          <a:lstStyle/>
          <a:p>
            <a:pPr marL="194304" indent="-194304" defTabSz="1036290">
              <a:buFont typeface="Arial" panose="020B0604020202020204" pitchFamily="34" charset="0"/>
              <a:buChar char="•"/>
              <a:defRPr/>
            </a:pPr>
            <a:r>
              <a:rPr lang="en-US" sz="1247" b="1" spc="11">
                <a:solidFill>
                  <a:srgbClr val="000000"/>
                </a:solidFill>
                <a:latin typeface="Segoe UI" panose="020B0502040204020203" pitchFamily="34" charset="0"/>
                <a:cs typeface="Segoe UI" panose="020B0502040204020203" pitchFamily="34" charset="0"/>
              </a:rPr>
              <a:t>Decision making is changing </a:t>
            </a:r>
            <a:r>
              <a:rPr lang="en-US" sz="1247" spc="11">
                <a:solidFill>
                  <a:srgbClr val="000000"/>
                </a:solidFill>
                <a:latin typeface="Segoe UI" panose="020B0502040204020203" pitchFamily="34" charset="0"/>
                <a:cs typeface="Segoe UI" panose="020B0502040204020203" pitchFamily="34" charset="0"/>
              </a:rPr>
              <a:t>including</a:t>
            </a:r>
            <a:r>
              <a:rPr lang="en-US" sz="1247" b="1" spc="11">
                <a:solidFill>
                  <a:srgbClr val="000000"/>
                </a:solidFill>
                <a:latin typeface="Segoe UI" panose="020B0502040204020203" pitchFamily="34" charset="0"/>
                <a:cs typeface="Segoe UI" panose="020B0502040204020203" pitchFamily="34" charset="0"/>
              </a:rPr>
              <a:t> </a:t>
            </a:r>
            <a:r>
              <a:rPr lang="en-US" sz="1247" spc="11">
                <a:solidFill>
                  <a:srgbClr val="000000"/>
                </a:solidFill>
                <a:latin typeface="Segoe UI" panose="020B0502040204020203" pitchFamily="34" charset="0"/>
                <a:cs typeface="Segoe UI" panose="020B0502040204020203" pitchFamily="34" charset="0"/>
              </a:rPr>
              <a:t>73% of Millennials are involved in product and service decision-making. </a:t>
            </a:r>
            <a:r>
              <a:rPr lang="en-US" sz="1247">
                <a:solidFill>
                  <a:srgbClr val="000000"/>
                </a:solidFill>
                <a:latin typeface="Segoe UI" panose="020B0502040204020203" pitchFamily="34" charset="0"/>
                <a:cs typeface="Segoe UI" panose="020B0502040204020203" pitchFamily="34" charset="0"/>
              </a:rPr>
              <a:t>Do you know who is making decisions and how to engage?</a:t>
            </a:r>
            <a:endParaRPr lang="en-US" sz="1247" b="1">
              <a:solidFill>
                <a:srgbClr val="000000"/>
              </a:solidFill>
              <a:latin typeface="Segoe UI" panose="020B0502040204020203" pitchFamily="34" charset="0"/>
              <a:cs typeface="Segoe UI" panose="020B0502040204020203" pitchFamily="34" charset="0"/>
            </a:endParaRPr>
          </a:p>
          <a:p>
            <a:pPr marL="194304" indent="-194304" defTabSz="1036290">
              <a:buFont typeface="Arial" panose="020B0604020202020204" pitchFamily="34" charset="0"/>
              <a:buChar char="•"/>
              <a:defRPr/>
            </a:pPr>
            <a:r>
              <a:rPr lang="en-US" sz="1247" b="1">
                <a:solidFill>
                  <a:srgbClr val="505050">
                    <a:lumMod val="50000"/>
                  </a:srgbClr>
                </a:solidFill>
                <a:latin typeface="Segoe UI" panose="020B0502040204020203" pitchFamily="34" charset="0"/>
                <a:cs typeface="Segoe UI" panose="020B0502040204020203" pitchFamily="34" charset="0"/>
              </a:rPr>
              <a:t>77% of buyers don’t believe that the salespeople they deal with understand their business</a:t>
            </a:r>
            <a:r>
              <a:rPr lang="en-US" sz="1247">
                <a:solidFill>
                  <a:srgbClr val="505050">
                    <a:lumMod val="50000"/>
                  </a:srgbClr>
                </a:solidFill>
                <a:latin typeface="Segoe UI" panose="020B0502040204020203" pitchFamily="34" charset="0"/>
                <a:cs typeface="Segoe UI" panose="020B0502040204020203" pitchFamily="34" charset="0"/>
              </a:rPr>
              <a:t>. Are you proactively giving your sellers the best tools to have the right conversations?</a:t>
            </a:r>
          </a:p>
          <a:p>
            <a:pPr marL="194304" indent="-194304" defTabSz="1036290">
              <a:buFont typeface="Arial" panose="020B0604020202020204" pitchFamily="34" charset="0"/>
              <a:buChar char="•"/>
              <a:defRPr/>
            </a:pPr>
            <a:r>
              <a:rPr lang="en-US" sz="1247" b="1" spc="11">
                <a:solidFill>
                  <a:srgbClr val="505050">
                    <a:lumMod val="50000"/>
                  </a:srgbClr>
                </a:solidFill>
                <a:latin typeface="Segoe UI" panose="020B0502040204020203" pitchFamily="34" charset="0"/>
                <a:cs typeface="Segoe UI" panose="020B0502040204020203" pitchFamily="34" charset="0"/>
              </a:rPr>
              <a:t>67% of rep’s time spent on non-selling activities</a:t>
            </a:r>
            <a:r>
              <a:rPr lang="en-US" sz="1247" spc="11">
                <a:solidFill>
                  <a:srgbClr val="505050">
                    <a:lumMod val="50000"/>
                  </a:srgbClr>
                </a:solidFill>
                <a:latin typeface="Segoe UI" panose="020B0502040204020203" pitchFamily="34" charset="0"/>
                <a:cs typeface="Segoe UI" panose="020B0502040204020203" pitchFamily="34" charset="0"/>
              </a:rPr>
              <a:t>. Are you proactively giving your sellers the best tools that empower them to engage with their customer?</a:t>
            </a:r>
            <a:r>
              <a:rPr lang="en-US" sz="1247">
                <a:solidFill>
                  <a:srgbClr val="505050">
                    <a:lumMod val="50000"/>
                  </a:srgbClr>
                </a:solidFill>
                <a:latin typeface="Segoe UI" panose="020B0502040204020203" pitchFamily="34" charset="0"/>
                <a:cs typeface="Segoe UI" panose="020B0502040204020203" pitchFamily="34" charset="0"/>
              </a:rPr>
              <a:t> </a:t>
            </a:r>
          </a:p>
          <a:p>
            <a:pPr marL="194304" indent="-194304" defTabSz="1036290">
              <a:buFont typeface="Arial" panose="020B0604020202020204" pitchFamily="34" charset="0"/>
              <a:buChar char="•"/>
              <a:defRPr/>
            </a:pPr>
            <a:r>
              <a:rPr lang="en-US" sz="1247" b="1" spc="11">
                <a:solidFill>
                  <a:srgbClr val="505050">
                    <a:lumMod val="50000"/>
                  </a:srgbClr>
                </a:solidFill>
                <a:latin typeface="Segoe UI" panose="020B0502040204020203" pitchFamily="34" charset="0"/>
                <a:cs typeface="Segoe UI" panose="020B0502040204020203" pitchFamily="34" charset="0"/>
              </a:rPr>
              <a:t>59% of sales forecasts are wrong. </a:t>
            </a:r>
            <a:r>
              <a:rPr lang="en-US" sz="1247" spc="11">
                <a:solidFill>
                  <a:srgbClr val="505050">
                    <a:lumMod val="50000"/>
                  </a:srgbClr>
                </a:solidFill>
                <a:latin typeface="Segoe UI" panose="020B0502040204020203" pitchFamily="34" charset="0"/>
                <a:cs typeface="Segoe UI" panose="020B0502040204020203" pitchFamily="34" charset="0"/>
              </a:rPr>
              <a:t>How do you prioritize your pipeline on those most likely to close?</a:t>
            </a:r>
            <a:endParaRPr lang="en-US" sz="1247">
              <a:solidFill>
                <a:srgbClr val="505050">
                  <a:lumMod val="50000"/>
                </a:srgbClr>
              </a:solidFill>
              <a:latin typeface="Segoe UI" panose="020B0502040204020203" pitchFamily="34" charset="0"/>
              <a:cs typeface="Segoe UI" panose="020B0502040204020203" pitchFamily="34" charset="0"/>
            </a:endParaRPr>
          </a:p>
        </p:txBody>
      </p:sp>
      <p:sp>
        <p:nvSpPr>
          <p:cNvPr id="57" name="Rectangle 56">
            <a:extLst>
              <a:ext uri="{FF2B5EF4-FFF2-40B4-BE49-F238E27FC236}">
                <a16:creationId xmlns:a16="http://schemas.microsoft.com/office/drawing/2014/main" id="{5AFD1214-D5EA-4317-8A82-E483182C28A1}"/>
              </a:ext>
            </a:extLst>
          </p:cNvPr>
          <p:cNvSpPr/>
          <p:nvPr/>
        </p:nvSpPr>
        <p:spPr>
          <a:xfrm>
            <a:off x="698105" y="4647486"/>
            <a:ext cx="4661376" cy="2366289"/>
          </a:xfrm>
          <a:prstGeom prst="rect">
            <a:avLst/>
          </a:prstGeom>
        </p:spPr>
        <p:txBody>
          <a:bodyPr wrap="square" anchor="t">
            <a:spAutoFit/>
          </a:bodyPr>
          <a:lstStyle/>
          <a:p>
            <a:pPr marL="193675" indent="-193675" defTabSz="1036290">
              <a:buFont typeface="Arial"/>
              <a:buChar char="•"/>
              <a:defRPr/>
            </a:pPr>
            <a:r>
              <a:rPr lang="en-US" sz="1247" dirty="0">
                <a:solidFill>
                  <a:srgbClr val="505050">
                    <a:lumMod val="50000"/>
                  </a:srgbClr>
                </a:solidFill>
                <a:latin typeface="Segoe UI"/>
              </a:rPr>
              <a:t>Provide sellers with </a:t>
            </a:r>
            <a:r>
              <a:rPr lang="en-US" sz="1247" b="1" dirty="0">
                <a:solidFill>
                  <a:srgbClr val="505050">
                    <a:lumMod val="50000"/>
                  </a:srgbClr>
                </a:solidFill>
                <a:latin typeface="Segoe UI"/>
              </a:rPr>
              <a:t>actionable insights </a:t>
            </a:r>
            <a:r>
              <a:rPr lang="en-US" sz="1247" dirty="0">
                <a:solidFill>
                  <a:srgbClr val="505050">
                    <a:lumMod val="50000"/>
                  </a:srgbClr>
                </a:solidFill>
                <a:latin typeface="Segoe UI"/>
              </a:rPr>
              <a:t>like lead score and relationship health based on intelligence </a:t>
            </a:r>
            <a:endParaRPr lang="en-US" dirty="0"/>
          </a:p>
          <a:p>
            <a:pPr marL="193675" indent="-193675" defTabSz="1036290">
              <a:buFont typeface="Arial"/>
              <a:buChar char="•"/>
              <a:defRPr/>
            </a:pPr>
            <a:r>
              <a:rPr lang="en-US" sz="1247" b="1" dirty="0">
                <a:solidFill>
                  <a:srgbClr val="505050">
                    <a:lumMod val="50000"/>
                  </a:srgbClr>
                </a:solidFill>
                <a:latin typeface="Segoe UI"/>
              </a:rPr>
              <a:t>Strengthen relationships </a:t>
            </a:r>
            <a:r>
              <a:rPr lang="en-US" sz="1247" dirty="0">
                <a:solidFill>
                  <a:srgbClr val="505050">
                    <a:lumMod val="50000"/>
                  </a:srgbClr>
                </a:solidFill>
                <a:latin typeface="Segoe UI"/>
              </a:rPr>
              <a:t>by helping sellers be relevant with up to the moment data and insights from Office 365, LinkedIn, and Dynamics 365.</a:t>
            </a:r>
            <a:endParaRPr lang="en-US" sz="1247" dirty="0">
              <a:solidFill>
                <a:srgbClr val="505050">
                  <a:lumMod val="50000"/>
                </a:srgbClr>
              </a:solidFill>
              <a:latin typeface="Segoe UI"/>
              <a:cs typeface="Segoe UI"/>
            </a:endParaRPr>
          </a:p>
          <a:p>
            <a:pPr marL="193675" indent="-193675" defTabSz="1036290">
              <a:buFont typeface="Arial"/>
              <a:buChar char="•"/>
              <a:defRPr/>
            </a:pPr>
            <a:r>
              <a:rPr lang="en-US" sz="1200" b="1" dirty="0">
                <a:solidFill>
                  <a:srgbClr val="505050"/>
                </a:solidFill>
                <a:latin typeface="Segoe UI"/>
              </a:rPr>
              <a:t>Optimize effectiveness </a:t>
            </a:r>
            <a:r>
              <a:rPr lang="en-US" sz="1200" dirty="0">
                <a:solidFill>
                  <a:srgbClr val="505050"/>
                </a:solidFill>
                <a:latin typeface="Segoe UI"/>
              </a:rPr>
              <a:t>by transforming from data entry to guiding sellers' people to the next best action to take with the customer</a:t>
            </a:r>
            <a:endParaRPr lang="en-US" sz="1200" dirty="0">
              <a:solidFill>
                <a:srgbClr val="505050"/>
              </a:solidFill>
              <a:latin typeface="Segoe UI"/>
              <a:cs typeface="Segoe UI"/>
            </a:endParaRPr>
          </a:p>
          <a:p>
            <a:pPr marL="193675" indent="-193675" defTabSz="1036290">
              <a:buFont typeface="Arial"/>
              <a:buChar char="•"/>
              <a:defRPr/>
            </a:pPr>
            <a:r>
              <a:rPr lang="en-US" sz="1200" dirty="0">
                <a:solidFill>
                  <a:srgbClr val="505050"/>
                </a:solidFill>
                <a:latin typeface="Segoe UI"/>
              </a:rPr>
              <a:t>Prioritize your pipeline and </a:t>
            </a:r>
            <a:r>
              <a:rPr lang="en-US" sz="1200" b="1" dirty="0">
                <a:solidFill>
                  <a:srgbClr val="505050"/>
                </a:solidFill>
                <a:latin typeface="Segoe UI"/>
              </a:rPr>
              <a:t>accelerate success </a:t>
            </a:r>
            <a:r>
              <a:rPr lang="en-US" sz="1200" dirty="0">
                <a:solidFill>
                  <a:srgbClr val="505050"/>
                </a:solidFill>
                <a:latin typeface="Segoe UI"/>
              </a:rPr>
              <a:t>with real-time analytics. </a:t>
            </a:r>
            <a:endParaRPr lang="en-US" sz="1200" dirty="0">
              <a:solidFill>
                <a:srgbClr val="505050"/>
              </a:solidFill>
              <a:latin typeface="Segoe UI"/>
              <a:cs typeface="Segoe UI"/>
            </a:endParaRPr>
          </a:p>
          <a:p>
            <a:pPr marL="193675" indent="-193675" defTabSz="1036290">
              <a:buFont typeface="Arial"/>
              <a:buChar char="•"/>
              <a:defRPr/>
            </a:pPr>
            <a:r>
              <a:rPr lang="en-US" sz="1200" b="1" dirty="0">
                <a:solidFill>
                  <a:srgbClr val="505050"/>
                </a:solidFill>
                <a:latin typeface="Segoe UI"/>
              </a:rPr>
              <a:t>Onboard new sellers </a:t>
            </a:r>
            <a:r>
              <a:rPr lang="en-US" sz="1200" dirty="0">
                <a:solidFill>
                  <a:srgbClr val="505050"/>
                </a:solidFill>
                <a:latin typeface="Segoe UI"/>
              </a:rPr>
              <a:t>with streamlined workflows that tell the sellers pending actions before closing deals.</a:t>
            </a:r>
            <a:endParaRPr lang="en-US" sz="1247" dirty="0">
              <a:solidFill>
                <a:srgbClr val="505050">
                  <a:lumMod val="50000"/>
                </a:srgbClr>
              </a:solidFill>
              <a:latin typeface="Segoe UI"/>
              <a:cs typeface="Segoe UI"/>
            </a:endParaRPr>
          </a:p>
        </p:txBody>
      </p:sp>
      <p:sp>
        <p:nvSpPr>
          <p:cNvPr id="58" name="TextBox 57">
            <a:extLst>
              <a:ext uri="{FF2B5EF4-FFF2-40B4-BE49-F238E27FC236}">
                <a16:creationId xmlns:a16="http://schemas.microsoft.com/office/drawing/2014/main" id="{1BE45593-43E2-49E3-A4F1-2996ECF37C95}"/>
              </a:ext>
            </a:extLst>
          </p:cNvPr>
          <p:cNvSpPr txBox="1"/>
          <p:nvPr/>
        </p:nvSpPr>
        <p:spPr>
          <a:xfrm>
            <a:off x="5683714" y="4586398"/>
            <a:ext cx="7595367" cy="1332057"/>
          </a:xfrm>
          <a:prstGeom prst="rect">
            <a:avLst/>
          </a:prstGeom>
          <a:noFill/>
        </p:spPr>
        <p:txBody>
          <a:bodyPr wrap="square" lIns="207264" tIns="165811" rIns="207264" bIns="165811" rtlCol="0" anchor="t">
            <a:spAutoFit/>
          </a:bodyPr>
          <a:lstStyle/>
          <a:p>
            <a:pPr marL="193675" indent="-193675" defTabSz="1036290">
              <a:lnSpc>
                <a:spcPct val="90000"/>
              </a:lnSpc>
              <a:buFont typeface="Arial" panose="020B0604020202020204" pitchFamily="34" charset="0"/>
              <a:buChar char="•"/>
              <a:defRPr/>
            </a:pPr>
            <a:r>
              <a:rPr lang="en-US" sz="1200" spc="11" dirty="0">
                <a:solidFill>
                  <a:srgbClr val="1B212A"/>
                </a:solidFill>
                <a:latin typeface="Segoe UI"/>
                <a:cs typeface="Segoe UI"/>
              </a:rPr>
              <a:t>Industry leading SFA by Forrester and Gartner for ability to </a:t>
            </a:r>
            <a:r>
              <a:rPr lang="en-US" sz="1200" b="1" spc="11" dirty="0">
                <a:solidFill>
                  <a:srgbClr val="1B212A"/>
                </a:solidFill>
                <a:latin typeface="Segoe UI"/>
                <a:cs typeface="Segoe UI"/>
              </a:rPr>
              <a:t>move beyond sales management to empower sellers</a:t>
            </a:r>
            <a:endParaRPr lang="en-US" sz="1200" dirty="0">
              <a:latin typeface="Segoe UI"/>
              <a:cs typeface="Segoe UI"/>
            </a:endParaRPr>
          </a:p>
          <a:p>
            <a:pPr marL="193675" indent="-193675" defTabSz="1036290">
              <a:lnSpc>
                <a:spcPct val="90000"/>
              </a:lnSpc>
              <a:buFont typeface="Arial" panose="020B0604020202020204" pitchFamily="34" charset="0"/>
              <a:buChar char="•"/>
              <a:defRPr/>
            </a:pPr>
            <a:r>
              <a:rPr lang="en-US" sz="1200" spc="11" dirty="0">
                <a:solidFill>
                  <a:srgbClr val="1B212A"/>
                </a:solidFill>
                <a:latin typeface="Segoe UI"/>
                <a:cs typeface="Segoe UI"/>
              </a:rPr>
              <a:t>End-to-end (</a:t>
            </a:r>
            <a:r>
              <a:rPr lang="en-US" sz="1200" b="1" spc="11" dirty="0">
                <a:solidFill>
                  <a:srgbClr val="1B212A"/>
                </a:solidFill>
                <a:latin typeface="Segoe UI"/>
                <a:cs typeface="Segoe UI"/>
              </a:rPr>
              <a:t>Prospect to Cash</a:t>
            </a:r>
            <a:r>
              <a:rPr lang="en-US" sz="1200" spc="11" dirty="0">
                <a:solidFill>
                  <a:srgbClr val="1B212A"/>
                </a:solidFill>
                <a:latin typeface="Segoe UI"/>
                <a:cs typeface="Segoe UI"/>
              </a:rPr>
              <a:t>) business application solution with integration with Business Central and seamless integration with M365 offerings such as email, Word, Teams, Excel, and others</a:t>
            </a:r>
            <a:endParaRPr lang="en-US" sz="1200" dirty="0">
              <a:solidFill>
                <a:srgbClr val="1B212A"/>
              </a:solidFill>
              <a:latin typeface="Segoe UI"/>
              <a:cs typeface="Segoe UI"/>
            </a:endParaRPr>
          </a:p>
          <a:p>
            <a:pPr marL="193675" indent="-193675" defTabSz="1036290">
              <a:lnSpc>
                <a:spcPct val="90000"/>
              </a:lnSpc>
              <a:buFont typeface="Arial" panose="020B0604020202020204" pitchFamily="34" charset="0"/>
              <a:buChar char="•"/>
              <a:defRPr/>
            </a:pPr>
            <a:r>
              <a:rPr lang="en-CA" sz="1200" b="1" dirty="0">
                <a:solidFill>
                  <a:srgbClr val="1B212A"/>
                </a:solidFill>
                <a:latin typeface="Segoe UI"/>
              </a:rPr>
              <a:t>Complete cloud vision </a:t>
            </a:r>
            <a:r>
              <a:rPr lang="en-CA" sz="1200" dirty="0">
                <a:solidFill>
                  <a:srgbClr val="1B212A"/>
                </a:solidFill>
                <a:latin typeface="Segoe UI"/>
              </a:rPr>
              <a:t>– infrastructure, platform, applications and data: Azure, Office 365, Dynamics 365 and LinkedIn</a:t>
            </a:r>
            <a:endParaRPr lang="en-CA" sz="1200" dirty="0">
              <a:solidFill>
                <a:srgbClr val="1B212A"/>
              </a:solidFill>
              <a:latin typeface="Segoe UI"/>
              <a:cs typeface="Segoe UI"/>
            </a:endParaRPr>
          </a:p>
        </p:txBody>
      </p:sp>
      <p:sp>
        <p:nvSpPr>
          <p:cNvPr id="60" name="TextBox 59">
            <a:extLst>
              <a:ext uri="{FF2B5EF4-FFF2-40B4-BE49-F238E27FC236}">
                <a16:creationId xmlns:a16="http://schemas.microsoft.com/office/drawing/2014/main" id="{792B83F8-9599-4832-B476-3EE3F207E088}"/>
              </a:ext>
            </a:extLst>
          </p:cNvPr>
          <p:cNvSpPr txBox="1"/>
          <p:nvPr/>
        </p:nvSpPr>
        <p:spPr>
          <a:xfrm>
            <a:off x="733700" y="1873443"/>
            <a:ext cx="4661376" cy="453403"/>
          </a:xfrm>
          <a:prstGeom prst="rect">
            <a:avLst/>
          </a:prstGeom>
          <a:solidFill>
            <a:schemeClr val="bg1">
              <a:lumMod val="95000"/>
            </a:schemeClr>
          </a:solidFill>
        </p:spPr>
        <p:txBody>
          <a:bodyPr wrap="square" lIns="138122" tIns="69061" rIns="138122" bIns="69061" rtlCol="0">
            <a:spAutoFit/>
          </a:bodyPr>
          <a:lstStyle/>
          <a:p>
            <a:pPr defTabSz="1036290">
              <a:spcBef>
                <a:spcPts val="453"/>
              </a:spcBef>
              <a:spcAft>
                <a:spcPts val="1511"/>
              </a:spcAft>
              <a:defRPr/>
            </a:pPr>
            <a:r>
              <a:rPr lang="en-US" sz="2040" b="1" spc="-45">
                <a:solidFill>
                  <a:srgbClr val="505050">
                    <a:lumMod val="50000"/>
                  </a:srgbClr>
                </a:solidFill>
                <a:latin typeface="Segoe UI Light" panose="020B0502040204020203" pitchFamily="34" charset="0"/>
                <a:cs typeface="Segoe UI Light" panose="020B0502040204020203" pitchFamily="34" charset="0"/>
              </a:rPr>
              <a:t>MOMENTS OF TRUTH</a:t>
            </a:r>
          </a:p>
        </p:txBody>
      </p:sp>
      <p:sp>
        <p:nvSpPr>
          <p:cNvPr id="61" name="TextBox 60">
            <a:extLst>
              <a:ext uri="{FF2B5EF4-FFF2-40B4-BE49-F238E27FC236}">
                <a16:creationId xmlns:a16="http://schemas.microsoft.com/office/drawing/2014/main" id="{C6D4455E-9A64-4F6F-BFD8-FEA1E6464C41}"/>
              </a:ext>
            </a:extLst>
          </p:cNvPr>
          <p:cNvSpPr txBox="1"/>
          <p:nvPr/>
        </p:nvSpPr>
        <p:spPr>
          <a:xfrm>
            <a:off x="656938" y="4207197"/>
            <a:ext cx="4319557" cy="453403"/>
          </a:xfrm>
          <a:prstGeom prst="rect">
            <a:avLst/>
          </a:prstGeom>
          <a:noFill/>
        </p:spPr>
        <p:txBody>
          <a:bodyPr wrap="square" lIns="138122" tIns="69061" rIns="138122" bIns="69061" rtlCol="0">
            <a:spAutoFit/>
          </a:bodyPr>
          <a:lstStyle/>
          <a:p>
            <a:pPr defTabSz="1036290">
              <a:spcBef>
                <a:spcPts val="453"/>
              </a:spcBef>
              <a:spcAft>
                <a:spcPts val="1511"/>
              </a:spcAft>
              <a:defRPr/>
            </a:pPr>
            <a:r>
              <a:rPr lang="en-US" sz="2040" b="1" spc="-45">
                <a:solidFill>
                  <a:srgbClr val="FFFFFF"/>
                </a:solidFill>
                <a:latin typeface="Segoe"/>
                <a:cs typeface="Salesforce Sans"/>
              </a:rPr>
              <a:t>SOLUTION CAPABILITIES</a:t>
            </a:r>
          </a:p>
        </p:txBody>
      </p:sp>
      <p:sp>
        <p:nvSpPr>
          <p:cNvPr id="63" name="TextBox 62">
            <a:extLst>
              <a:ext uri="{FF2B5EF4-FFF2-40B4-BE49-F238E27FC236}">
                <a16:creationId xmlns:a16="http://schemas.microsoft.com/office/drawing/2014/main" id="{BABECD85-8027-4855-ACB7-757B5B41FD82}"/>
              </a:ext>
            </a:extLst>
          </p:cNvPr>
          <p:cNvSpPr txBox="1"/>
          <p:nvPr/>
        </p:nvSpPr>
        <p:spPr>
          <a:xfrm>
            <a:off x="5683714" y="1875779"/>
            <a:ext cx="3774376" cy="453403"/>
          </a:xfrm>
          <a:prstGeom prst="rect">
            <a:avLst/>
          </a:prstGeom>
          <a:noFill/>
        </p:spPr>
        <p:txBody>
          <a:bodyPr wrap="square" lIns="138122" tIns="69061" rIns="138122" bIns="69061" rtlCol="0">
            <a:spAutoFit/>
          </a:bodyPr>
          <a:lstStyle/>
          <a:p>
            <a:pPr defTabSz="1036290">
              <a:spcBef>
                <a:spcPts val="453"/>
              </a:spcBef>
              <a:spcAft>
                <a:spcPts val="1511"/>
              </a:spcAft>
              <a:defRPr/>
            </a:pPr>
            <a:r>
              <a:rPr lang="en-US" sz="2040" b="1" spc="-45">
                <a:solidFill>
                  <a:srgbClr val="FFFFFF"/>
                </a:solidFill>
                <a:latin typeface="Segoe"/>
                <a:cs typeface="Salesforce Sans"/>
              </a:rPr>
              <a:t>CONVERSATION STARTERS</a:t>
            </a:r>
          </a:p>
        </p:txBody>
      </p:sp>
      <p:sp>
        <p:nvSpPr>
          <p:cNvPr id="66" name="Rectangle 65">
            <a:extLst>
              <a:ext uri="{FF2B5EF4-FFF2-40B4-BE49-F238E27FC236}">
                <a16:creationId xmlns:a16="http://schemas.microsoft.com/office/drawing/2014/main" id="{1187FF1B-1D39-40E8-87BF-9C683DB75583}"/>
              </a:ext>
            </a:extLst>
          </p:cNvPr>
          <p:cNvSpPr/>
          <p:nvPr/>
        </p:nvSpPr>
        <p:spPr>
          <a:xfrm>
            <a:off x="5627673" y="1875779"/>
            <a:ext cx="7650177" cy="453403"/>
          </a:xfrm>
          <a:prstGeom prst="rect">
            <a:avLst/>
          </a:prstGeom>
          <a:solidFill>
            <a:schemeClr val="bg1">
              <a:lumMod val="95000"/>
            </a:schemeClr>
          </a:solidFill>
        </p:spPr>
        <p:txBody>
          <a:bodyPr wrap="square" lIns="138122" tIns="69061" rIns="138122" bIns="69061" rtlCol="0">
            <a:spAutoFit/>
          </a:bodyPr>
          <a:lstStyle/>
          <a:p>
            <a:pPr defTabSz="1036290">
              <a:spcBef>
                <a:spcPts val="453"/>
              </a:spcBef>
              <a:spcAft>
                <a:spcPts val="1511"/>
              </a:spcAft>
              <a:defRPr/>
            </a:pPr>
            <a:r>
              <a:rPr lang="en-US" sz="2040" b="1" spc="-45">
                <a:solidFill>
                  <a:srgbClr val="505050">
                    <a:lumMod val="50000"/>
                  </a:srgbClr>
                </a:solidFill>
                <a:latin typeface="Segoe UI Light" panose="020B0502040204020203" pitchFamily="34" charset="0"/>
                <a:cs typeface="Segoe UI Light" panose="020B0502040204020203" pitchFamily="34" charset="0"/>
              </a:rPr>
              <a:t>CONVERSATION STARTERS</a:t>
            </a:r>
          </a:p>
        </p:txBody>
      </p:sp>
      <p:sp>
        <p:nvSpPr>
          <p:cNvPr id="67" name="Rectangle 66">
            <a:extLst>
              <a:ext uri="{FF2B5EF4-FFF2-40B4-BE49-F238E27FC236}">
                <a16:creationId xmlns:a16="http://schemas.microsoft.com/office/drawing/2014/main" id="{DD81A960-70A8-4BBE-A075-8FF55681FD99}"/>
              </a:ext>
            </a:extLst>
          </p:cNvPr>
          <p:cNvSpPr/>
          <p:nvPr/>
        </p:nvSpPr>
        <p:spPr>
          <a:xfrm>
            <a:off x="698105" y="4155240"/>
            <a:ext cx="4661376" cy="453403"/>
          </a:xfrm>
          <a:prstGeom prst="rect">
            <a:avLst/>
          </a:prstGeom>
          <a:solidFill>
            <a:schemeClr val="bg1">
              <a:lumMod val="95000"/>
            </a:schemeClr>
          </a:solidFill>
        </p:spPr>
        <p:txBody>
          <a:bodyPr wrap="square" lIns="138122" tIns="69061" rIns="138122" bIns="69061" rtlCol="0">
            <a:spAutoFit/>
          </a:bodyPr>
          <a:lstStyle/>
          <a:p>
            <a:pPr defTabSz="1036290">
              <a:spcBef>
                <a:spcPts val="453"/>
              </a:spcBef>
              <a:spcAft>
                <a:spcPts val="1511"/>
              </a:spcAft>
              <a:defRPr/>
            </a:pPr>
            <a:r>
              <a:rPr lang="en-US" sz="2040" b="1" spc="-45">
                <a:solidFill>
                  <a:srgbClr val="505050">
                    <a:lumMod val="50000"/>
                  </a:srgbClr>
                </a:solidFill>
                <a:latin typeface="Segoe UI Light" panose="020B0502040204020203" pitchFamily="34" charset="0"/>
                <a:cs typeface="Segoe UI Light" panose="020B0502040204020203" pitchFamily="34" charset="0"/>
              </a:rPr>
              <a:t>SOLUTION CAPABILITIES</a:t>
            </a:r>
          </a:p>
        </p:txBody>
      </p:sp>
      <p:sp>
        <p:nvSpPr>
          <p:cNvPr id="69" name="Rectangle 68">
            <a:extLst>
              <a:ext uri="{FF2B5EF4-FFF2-40B4-BE49-F238E27FC236}">
                <a16:creationId xmlns:a16="http://schemas.microsoft.com/office/drawing/2014/main" id="{E8368101-0198-4A76-A20D-DADB3668F4FA}"/>
              </a:ext>
            </a:extLst>
          </p:cNvPr>
          <p:cNvSpPr/>
          <p:nvPr/>
        </p:nvSpPr>
        <p:spPr>
          <a:xfrm>
            <a:off x="5774356" y="4155240"/>
            <a:ext cx="7507330" cy="453403"/>
          </a:xfrm>
          <a:prstGeom prst="rect">
            <a:avLst/>
          </a:prstGeom>
          <a:solidFill>
            <a:schemeClr val="bg1">
              <a:lumMod val="95000"/>
            </a:schemeClr>
          </a:solidFill>
        </p:spPr>
        <p:txBody>
          <a:bodyPr wrap="square" lIns="138122" tIns="69061" rIns="138122" bIns="69061" rtlCol="0">
            <a:spAutoFit/>
          </a:bodyPr>
          <a:lstStyle/>
          <a:p>
            <a:pPr defTabSz="1036290">
              <a:spcBef>
                <a:spcPts val="453"/>
              </a:spcBef>
              <a:spcAft>
                <a:spcPts val="1511"/>
              </a:spcAft>
              <a:defRPr/>
            </a:pPr>
            <a:r>
              <a:rPr lang="en-US" sz="2040" b="1" spc="-45">
                <a:solidFill>
                  <a:srgbClr val="505050">
                    <a:lumMod val="50000"/>
                  </a:srgbClr>
                </a:solidFill>
                <a:latin typeface="Segoe UI Light" panose="020B0502040204020203" pitchFamily="34" charset="0"/>
                <a:cs typeface="Segoe UI Light" panose="020B0502040204020203" pitchFamily="34" charset="0"/>
              </a:rPr>
              <a:t>WHY MICROSOFT</a:t>
            </a:r>
          </a:p>
        </p:txBody>
      </p:sp>
    </p:spTree>
    <p:extLst>
      <p:ext uri="{BB962C8B-B14F-4D97-AF65-F5344CB8AC3E}">
        <p14:creationId xmlns:p14="http://schemas.microsoft.com/office/powerpoint/2010/main" val="36045727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1054" y="36185"/>
            <a:ext cx="3088781" cy="617732"/>
            <a:chOff x="53871" y="31928"/>
            <a:chExt cx="2725395" cy="545058"/>
          </a:xfrm>
        </p:grpSpPr>
        <p:sp>
          <p:nvSpPr>
            <p:cNvPr id="10" name="Pentagon 9"/>
            <p:cNvSpPr/>
            <p:nvPr/>
          </p:nvSpPr>
          <p:spPr bwMode="auto">
            <a:xfrm>
              <a:off x="358945" y="31928"/>
              <a:ext cx="2420321" cy="545057"/>
            </a:xfrm>
            <a:prstGeom prst="homePlate">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a:lnSpc>
                  <a:spcPct val="90000"/>
                </a:lnSpc>
                <a:spcAft>
                  <a:spcPts val="668"/>
                </a:spcAft>
                <a:defRPr/>
              </a:pPr>
              <a:r>
                <a:rPr lang="en-US" sz="2000" kern="0">
                  <a:solidFill>
                    <a:srgbClr val="FFFFFF"/>
                  </a:solidFill>
                </a:rPr>
                <a:t>Open the call</a:t>
              </a:r>
            </a:p>
          </p:txBody>
        </p:sp>
        <p:sp>
          <p:nvSpPr>
            <p:cNvPr id="11" name="Chevron 10"/>
            <p:cNvSpPr/>
            <p:nvPr/>
          </p:nvSpPr>
          <p:spPr bwMode="auto">
            <a:xfrm>
              <a:off x="53871" y="31928"/>
              <a:ext cx="610148" cy="545058"/>
            </a:xfrm>
            <a:prstGeom prst="chevron">
              <a:avLst>
                <a:gd name="adj" fmla="val 34680"/>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95" fontAlgn="base">
                <a:lnSpc>
                  <a:spcPct val="90000"/>
                </a:lnSpc>
                <a:spcBef>
                  <a:spcPct val="0"/>
                </a:spcBef>
                <a:spcAft>
                  <a:spcPct val="0"/>
                </a:spcAft>
                <a:defRPr/>
              </a:pPr>
              <a:r>
                <a:rPr lang="en-US" sz="2667" kern="0">
                  <a:gradFill>
                    <a:gsLst>
                      <a:gs pos="0">
                        <a:srgbClr val="FFFFFF"/>
                      </a:gs>
                      <a:gs pos="100000">
                        <a:srgbClr val="FFFFFF"/>
                      </a:gs>
                    </a:gsLst>
                    <a:lin ang="5400000" scaled="0"/>
                  </a:gradFill>
                  <a:ea typeface="Segoe UI" pitchFamily="34" charset="0"/>
                  <a:cs typeface="Segoe UI" pitchFamily="34" charset="0"/>
                </a:rPr>
                <a:t>1</a:t>
              </a:r>
            </a:p>
          </p:txBody>
        </p:sp>
      </p:grpSp>
      <p:graphicFrame>
        <p:nvGraphicFramePr>
          <p:cNvPr id="4" name="Table 3"/>
          <p:cNvGraphicFramePr>
            <a:graphicFrameLocks noGrp="1"/>
          </p:cNvGraphicFramePr>
          <p:nvPr>
            <p:extLst>
              <p:ext uri="{D42A27DB-BD31-4B8C-83A1-F6EECF244321}">
                <p14:modId xmlns:p14="http://schemas.microsoft.com/office/powerpoint/2010/main" val="2277230273"/>
              </p:ext>
            </p:extLst>
          </p:nvPr>
        </p:nvGraphicFramePr>
        <p:xfrm>
          <a:off x="157310" y="751987"/>
          <a:ext cx="5690042" cy="6848052"/>
        </p:xfrm>
        <a:graphic>
          <a:graphicData uri="http://schemas.openxmlformats.org/drawingml/2006/table">
            <a:tbl>
              <a:tblPr firstRow="1" bandRow="1">
                <a:tableStyleId>{5C22544A-7EE6-4342-B048-85BDC9FD1C3A}</a:tableStyleId>
              </a:tblPr>
              <a:tblGrid>
                <a:gridCol w="5690042">
                  <a:extLst>
                    <a:ext uri="{9D8B030D-6E8A-4147-A177-3AD203B41FA5}">
                      <a16:colId xmlns:a16="http://schemas.microsoft.com/office/drawing/2014/main" val="20000"/>
                    </a:ext>
                  </a:extLst>
                </a:gridCol>
              </a:tblGrid>
              <a:tr h="321693">
                <a:tc>
                  <a:txBody>
                    <a:bodyPr/>
                    <a:lstStyle/>
                    <a:p>
                      <a:pPr marL="0" marR="0" indent="0" algn="l" defTabSz="1036463" rtl="0" eaLnBrk="1" fontAlgn="auto" latinLnBrk="0" hangingPunct="1">
                        <a:lnSpc>
                          <a:spcPct val="100000"/>
                        </a:lnSpc>
                        <a:spcBef>
                          <a:spcPts val="0"/>
                        </a:spcBef>
                        <a:spcAft>
                          <a:spcPts val="0"/>
                        </a:spcAft>
                        <a:buClrTx/>
                        <a:buSzTx/>
                        <a:buFontTx/>
                        <a:buNone/>
                        <a:tabLst/>
                        <a:defRPr/>
                      </a:pPr>
                      <a:r>
                        <a:rPr lang="en-US" sz="1600">
                          <a:latin typeface="Segoe UI" panose="020B0502040204020203" pitchFamily="34" charset="0"/>
                          <a:cs typeface="Segoe UI" panose="020B0502040204020203" pitchFamily="34" charset="0"/>
                        </a:rPr>
                        <a:t>Sample</a:t>
                      </a:r>
                      <a:r>
                        <a:rPr lang="en-US" sz="1600" baseline="0">
                          <a:latin typeface="Segoe UI" panose="020B0502040204020203" pitchFamily="34" charset="0"/>
                          <a:cs typeface="Segoe UI" panose="020B0502040204020203" pitchFamily="34" charset="0"/>
                        </a:rPr>
                        <a:t> Email Copy 1</a:t>
                      </a:r>
                      <a:endParaRPr lang="en-US" sz="16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0"/>
                  </a:ext>
                </a:extLst>
              </a:tr>
              <a:tr h="355812">
                <a:tc>
                  <a:txBody>
                    <a:bodyPr/>
                    <a:lstStyle/>
                    <a:p>
                      <a:pPr marL="0" marR="0" lvl="0" indent="0" algn="l" defTabSz="1036463" rtl="0" eaLnBrk="1" fontAlgn="auto" latinLnBrk="0" hangingPunct="1">
                        <a:lnSpc>
                          <a:spcPct val="100000"/>
                        </a:lnSpc>
                        <a:spcBef>
                          <a:spcPts val="0"/>
                        </a:spcBef>
                        <a:spcAft>
                          <a:spcPts val="0"/>
                        </a:spcAft>
                        <a:buClrTx/>
                        <a:buSzTx/>
                        <a:buFontTx/>
                        <a:buNone/>
                        <a:tabLst/>
                        <a:defRPr/>
                      </a:pPr>
                      <a:r>
                        <a:rPr lang="en-US" sz="1100" kern="1200">
                          <a:solidFill>
                            <a:schemeClr val="dk1"/>
                          </a:solidFill>
                          <a:latin typeface="Segoe UI" panose="020B0502040204020203" pitchFamily="34" charset="0"/>
                          <a:ea typeface="+mn-ea"/>
                          <a:cs typeface="Segoe UI" panose="020B0502040204020203" pitchFamily="34" charset="0"/>
                        </a:rPr>
                        <a:t>Subject: Make your sales teams more productive</a:t>
                      </a:r>
                    </a:p>
                  </a:txBody>
                  <a:tcPr/>
                </a:tc>
                <a:extLst>
                  <a:ext uri="{0D108BD9-81ED-4DB2-BD59-A6C34878D82A}">
                    <a16:rowId xmlns:a16="http://schemas.microsoft.com/office/drawing/2014/main" val="10001"/>
                  </a:ext>
                </a:extLst>
              </a:tr>
              <a:tr h="5498021">
                <a:tc>
                  <a:txBody>
                    <a:bodyPr/>
                    <a:lstStyle/>
                    <a:p>
                      <a:r>
                        <a:rPr lang="en-US" sz="1000" kern="1200">
                          <a:solidFill>
                            <a:schemeClr val="dk1"/>
                          </a:solidFill>
                          <a:effectLst/>
                          <a:latin typeface="+mn-lt"/>
                          <a:ea typeface="+mn-ea"/>
                          <a:cs typeface="+mn-cs"/>
                        </a:rPr>
                        <a:t>Hi &lt;NAME&gt;</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My name is NAME. I’m a part of your Microsoft account team. I am writing to share information </a:t>
                      </a:r>
                      <a:r>
                        <a:rPr lang="en-US" sz="1000" u="none" kern="1200">
                          <a:solidFill>
                            <a:schemeClr val="dk1"/>
                          </a:solidFill>
                          <a:effectLst/>
                          <a:latin typeface="+mn-lt"/>
                          <a:ea typeface="+mn-ea"/>
                          <a:cs typeface="+mn-cs"/>
                        </a:rPr>
                        <a:t>around innovating your sales productivity, which I believe could be impactful for your sales performance</a:t>
                      </a:r>
                      <a:r>
                        <a:rPr lang="en-US" sz="1000" u="sng" kern="1200">
                          <a:solidFill>
                            <a:schemeClr val="dk1"/>
                          </a:solidFill>
                          <a:effectLst/>
                          <a:latin typeface="+mn-lt"/>
                          <a:ea typeface="+mn-ea"/>
                          <a:cs typeface="+mn-cs"/>
                        </a:rPr>
                        <a:t>.</a:t>
                      </a:r>
                      <a:endParaRPr lang="en-US" sz="1000" kern="1200">
                        <a:solidFill>
                          <a:schemeClr val="dk1"/>
                        </a:solidFill>
                        <a:effectLst/>
                        <a:latin typeface="+mn-lt"/>
                        <a:ea typeface="+mn-ea"/>
                        <a:cs typeface="+mn-cs"/>
                      </a:endParaRP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Technology has changed the way customers buy. Customers have more options, access to greater amounts of information, and communication channels have multiplied. As the complexity of sales increases, managing the sales process across multiple accounts can be challenging for sales teams. To better manage this complexity and help their sellers get more done, innovative organizations are modernizing their sales productivity.</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With modernized sales productivity, you can leverage sales force automation capabilities to enable your sellers to better manage leads; provide intelligent solutions to accelerate deals with an end-to-end, immersive experience for opportunity management; and integrate familiar tools—like Excel and Outlook—into your sellers’ workflows to help increase collaboration and productivity. </a:t>
                      </a:r>
                    </a:p>
                    <a:p>
                      <a:r>
                        <a:rPr lang="en-US" sz="1000" kern="1200">
                          <a:solidFill>
                            <a:schemeClr val="dk1"/>
                          </a:solidFill>
                          <a:effectLst/>
                          <a:latin typeface="+mn-lt"/>
                          <a:ea typeface="+mn-ea"/>
                          <a:cs typeface="+mn-cs"/>
                        </a:rPr>
                        <a:t> </a:t>
                      </a:r>
                    </a:p>
                    <a:p>
                      <a:pPr lvl="0"/>
                      <a:r>
                        <a:rPr lang="en-US" sz="1000" b="1" kern="1200">
                          <a:solidFill>
                            <a:schemeClr val="dk1"/>
                          </a:solidFill>
                          <a:effectLst/>
                          <a:latin typeface="+mn-lt"/>
                          <a:ea typeface="+mn-ea"/>
                          <a:cs typeface="+mn-cs"/>
                        </a:rPr>
                        <a:t>Work smarter</a:t>
                      </a:r>
                      <a:r>
                        <a:rPr lang="en-US" sz="1000" kern="1200">
                          <a:solidFill>
                            <a:schemeClr val="dk1"/>
                          </a:solidFill>
                          <a:effectLst/>
                          <a:latin typeface="+mn-lt"/>
                          <a:ea typeface="+mn-ea"/>
                          <a:cs typeface="+mn-cs"/>
                        </a:rPr>
                        <a:t> with sales force automation tools that streamline parts of the sales process</a:t>
                      </a:r>
                      <a:endParaRPr lang="en-US" sz="1000">
                        <a:effectLst/>
                      </a:endParaRPr>
                    </a:p>
                    <a:p>
                      <a:pPr lvl="0"/>
                      <a:r>
                        <a:rPr lang="en-US" sz="1000" b="1" kern="1200">
                          <a:solidFill>
                            <a:schemeClr val="dk1"/>
                          </a:solidFill>
                          <a:effectLst/>
                          <a:latin typeface="+mn-lt"/>
                          <a:ea typeface="+mn-ea"/>
                          <a:cs typeface="+mn-cs"/>
                        </a:rPr>
                        <a:t>Know what’s next</a:t>
                      </a:r>
                      <a:r>
                        <a:rPr lang="en-US" sz="1000" kern="1200">
                          <a:solidFill>
                            <a:schemeClr val="dk1"/>
                          </a:solidFill>
                          <a:effectLst/>
                          <a:latin typeface="+mn-lt"/>
                          <a:ea typeface="+mn-ea"/>
                          <a:cs typeface="+mn-cs"/>
                        </a:rPr>
                        <a:t> with personalized dashboards provide sellers with context-sensitive, event-driven guidance</a:t>
                      </a:r>
                      <a:endParaRPr lang="en-US" sz="1000">
                        <a:effectLst/>
                      </a:endParaRPr>
                    </a:p>
                    <a:p>
                      <a:pPr lvl="0"/>
                      <a:r>
                        <a:rPr lang="en-US" sz="1000" b="1" kern="1200">
                          <a:solidFill>
                            <a:schemeClr val="dk1"/>
                          </a:solidFill>
                          <a:effectLst/>
                          <a:latin typeface="+mn-lt"/>
                          <a:ea typeface="+mn-ea"/>
                          <a:cs typeface="+mn-cs"/>
                        </a:rPr>
                        <a:t>Get more done</a:t>
                      </a:r>
                      <a:r>
                        <a:rPr lang="en-US" sz="1000" kern="1200">
                          <a:solidFill>
                            <a:schemeClr val="dk1"/>
                          </a:solidFill>
                          <a:effectLst/>
                          <a:latin typeface="+mn-lt"/>
                          <a:ea typeface="+mn-ea"/>
                          <a:cs typeface="+mn-cs"/>
                        </a:rPr>
                        <a:t> with integrations with familiar tools, like Excel and Outlook, that make work easier and faster</a:t>
                      </a:r>
                      <a:endParaRPr lang="en-US" sz="1000">
                        <a:effectLst/>
                      </a:endParaRP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All of this means that sellers can spend less time on busy work and more time meeting with customers, leading to more deals, higher revenue, and happier customers.</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I’d love to connect to learn more about your business, share a bit more about how </a:t>
                      </a:r>
                      <a:r>
                        <a:rPr lang="en-US" sz="1000" u="sng" kern="1200">
                          <a:solidFill>
                            <a:schemeClr val="dk1"/>
                          </a:solidFill>
                          <a:effectLst/>
                          <a:latin typeface="+mn-lt"/>
                          <a:ea typeface="+mn-ea"/>
                          <a:cs typeface="+mn-cs"/>
                          <a:hlinkClick r:id="rId3"/>
                        </a:rPr>
                        <a:t>Microsoft Dynamics 365 for Sales</a:t>
                      </a:r>
                      <a:r>
                        <a:rPr lang="en-US" sz="1000" kern="1200">
                          <a:solidFill>
                            <a:schemeClr val="dk1"/>
                          </a:solidFill>
                          <a:effectLst/>
                          <a:latin typeface="+mn-lt"/>
                          <a:ea typeface="+mn-ea"/>
                          <a:cs typeface="+mn-cs"/>
                        </a:rPr>
                        <a:t> can help boost your sales productivity, and tell you about our current offers. Please let me know if you’re available &lt;DATE&gt; or &lt;DATE&gt; for a brief conversation.</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Thank you,</a:t>
                      </a:r>
                    </a:p>
                    <a:p>
                      <a:r>
                        <a:rPr lang="en-US" sz="1000" kern="1200">
                          <a:solidFill>
                            <a:schemeClr val="dk1"/>
                          </a:solidFill>
                          <a:effectLst/>
                          <a:latin typeface="+mn-lt"/>
                          <a:ea typeface="+mn-ea"/>
                          <a:cs typeface="+mn-cs"/>
                        </a:rPr>
                        <a:t>&lt;NAME&gt;</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Microsoft Corporation</a:t>
                      </a:r>
                      <a:br>
                        <a:rPr lang="en-US" sz="1000" kern="1200">
                          <a:solidFill>
                            <a:schemeClr val="dk1"/>
                          </a:solidFill>
                          <a:effectLst/>
                          <a:latin typeface="+mn-lt"/>
                          <a:ea typeface="+mn-ea"/>
                          <a:cs typeface="+mn-cs"/>
                        </a:rPr>
                      </a:br>
                      <a:r>
                        <a:rPr lang="en-US" sz="1000" kern="1200">
                          <a:solidFill>
                            <a:schemeClr val="dk1"/>
                          </a:solidFill>
                          <a:effectLst/>
                          <a:latin typeface="+mn-lt"/>
                          <a:ea typeface="+mn-ea"/>
                          <a:cs typeface="+mn-cs"/>
                        </a:rPr>
                        <a:t>One Microsoft Way</a:t>
                      </a:r>
                      <a:br>
                        <a:rPr lang="en-US" sz="1000" kern="1200">
                          <a:solidFill>
                            <a:schemeClr val="dk1"/>
                          </a:solidFill>
                          <a:effectLst/>
                          <a:latin typeface="+mn-lt"/>
                          <a:ea typeface="+mn-ea"/>
                          <a:cs typeface="+mn-cs"/>
                        </a:rPr>
                      </a:br>
                      <a:r>
                        <a:rPr lang="en-US" sz="1000" kern="1200">
                          <a:solidFill>
                            <a:schemeClr val="dk1"/>
                          </a:solidFill>
                          <a:effectLst/>
                          <a:latin typeface="+mn-lt"/>
                          <a:ea typeface="+mn-ea"/>
                          <a:cs typeface="+mn-cs"/>
                        </a:rPr>
                        <a:t>Redmond, WA 98052</a:t>
                      </a:r>
                    </a:p>
                    <a:p>
                      <a:r>
                        <a:rPr lang="en-US" sz="1000" kern="1200">
                          <a:solidFill>
                            <a:schemeClr val="dk1"/>
                          </a:solidFill>
                          <a:effectLst/>
                          <a:latin typeface="+mn-lt"/>
                          <a:ea typeface="+mn-ea"/>
                          <a:cs typeface="+mn-cs"/>
                        </a:rPr>
                        <a:t> </a:t>
                      </a:r>
                    </a:p>
                    <a:p>
                      <a:r>
                        <a:rPr lang="en-US" sz="900" i="1" kern="1200">
                          <a:solidFill>
                            <a:schemeClr val="dk1"/>
                          </a:solidFill>
                          <a:effectLst/>
                          <a:latin typeface="+mn-lt"/>
                          <a:ea typeface="+mn-ea"/>
                          <a:cs typeface="+mn-cs"/>
                        </a:rPr>
                        <a:t>If you prefer I not forward you these types of communications, just let me know. To learn how to manage your contact preferences for other parts of Microsoft, please read our </a:t>
                      </a:r>
                      <a:r>
                        <a:rPr lang="en-US" sz="900" i="1" u="sng" kern="1200">
                          <a:solidFill>
                            <a:schemeClr val="dk1"/>
                          </a:solidFill>
                          <a:effectLst/>
                          <a:latin typeface="+mn-lt"/>
                          <a:ea typeface="+mn-ea"/>
                          <a:cs typeface="+mn-cs"/>
                          <a:hlinkClick r:id="rId4"/>
                        </a:rPr>
                        <a:t>Privacy Statement</a:t>
                      </a:r>
                      <a:r>
                        <a:rPr lang="en-US" sz="900" i="1" kern="1200">
                          <a:solidFill>
                            <a:schemeClr val="dk1"/>
                          </a:solidFill>
                          <a:effectLst/>
                          <a:latin typeface="+mn-lt"/>
                          <a:ea typeface="+mn-ea"/>
                          <a:cs typeface="+mn-cs"/>
                        </a:rPr>
                        <a:t>.</a:t>
                      </a:r>
                      <a:endParaRPr lang="en-US" sz="900" kern="1200">
                        <a:solidFill>
                          <a:schemeClr val="dk1"/>
                        </a:solidFill>
                        <a:effectLst/>
                        <a:latin typeface="+mn-lt"/>
                        <a:ea typeface="+mn-ea"/>
                        <a:cs typeface="+mn-cs"/>
                      </a:endParaRPr>
                    </a:p>
                  </a:txBody>
                  <a:tcPr>
                    <a:lnR w="3175" cap="flat" cmpd="sng" algn="ctr">
                      <a:solidFill>
                        <a:srgbClr val="0070C0"/>
                      </a:solidFill>
                      <a:prstDash val="solid"/>
                      <a:round/>
                      <a:headEnd type="none" w="med" len="med"/>
                      <a:tailEnd type="none" w="med" len="med"/>
                    </a:lnR>
                  </a:tcPr>
                </a:tc>
                <a:extLst>
                  <a:ext uri="{0D108BD9-81ED-4DB2-BD59-A6C34878D82A}">
                    <a16:rowId xmlns:a16="http://schemas.microsoft.com/office/drawing/2014/main" val="10002"/>
                  </a:ext>
                </a:extLst>
              </a:tr>
            </a:tbl>
          </a:graphicData>
        </a:graphic>
      </p:graphicFrame>
      <p:graphicFrame>
        <p:nvGraphicFramePr>
          <p:cNvPr id="9" name="Table 8">
            <a:extLst>
              <a:ext uri="{FF2B5EF4-FFF2-40B4-BE49-F238E27FC236}">
                <a16:creationId xmlns:a16="http://schemas.microsoft.com/office/drawing/2014/main" id="{DE81AC7E-3265-4581-B32A-06858BE5D17B}"/>
              </a:ext>
            </a:extLst>
          </p:cNvPr>
          <p:cNvGraphicFramePr>
            <a:graphicFrameLocks noGrp="1"/>
          </p:cNvGraphicFramePr>
          <p:nvPr>
            <p:extLst>
              <p:ext uri="{D42A27DB-BD31-4B8C-83A1-F6EECF244321}">
                <p14:modId xmlns:p14="http://schemas.microsoft.com/office/powerpoint/2010/main" val="1637524805"/>
              </p:ext>
            </p:extLst>
          </p:nvPr>
        </p:nvGraphicFramePr>
        <p:xfrm>
          <a:off x="5928457" y="751987"/>
          <a:ext cx="5690042" cy="6931872"/>
        </p:xfrm>
        <a:graphic>
          <a:graphicData uri="http://schemas.openxmlformats.org/drawingml/2006/table">
            <a:tbl>
              <a:tblPr firstRow="1" bandRow="1">
                <a:tableStyleId>{5C22544A-7EE6-4342-B048-85BDC9FD1C3A}</a:tableStyleId>
              </a:tblPr>
              <a:tblGrid>
                <a:gridCol w="5690042">
                  <a:extLst>
                    <a:ext uri="{9D8B030D-6E8A-4147-A177-3AD203B41FA5}">
                      <a16:colId xmlns:a16="http://schemas.microsoft.com/office/drawing/2014/main" val="20000"/>
                    </a:ext>
                  </a:extLst>
                </a:gridCol>
              </a:tblGrid>
              <a:tr h="321693">
                <a:tc>
                  <a:txBody>
                    <a:bodyPr/>
                    <a:lstStyle/>
                    <a:p>
                      <a:pPr marL="0" marR="0" indent="0" algn="l" defTabSz="1036463" rtl="0" eaLnBrk="1" fontAlgn="auto" latinLnBrk="0" hangingPunct="1">
                        <a:lnSpc>
                          <a:spcPct val="100000"/>
                        </a:lnSpc>
                        <a:spcBef>
                          <a:spcPts val="0"/>
                        </a:spcBef>
                        <a:spcAft>
                          <a:spcPts val="0"/>
                        </a:spcAft>
                        <a:buClrTx/>
                        <a:buSzTx/>
                        <a:buFontTx/>
                        <a:buNone/>
                        <a:tabLst/>
                        <a:defRPr/>
                      </a:pPr>
                      <a:r>
                        <a:rPr lang="en-US" sz="1600">
                          <a:latin typeface="Segoe UI" panose="020B0502040204020203" pitchFamily="34" charset="0"/>
                          <a:cs typeface="Segoe UI" panose="020B0502040204020203" pitchFamily="34" charset="0"/>
                        </a:rPr>
                        <a:t>Sample</a:t>
                      </a:r>
                      <a:r>
                        <a:rPr lang="en-US" sz="1600" baseline="0">
                          <a:latin typeface="Segoe UI" panose="020B0502040204020203" pitchFamily="34" charset="0"/>
                          <a:cs typeface="Segoe UI" panose="020B0502040204020203" pitchFamily="34" charset="0"/>
                        </a:rPr>
                        <a:t> Email Copy 2</a:t>
                      </a:r>
                      <a:endParaRPr lang="en-US" sz="16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0"/>
                  </a:ext>
                </a:extLst>
              </a:tr>
              <a:tr h="355812">
                <a:tc>
                  <a:txBody>
                    <a:bodyPr/>
                    <a:lstStyle/>
                    <a:p>
                      <a:pPr marL="0" marR="0" lvl="0" indent="0" algn="l" defTabSz="1036463" rtl="0" eaLnBrk="1" fontAlgn="auto" latinLnBrk="0" hangingPunct="1">
                        <a:lnSpc>
                          <a:spcPct val="100000"/>
                        </a:lnSpc>
                        <a:spcBef>
                          <a:spcPts val="0"/>
                        </a:spcBef>
                        <a:spcAft>
                          <a:spcPts val="0"/>
                        </a:spcAft>
                        <a:buClrTx/>
                        <a:buSzTx/>
                        <a:buFontTx/>
                        <a:buNone/>
                        <a:tabLst/>
                        <a:defRPr/>
                      </a:pPr>
                      <a:r>
                        <a:rPr lang="en-US" sz="1100" kern="1200">
                          <a:solidFill>
                            <a:schemeClr val="dk1"/>
                          </a:solidFill>
                          <a:latin typeface="Segoe UI" panose="020B0502040204020203" pitchFamily="34" charset="0"/>
                          <a:ea typeface="+mn-ea"/>
                          <a:cs typeface="Segoe UI" panose="020B0502040204020203" pitchFamily="34" charset="0"/>
                        </a:rPr>
                        <a:t>Subject: Make your sales teams more productive</a:t>
                      </a:r>
                    </a:p>
                  </a:txBody>
                  <a:tcPr/>
                </a:tc>
                <a:extLst>
                  <a:ext uri="{0D108BD9-81ED-4DB2-BD59-A6C34878D82A}">
                    <a16:rowId xmlns:a16="http://schemas.microsoft.com/office/drawing/2014/main" val="10001"/>
                  </a:ext>
                </a:extLst>
              </a:tr>
              <a:tr h="5498021">
                <a:tc>
                  <a:txBody>
                    <a:bodyPr/>
                    <a:lstStyle/>
                    <a:p>
                      <a:r>
                        <a:rPr lang="en-US" sz="1000" kern="1200">
                          <a:solidFill>
                            <a:schemeClr val="dk1"/>
                          </a:solidFill>
                          <a:effectLst/>
                          <a:latin typeface="+mn-lt"/>
                          <a:ea typeface="+mn-ea"/>
                          <a:cs typeface="+mn-cs"/>
                        </a:rPr>
                        <a:t>Hi NAME,</a:t>
                      </a:r>
                    </a:p>
                    <a:p>
                      <a:r>
                        <a:rPr lang="en-US" sz="1000" kern="1200">
                          <a:solidFill>
                            <a:schemeClr val="dk1"/>
                          </a:solidFill>
                          <a:effectLst/>
                          <a:latin typeface="+mn-lt"/>
                          <a:ea typeface="+mn-ea"/>
                          <a:cs typeface="+mn-cs"/>
                        </a:rPr>
                        <a:t> </a:t>
                      </a:r>
                    </a:p>
                    <a:p>
                      <a:r>
                        <a:rPr lang="en-US" sz="1000" b="0" kern="1200">
                          <a:solidFill>
                            <a:schemeClr val="dk1"/>
                          </a:solidFill>
                          <a:effectLst/>
                          <a:latin typeface="+mn-lt"/>
                          <a:ea typeface="+mn-ea"/>
                          <a:cs typeface="+mn-cs"/>
                        </a:rPr>
                        <a:t>Did you know that 55% of sales reps think their company's sales tools are an obstacle instead of a facilitator?</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Technology has changed the way customers buy. Customers have more options, access to greater amounts of information, and communication channels have multiplied. As the complexity of sales increases, managing the sales process across multiple accounts can be challenging for sales teams. To better manage this complexity and help their sellers get more done, innovative organizations are modernizing their sales productivity.</a:t>
                      </a:r>
                    </a:p>
                    <a:p>
                      <a:r>
                        <a:rPr lang="en-US" sz="1000" kern="1200">
                          <a:solidFill>
                            <a:schemeClr val="dk1"/>
                          </a:solidFill>
                          <a:effectLst/>
                          <a:latin typeface="+mn-lt"/>
                          <a:ea typeface="+mn-ea"/>
                          <a:cs typeface="+mn-cs"/>
                        </a:rPr>
                        <a:t> </a:t>
                      </a:r>
                    </a:p>
                    <a:p>
                      <a:r>
                        <a:rPr lang="en-US" sz="1000" u="none" kern="1200">
                          <a:solidFill>
                            <a:schemeClr val="dk1"/>
                          </a:solidFill>
                          <a:effectLst/>
                          <a:latin typeface="+mn-lt"/>
                          <a:ea typeface="+mn-ea"/>
                          <a:cs typeface="+mn-cs"/>
                        </a:rPr>
                        <a:t>With modernized sales productivity, businesses are leveraging sales force automation capabilities to enable sellers to better manage leads; providing intelligent solutions to accelerate deals with an end-to-end, immersive experience for opportunity management; and integrating familiar tools—like Excel and Outlook—into their workflows to help increase collaboration and productivity. </a:t>
                      </a:r>
                    </a:p>
                    <a:p>
                      <a:r>
                        <a:rPr lang="en-US" sz="1000" kern="1200">
                          <a:solidFill>
                            <a:schemeClr val="dk1"/>
                          </a:solidFill>
                          <a:effectLst/>
                          <a:latin typeface="+mn-lt"/>
                          <a:ea typeface="+mn-ea"/>
                          <a:cs typeface="+mn-cs"/>
                        </a:rPr>
                        <a:t> </a:t>
                      </a:r>
                    </a:p>
                    <a:p>
                      <a:pPr lvl="0"/>
                      <a:r>
                        <a:rPr lang="en-US" sz="1000" b="1" kern="1200">
                          <a:solidFill>
                            <a:schemeClr val="dk1"/>
                          </a:solidFill>
                          <a:effectLst/>
                          <a:latin typeface="+mn-lt"/>
                          <a:ea typeface="+mn-ea"/>
                          <a:cs typeface="+mn-cs"/>
                        </a:rPr>
                        <a:t>Focus on what's most important</a:t>
                      </a:r>
                      <a:r>
                        <a:rPr lang="en-US" sz="1000" kern="1200">
                          <a:solidFill>
                            <a:schemeClr val="dk1"/>
                          </a:solidFill>
                          <a:effectLst/>
                          <a:latin typeface="+mn-lt"/>
                          <a:ea typeface="+mn-ea"/>
                          <a:cs typeface="+mn-cs"/>
                        </a:rPr>
                        <a:t> and </a:t>
                      </a:r>
                      <a:r>
                        <a:rPr lang="en-US" sz="1000" b="1" kern="1200">
                          <a:solidFill>
                            <a:schemeClr val="dk1"/>
                          </a:solidFill>
                          <a:effectLst/>
                          <a:latin typeface="+mn-lt"/>
                          <a:ea typeface="+mn-ea"/>
                          <a:cs typeface="+mn-cs"/>
                        </a:rPr>
                        <a:t>tailor interactions</a:t>
                      </a:r>
                      <a:r>
                        <a:rPr lang="en-US" sz="1000" kern="1200">
                          <a:solidFill>
                            <a:schemeClr val="dk1"/>
                          </a:solidFill>
                          <a:effectLst/>
                          <a:latin typeface="+mn-lt"/>
                          <a:ea typeface="+mn-ea"/>
                          <a:cs typeface="+mn-cs"/>
                        </a:rPr>
                        <a:t> with your customers</a:t>
                      </a:r>
                    </a:p>
                    <a:p>
                      <a:pPr lvl="0"/>
                      <a:r>
                        <a:rPr lang="en-US" sz="1000" b="1" kern="1200">
                          <a:solidFill>
                            <a:schemeClr val="dk1"/>
                          </a:solidFill>
                          <a:effectLst/>
                          <a:latin typeface="+mn-lt"/>
                          <a:ea typeface="+mn-ea"/>
                          <a:cs typeface="+mn-cs"/>
                        </a:rPr>
                        <a:t>Streamline seller workflows</a:t>
                      </a:r>
                      <a:r>
                        <a:rPr lang="en-US" sz="1000" kern="1200">
                          <a:solidFill>
                            <a:schemeClr val="dk1"/>
                          </a:solidFill>
                          <a:effectLst/>
                          <a:latin typeface="+mn-lt"/>
                          <a:ea typeface="+mn-ea"/>
                          <a:cs typeface="+mn-cs"/>
                        </a:rPr>
                        <a:t>, and </a:t>
                      </a:r>
                      <a:r>
                        <a:rPr lang="en-US" sz="1000" b="1" kern="1200">
                          <a:solidFill>
                            <a:schemeClr val="dk1"/>
                          </a:solidFill>
                          <a:effectLst/>
                          <a:latin typeface="+mn-lt"/>
                          <a:ea typeface="+mn-ea"/>
                          <a:cs typeface="+mn-cs"/>
                        </a:rPr>
                        <a:t>get more done</a:t>
                      </a:r>
                      <a:r>
                        <a:rPr lang="en-US" sz="1000" kern="1200">
                          <a:solidFill>
                            <a:schemeClr val="dk1"/>
                          </a:solidFill>
                          <a:effectLst/>
                          <a:latin typeface="+mn-lt"/>
                          <a:ea typeface="+mn-ea"/>
                          <a:cs typeface="+mn-cs"/>
                        </a:rPr>
                        <a:t> with integrations with familiar tools, like Excel and Outlook, that make work easier and faster</a:t>
                      </a:r>
                    </a:p>
                    <a:p>
                      <a:pPr lvl="0"/>
                      <a:r>
                        <a:rPr lang="en-US" sz="1000" kern="1200">
                          <a:solidFill>
                            <a:schemeClr val="dk1"/>
                          </a:solidFill>
                          <a:effectLst/>
                          <a:latin typeface="+mn-lt"/>
                          <a:ea typeface="+mn-ea"/>
                          <a:cs typeface="+mn-cs"/>
                        </a:rPr>
                        <a:t>Start with a sales solution that meets your needs and </a:t>
                      </a:r>
                      <a:r>
                        <a:rPr lang="en-US" sz="1000" b="1" kern="1200">
                          <a:solidFill>
                            <a:schemeClr val="dk1"/>
                          </a:solidFill>
                          <a:effectLst/>
                          <a:latin typeface="+mn-lt"/>
                          <a:ea typeface="+mn-ea"/>
                          <a:cs typeface="+mn-cs"/>
                        </a:rPr>
                        <a:t>grows with your business</a:t>
                      </a:r>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 </a:t>
                      </a:r>
                    </a:p>
                    <a:p>
                      <a:r>
                        <a:rPr lang="en-US" sz="1000" kern="1200">
                          <a:solidFill>
                            <a:schemeClr val="dk1"/>
                          </a:solidFill>
                          <a:effectLst/>
                          <a:latin typeface="+mn-lt"/>
                          <a:ea typeface="+mn-ea"/>
                          <a:cs typeface="+mn-cs"/>
                        </a:rPr>
                        <a:t>All of this means that sellers can spend less time on busy work and more time meeting with customers, leading to more deals, higher revenue, and happier customers.</a:t>
                      </a:r>
                    </a:p>
                    <a:p>
                      <a:r>
                        <a:rPr lang="en-US" sz="1000" kern="1200">
                          <a:solidFill>
                            <a:schemeClr val="dk1"/>
                          </a:solidFill>
                          <a:effectLst/>
                          <a:latin typeface="+mn-lt"/>
                          <a:ea typeface="+mn-ea"/>
                          <a:cs typeface="+mn-cs"/>
                        </a:rPr>
                        <a:t> </a:t>
                      </a:r>
                    </a:p>
                    <a:p>
                      <a:r>
                        <a:rPr lang="en-US" sz="1000" u="none" kern="1200">
                          <a:solidFill>
                            <a:schemeClr val="dk1"/>
                          </a:solidFill>
                          <a:effectLst/>
                          <a:latin typeface="+mn-lt"/>
                          <a:ea typeface="+mn-ea"/>
                          <a:cs typeface="+mn-cs"/>
                        </a:rPr>
                        <a:t>Discover how </a:t>
                      </a:r>
                      <a:r>
                        <a:rPr lang="en-US" sz="1000" u="sng" kern="1200">
                          <a:solidFill>
                            <a:schemeClr val="dk1"/>
                          </a:solidFill>
                          <a:effectLst/>
                          <a:latin typeface="+mn-lt"/>
                          <a:ea typeface="+mn-ea"/>
                          <a:cs typeface="+mn-cs"/>
                          <a:hlinkClick r:id="rId3"/>
                        </a:rPr>
                        <a:t>Microsoft Dynamics 365 for Sales</a:t>
                      </a:r>
                      <a:r>
                        <a:rPr lang="en-US" sz="1000" kern="1200">
                          <a:solidFill>
                            <a:schemeClr val="dk1"/>
                          </a:solidFill>
                          <a:effectLst/>
                          <a:latin typeface="+mn-lt"/>
                          <a:ea typeface="+mn-ea"/>
                          <a:cs typeface="+mn-cs"/>
                        </a:rPr>
                        <a:t> is enabling businesses to modernize their sales productivity, see </a:t>
                      </a:r>
                      <a:r>
                        <a:rPr lang="en-US" sz="1000" u="sng" kern="1200">
                          <a:solidFill>
                            <a:schemeClr val="dk1"/>
                          </a:solidFill>
                          <a:effectLst/>
                          <a:latin typeface="+mn-lt"/>
                          <a:ea typeface="+mn-ea"/>
                          <a:cs typeface="+mn-cs"/>
                          <a:hlinkClick r:id="rId5"/>
                        </a:rPr>
                        <a:t>customer success stories</a:t>
                      </a:r>
                      <a:r>
                        <a:rPr lang="en-US" sz="1000" kern="1200">
                          <a:solidFill>
                            <a:schemeClr val="dk1"/>
                          </a:solidFill>
                          <a:effectLst/>
                          <a:latin typeface="+mn-lt"/>
                          <a:ea typeface="+mn-ea"/>
                          <a:cs typeface="+mn-cs"/>
                        </a:rPr>
                        <a:t>, </a:t>
                      </a:r>
                      <a:r>
                        <a:rPr lang="en-US" sz="1000" u="sng" kern="1200">
                          <a:solidFill>
                            <a:schemeClr val="dk1"/>
                          </a:solidFill>
                          <a:effectLst/>
                          <a:latin typeface="+mn-lt"/>
                          <a:ea typeface="+mn-ea"/>
                          <a:cs typeface="+mn-cs"/>
                          <a:hlinkClick r:id="rId6"/>
                        </a:rPr>
                        <a:t>request a demo</a:t>
                      </a:r>
                      <a:r>
                        <a:rPr lang="en-US" sz="1000" kern="1200">
                          <a:solidFill>
                            <a:schemeClr val="dk1"/>
                          </a:solidFill>
                          <a:effectLst/>
                          <a:latin typeface="+mn-lt"/>
                          <a:ea typeface="+mn-ea"/>
                          <a:cs typeface="+mn-cs"/>
                        </a:rPr>
                        <a:t>, and </a:t>
                      </a:r>
                      <a:r>
                        <a:rPr lang="en-US" sz="1000" u="sng" kern="1200">
                          <a:solidFill>
                            <a:schemeClr val="dk1"/>
                          </a:solidFill>
                          <a:effectLst/>
                          <a:latin typeface="+mn-lt"/>
                          <a:ea typeface="+mn-ea"/>
                          <a:cs typeface="+mn-cs"/>
                          <a:hlinkClick r:id="rId7"/>
                        </a:rPr>
                        <a:t>sign up for a trial</a:t>
                      </a:r>
                      <a:r>
                        <a:rPr lang="en-US" sz="1000" kern="1200">
                          <a:solidFill>
                            <a:schemeClr val="dk1"/>
                          </a:solidFill>
                          <a:effectLst/>
                          <a:latin typeface="+mn-lt"/>
                          <a:ea typeface="+mn-ea"/>
                          <a:cs typeface="+mn-cs"/>
                        </a:rPr>
                        <a:t> at </a:t>
                      </a:r>
                      <a:r>
                        <a:rPr lang="en-US" sz="1000" u="sng" kern="1200">
                          <a:solidFill>
                            <a:schemeClr val="dk1"/>
                          </a:solidFill>
                          <a:effectLst/>
                          <a:latin typeface="+mn-lt"/>
                          <a:ea typeface="+mn-ea"/>
                          <a:cs typeface="+mn-cs"/>
                        </a:rPr>
                        <a:t>dynamics.microsoft.com/sales </a:t>
                      </a:r>
                    </a:p>
                    <a:p>
                      <a:endParaRPr lang="en-US" sz="1000" u="sng" kern="1200">
                        <a:solidFill>
                          <a:schemeClr val="dk1"/>
                        </a:solidFill>
                        <a:effectLst/>
                        <a:latin typeface="+mn-lt"/>
                        <a:ea typeface="+mn-ea"/>
                        <a:cs typeface="+mn-cs"/>
                      </a:endParaRPr>
                    </a:p>
                    <a:p>
                      <a:r>
                        <a:rPr lang="en-US" sz="1000" kern="1200">
                          <a:solidFill>
                            <a:schemeClr val="dk1"/>
                          </a:solidFill>
                          <a:effectLst/>
                          <a:latin typeface="+mn-lt"/>
                          <a:ea typeface="+mn-ea"/>
                          <a:cs typeface="+mn-cs"/>
                        </a:rPr>
                        <a:t>I’d love to connect to learn more about your business, and tell you about our current offers. Please let me know if you’re available &lt;DATE&gt; or &lt;DATE&gt; for a brief conversation.</a:t>
                      </a:r>
                    </a:p>
                    <a:p>
                      <a:endParaRPr lang="en-US" sz="1000" kern="1200">
                        <a:solidFill>
                          <a:schemeClr val="dk1"/>
                        </a:solidFill>
                        <a:effectLst/>
                        <a:latin typeface="+mn-lt"/>
                        <a:ea typeface="+mn-ea"/>
                        <a:cs typeface="+mn-cs"/>
                      </a:endParaRPr>
                    </a:p>
                    <a:p>
                      <a:r>
                        <a:rPr lang="en-US" sz="1050" kern="1200">
                          <a:solidFill>
                            <a:schemeClr val="dk1"/>
                          </a:solidFill>
                          <a:effectLst/>
                          <a:latin typeface="+mn-lt"/>
                          <a:ea typeface="+mn-ea"/>
                          <a:cs typeface="+mn-cs"/>
                        </a:rPr>
                        <a:t>Thank you,</a:t>
                      </a:r>
                    </a:p>
                    <a:p>
                      <a:r>
                        <a:rPr lang="en-US" sz="1050" kern="1200">
                          <a:solidFill>
                            <a:schemeClr val="dk1"/>
                          </a:solidFill>
                          <a:effectLst/>
                          <a:latin typeface="+mn-lt"/>
                          <a:ea typeface="+mn-ea"/>
                          <a:cs typeface="+mn-cs"/>
                        </a:rPr>
                        <a:t>&lt;NAME&gt;</a:t>
                      </a:r>
                    </a:p>
                    <a:p>
                      <a:r>
                        <a:rPr lang="en-US" sz="1050" kern="1200">
                          <a:solidFill>
                            <a:schemeClr val="dk1"/>
                          </a:solidFill>
                          <a:effectLst/>
                          <a:latin typeface="+mn-lt"/>
                          <a:ea typeface="+mn-ea"/>
                          <a:cs typeface="+mn-cs"/>
                        </a:rPr>
                        <a:t>  </a:t>
                      </a:r>
                    </a:p>
                    <a:p>
                      <a:r>
                        <a:rPr lang="en-US" sz="1050" kern="1200">
                          <a:solidFill>
                            <a:schemeClr val="dk1"/>
                          </a:solidFill>
                          <a:effectLst/>
                          <a:latin typeface="+mn-lt"/>
                          <a:ea typeface="+mn-ea"/>
                          <a:cs typeface="+mn-cs"/>
                        </a:rPr>
                        <a:t>Microsoft Corporation</a:t>
                      </a:r>
                      <a:br>
                        <a:rPr lang="en-US" sz="1050" kern="1200">
                          <a:solidFill>
                            <a:schemeClr val="dk1"/>
                          </a:solidFill>
                          <a:effectLst/>
                          <a:latin typeface="+mn-lt"/>
                          <a:ea typeface="+mn-ea"/>
                          <a:cs typeface="+mn-cs"/>
                        </a:rPr>
                      </a:br>
                      <a:r>
                        <a:rPr lang="en-US" sz="1050" kern="1200">
                          <a:solidFill>
                            <a:schemeClr val="dk1"/>
                          </a:solidFill>
                          <a:effectLst/>
                          <a:latin typeface="+mn-lt"/>
                          <a:ea typeface="+mn-ea"/>
                          <a:cs typeface="+mn-cs"/>
                        </a:rPr>
                        <a:t>One Microsoft Way</a:t>
                      </a:r>
                      <a:br>
                        <a:rPr lang="en-US" sz="1050" kern="1200">
                          <a:solidFill>
                            <a:schemeClr val="dk1"/>
                          </a:solidFill>
                          <a:effectLst/>
                          <a:latin typeface="+mn-lt"/>
                          <a:ea typeface="+mn-ea"/>
                          <a:cs typeface="+mn-cs"/>
                        </a:rPr>
                      </a:br>
                      <a:r>
                        <a:rPr lang="en-US" sz="1050" kern="1200">
                          <a:solidFill>
                            <a:schemeClr val="dk1"/>
                          </a:solidFill>
                          <a:effectLst/>
                          <a:latin typeface="+mn-lt"/>
                          <a:ea typeface="+mn-ea"/>
                          <a:cs typeface="+mn-cs"/>
                        </a:rPr>
                        <a:t>Redmond, WA 98052</a:t>
                      </a:r>
                    </a:p>
                    <a:p>
                      <a:r>
                        <a:rPr lang="en-US" sz="1050" kern="1200">
                          <a:solidFill>
                            <a:schemeClr val="dk1"/>
                          </a:solidFill>
                          <a:effectLst/>
                          <a:latin typeface="+mn-lt"/>
                          <a:ea typeface="+mn-ea"/>
                          <a:cs typeface="+mn-cs"/>
                        </a:rPr>
                        <a:t> </a:t>
                      </a:r>
                    </a:p>
                    <a:p>
                      <a:r>
                        <a:rPr lang="en-US" sz="1000" i="1" kern="1200">
                          <a:solidFill>
                            <a:schemeClr val="dk1"/>
                          </a:solidFill>
                          <a:effectLst/>
                          <a:latin typeface="+mn-lt"/>
                          <a:ea typeface="+mn-ea"/>
                          <a:cs typeface="+mn-cs"/>
                        </a:rPr>
                        <a:t>If you prefer I not forward you these types of communications, just let me know. To learn how to manage your contact preferences for other parts of Microsoft, please read our </a:t>
                      </a:r>
                      <a:r>
                        <a:rPr lang="en-US" sz="1000" i="1" u="sng" kern="1200">
                          <a:solidFill>
                            <a:schemeClr val="dk1"/>
                          </a:solidFill>
                          <a:effectLst/>
                          <a:latin typeface="+mn-lt"/>
                          <a:ea typeface="+mn-ea"/>
                          <a:cs typeface="+mn-cs"/>
                          <a:hlinkClick r:id="rId4"/>
                        </a:rPr>
                        <a:t>Privacy Statement</a:t>
                      </a:r>
                      <a:r>
                        <a:rPr lang="en-US" sz="1000" i="1" kern="1200">
                          <a:solidFill>
                            <a:schemeClr val="dk1"/>
                          </a:solidFill>
                          <a:effectLst/>
                          <a:latin typeface="+mn-lt"/>
                          <a:ea typeface="+mn-ea"/>
                          <a:cs typeface="+mn-cs"/>
                        </a:rPr>
                        <a:t>.</a:t>
                      </a:r>
                      <a:endParaRPr lang="en-US" sz="1000" kern="1200">
                        <a:solidFill>
                          <a:schemeClr val="dk1"/>
                        </a:solidFill>
                        <a:effectLst/>
                        <a:latin typeface="+mn-lt"/>
                        <a:ea typeface="+mn-ea"/>
                        <a:cs typeface="+mn-cs"/>
                      </a:endParaRPr>
                    </a:p>
                  </a:txBody>
                  <a:tcPr>
                    <a:lnR w="3175" cap="flat" cmpd="sng" algn="ctr">
                      <a:solidFill>
                        <a:srgbClr val="0070C0"/>
                      </a:solidFill>
                      <a:prstDash val="solid"/>
                      <a:round/>
                      <a:headEnd type="none" w="med" len="med"/>
                      <a:tailEnd type="none" w="med" len="med"/>
                    </a:ln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6507676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1054" y="36185"/>
            <a:ext cx="3088781" cy="617732"/>
            <a:chOff x="53871" y="31928"/>
            <a:chExt cx="2725395" cy="545058"/>
          </a:xfrm>
        </p:grpSpPr>
        <p:sp>
          <p:nvSpPr>
            <p:cNvPr id="10" name="Pentagon 9"/>
            <p:cNvSpPr/>
            <p:nvPr/>
          </p:nvSpPr>
          <p:spPr bwMode="auto">
            <a:xfrm>
              <a:off x="358945" y="31928"/>
              <a:ext cx="2420321" cy="545057"/>
            </a:xfrm>
            <a:prstGeom prst="homePlate">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a:lnSpc>
                  <a:spcPct val="90000"/>
                </a:lnSpc>
                <a:spcAft>
                  <a:spcPts val="668"/>
                </a:spcAft>
                <a:defRPr/>
              </a:pPr>
              <a:r>
                <a:rPr lang="en-US" sz="2000" kern="0">
                  <a:solidFill>
                    <a:srgbClr val="FFFFFF"/>
                  </a:solidFill>
                </a:rPr>
                <a:t>Open the call</a:t>
              </a:r>
            </a:p>
          </p:txBody>
        </p:sp>
        <p:sp>
          <p:nvSpPr>
            <p:cNvPr id="11" name="Chevron 10"/>
            <p:cNvSpPr/>
            <p:nvPr/>
          </p:nvSpPr>
          <p:spPr bwMode="auto">
            <a:xfrm>
              <a:off x="53871" y="31928"/>
              <a:ext cx="610148" cy="545058"/>
            </a:xfrm>
            <a:prstGeom prst="chevron">
              <a:avLst>
                <a:gd name="adj" fmla="val 34680"/>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95" fontAlgn="base">
                <a:lnSpc>
                  <a:spcPct val="90000"/>
                </a:lnSpc>
                <a:spcBef>
                  <a:spcPct val="0"/>
                </a:spcBef>
                <a:spcAft>
                  <a:spcPct val="0"/>
                </a:spcAft>
                <a:defRPr/>
              </a:pPr>
              <a:r>
                <a:rPr lang="en-US" sz="2667" kern="0">
                  <a:gradFill>
                    <a:gsLst>
                      <a:gs pos="0">
                        <a:srgbClr val="FFFFFF"/>
                      </a:gs>
                      <a:gs pos="100000">
                        <a:srgbClr val="FFFFFF"/>
                      </a:gs>
                    </a:gsLst>
                    <a:lin ang="5400000" scaled="0"/>
                  </a:gradFill>
                  <a:ea typeface="Segoe UI" pitchFamily="34" charset="0"/>
                  <a:cs typeface="Segoe UI" pitchFamily="34" charset="0"/>
                </a:rPr>
                <a:t>1</a:t>
              </a:r>
            </a:p>
          </p:txBody>
        </p:sp>
      </p:grpSp>
      <p:graphicFrame>
        <p:nvGraphicFramePr>
          <p:cNvPr id="6" name="Table 5"/>
          <p:cNvGraphicFramePr>
            <a:graphicFrameLocks noGrp="1"/>
          </p:cNvGraphicFramePr>
          <p:nvPr>
            <p:extLst>
              <p:ext uri="{D42A27DB-BD31-4B8C-83A1-F6EECF244321}">
                <p14:modId xmlns:p14="http://schemas.microsoft.com/office/powerpoint/2010/main" val="3258244775"/>
              </p:ext>
            </p:extLst>
          </p:nvPr>
        </p:nvGraphicFramePr>
        <p:xfrm>
          <a:off x="6908800" y="2758960"/>
          <a:ext cx="4521983" cy="2351084"/>
        </p:xfrm>
        <a:graphic>
          <a:graphicData uri="http://schemas.openxmlformats.org/drawingml/2006/table">
            <a:tbl>
              <a:tblPr firstRow="1" bandRow="1">
                <a:tableStyleId>{5C22544A-7EE6-4342-B048-85BDC9FD1C3A}</a:tableStyleId>
              </a:tblPr>
              <a:tblGrid>
                <a:gridCol w="4521983">
                  <a:extLst>
                    <a:ext uri="{9D8B030D-6E8A-4147-A177-3AD203B41FA5}">
                      <a16:colId xmlns:a16="http://schemas.microsoft.com/office/drawing/2014/main" val="20000"/>
                    </a:ext>
                  </a:extLst>
                </a:gridCol>
              </a:tblGrid>
              <a:tr h="403412">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400" kern="1200">
                          <a:solidFill>
                            <a:schemeClr val="bg1"/>
                          </a:solidFill>
                          <a:latin typeface="Segoe UI" panose="020B0502040204020203" pitchFamily="34" charset="0"/>
                          <a:ea typeface="+mn-ea"/>
                          <a:cs typeface="Segoe UI" panose="020B0502040204020203" pitchFamily="34" charset="0"/>
                        </a:rPr>
                        <a:t>Voicemail Examples</a:t>
                      </a:r>
                    </a:p>
                  </a:txBody>
                  <a:tcPr marL="103632" marR="103632" marT="51816" marB="518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0000"/>
                  </a:ext>
                </a:extLst>
              </a:tr>
              <a:tr h="1612392">
                <a:tc>
                  <a:txBody>
                    <a:bodyPr/>
                    <a:lstStyle/>
                    <a:p>
                      <a:r>
                        <a:rPr lang="en-US" sz="1100" b="0">
                          <a:solidFill>
                            <a:schemeClr val="tx1"/>
                          </a:solidFill>
                          <a:latin typeface="+mn-lt"/>
                          <a:cs typeface="Segoe UI Light" panose="020B0502040204020203" pitchFamily="34" charset="0"/>
                        </a:rPr>
                        <a:t>Hi Joe, I’m calling from Microsoft, and my name is ___________. I</a:t>
                      </a:r>
                      <a:r>
                        <a:rPr lang="en-US" sz="1100" b="0" baseline="0">
                          <a:solidFill>
                            <a:schemeClr val="tx1"/>
                          </a:solidFill>
                          <a:latin typeface="+mn-lt"/>
                          <a:cs typeface="Segoe UI Light" panose="020B0502040204020203" pitchFamily="34" charset="0"/>
                        </a:rPr>
                        <a:t> got your name from [x]. And we both belong to [association, school, etc]. </a:t>
                      </a:r>
                      <a:r>
                        <a:rPr lang="en-US" sz="1100" b="0">
                          <a:solidFill>
                            <a:schemeClr val="tx1"/>
                          </a:solidFill>
                          <a:latin typeface="+mn-lt"/>
                          <a:cs typeface="Segoe UI Light" panose="020B0502040204020203" pitchFamily="34" charset="0"/>
                        </a:rPr>
                        <a:t>I did some homework on your company, and I found that Microsoft has done some work with other companies similar</a:t>
                      </a:r>
                      <a:r>
                        <a:rPr lang="en-US" sz="1100" b="0" baseline="0">
                          <a:solidFill>
                            <a:schemeClr val="tx1"/>
                          </a:solidFill>
                          <a:latin typeface="+mn-lt"/>
                          <a:cs typeface="Segoe UI Light" panose="020B0502040204020203" pitchFamily="34" charset="0"/>
                        </a:rPr>
                        <a:t> to yours. </a:t>
                      </a:r>
                      <a:endParaRPr lang="en-US" sz="1100" b="0">
                        <a:solidFill>
                          <a:schemeClr val="tx1"/>
                        </a:solidFill>
                        <a:latin typeface="+mn-lt"/>
                        <a:cs typeface="Segoe UI Light" panose="020B0502040204020203" pitchFamily="34" charset="0"/>
                      </a:endParaRPr>
                    </a:p>
                    <a:p>
                      <a:endParaRPr lang="en-US" sz="1100" b="0">
                        <a:solidFill>
                          <a:schemeClr val="tx1"/>
                        </a:solidFill>
                        <a:latin typeface="+mn-lt"/>
                        <a:cs typeface="Segoe UI Light" panose="020B0502040204020203" pitchFamily="34" charset="0"/>
                      </a:endParaRPr>
                    </a:p>
                    <a:p>
                      <a:r>
                        <a:rPr lang="en-US" sz="1100" b="0">
                          <a:solidFill>
                            <a:schemeClr val="tx1"/>
                          </a:solidFill>
                          <a:latin typeface="+mn-lt"/>
                          <a:cs typeface="Segoe UI Light" panose="020B0502040204020203" pitchFamily="34" charset="0"/>
                        </a:rPr>
                        <a:t>I thought it might make sense for us to have a brief conversation about how satisfied you and your sales team are with your</a:t>
                      </a:r>
                      <a:r>
                        <a:rPr lang="en-US" sz="1100" b="0" baseline="0">
                          <a:solidFill>
                            <a:schemeClr val="tx1"/>
                          </a:solidFill>
                          <a:latin typeface="+mn-lt"/>
                          <a:cs typeface="Segoe UI Light" panose="020B0502040204020203" pitchFamily="34" charset="0"/>
                        </a:rPr>
                        <a:t> current CRM application tool.</a:t>
                      </a:r>
                      <a:endParaRPr lang="en-US" sz="1100" b="0">
                        <a:solidFill>
                          <a:schemeClr val="tx1"/>
                        </a:solidFill>
                        <a:latin typeface="+mn-lt"/>
                        <a:cs typeface="Segoe UI Light" panose="020B0502040204020203" pitchFamily="34" charset="0"/>
                      </a:endParaRPr>
                    </a:p>
                    <a:p>
                      <a:endParaRPr lang="en-US" sz="1100" b="0">
                        <a:solidFill>
                          <a:schemeClr val="tx1"/>
                        </a:solidFill>
                        <a:latin typeface="+mn-lt"/>
                        <a:cs typeface="Segoe UI Light" panose="020B0502040204020203" pitchFamily="34" charset="0"/>
                      </a:endParaRPr>
                    </a:p>
                    <a:p>
                      <a:r>
                        <a:rPr lang="en-US" sz="1100" b="0">
                          <a:solidFill>
                            <a:schemeClr val="tx1"/>
                          </a:solidFill>
                          <a:latin typeface="+mn-lt"/>
                          <a:cs typeface="Segoe UI Light" panose="020B0502040204020203" pitchFamily="34" charset="0"/>
                        </a:rPr>
                        <a:t>Please give me a call at ********. </a:t>
                      </a:r>
                    </a:p>
                    <a:p>
                      <a:endParaRPr lang="en-US" sz="1100" b="0">
                        <a:solidFill>
                          <a:schemeClr val="tx1"/>
                        </a:solidFill>
                        <a:latin typeface="+mn-lt"/>
                        <a:cs typeface="Segoe UI Light" panose="020B0502040204020203" pitchFamily="34" charset="0"/>
                      </a:endParaRPr>
                    </a:p>
                  </a:txBody>
                  <a:tcPr marL="103632" marR="103632" marT="51816" marB="51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714947157"/>
              </p:ext>
            </p:extLst>
          </p:nvPr>
        </p:nvGraphicFramePr>
        <p:xfrm>
          <a:off x="6908800" y="785584"/>
          <a:ext cx="4521985" cy="1977673"/>
        </p:xfrm>
        <a:graphic>
          <a:graphicData uri="http://schemas.openxmlformats.org/drawingml/2006/table">
            <a:tbl>
              <a:tblPr firstRow="1" bandRow="1">
                <a:tableStyleId>{5C22544A-7EE6-4342-B048-85BDC9FD1C3A}</a:tableStyleId>
              </a:tblPr>
              <a:tblGrid>
                <a:gridCol w="4521985">
                  <a:extLst>
                    <a:ext uri="{9D8B030D-6E8A-4147-A177-3AD203B41FA5}">
                      <a16:colId xmlns:a16="http://schemas.microsoft.com/office/drawing/2014/main" val="20000"/>
                    </a:ext>
                  </a:extLst>
                </a:gridCol>
              </a:tblGrid>
              <a:tr h="312695">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400" kern="1200">
                          <a:solidFill>
                            <a:schemeClr val="bg1"/>
                          </a:solidFill>
                          <a:latin typeface="Segoe UI" panose="020B0502040204020203" pitchFamily="34" charset="0"/>
                          <a:ea typeface="+mn-ea"/>
                          <a:cs typeface="Segoe UI" panose="020B0502040204020203" pitchFamily="34" charset="0"/>
                        </a:rPr>
                        <a:t>Email </a:t>
                      </a:r>
                    </a:p>
                  </a:txBody>
                  <a:tcPr marL="103632" marR="103632" marT="51816" marB="518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0000"/>
                  </a:ext>
                </a:extLst>
              </a:tr>
              <a:tr h="1660681">
                <a:tc>
                  <a:txBody>
                    <a:bodyPr/>
                    <a:lstStyle/>
                    <a:p>
                      <a:pPr marL="0" marR="0">
                        <a:spcBef>
                          <a:spcPts val="600"/>
                        </a:spcBef>
                        <a:spcAft>
                          <a:spcPts val="600"/>
                        </a:spcAft>
                      </a:pPr>
                      <a:r>
                        <a:rPr lang="en-US" sz="1050">
                          <a:solidFill>
                            <a:schemeClr val="tx1"/>
                          </a:solidFill>
                          <a:effectLst/>
                        </a:rPr>
                        <a:t>Email </a:t>
                      </a:r>
                      <a:r>
                        <a:rPr lang="en-US" sz="1050" b="1">
                          <a:solidFill>
                            <a:schemeClr val="tx1"/>
                          </a:solidFill>
                          <a:effectLst/>
                        </a:rPr>
                        <a:t>STRAY</a:t>
                      </a:r>
                      <a:r>
                        <a:rPr lang="en-US" sz="1050" baseline="0">
                          <a:solidFill>
                            <a:schemeClr val="tx1"/>
                          </a:solidFill>
                          <a:effectLst/>
                        </a:rPr>
                        <a:t> Model: </a:t>
                      </a:r>
                    </a:p>
                    <a:p>
                      <a:pPr marL="171450" marR="0" indent="-171450">
                        <a:spcBef>
                          <a:spcPts val="200"/>
                        </a:spcBef>
                        <a:spcAft>
                          <a:spcPts val="200"/>
                        </a:spcAft>
                        <a:buFont typeface="Arial" panose="020B0604020202020204" pitchFamily="34" charset="0"/>
                        <a:buChar char="•"/>
                      </a:pPr>
                      <a:r>
                        <a:rPr lang="en-US" sz="1050" baseline="0">
                          <a:solidFill>
                            <a:schemeClr val="tx1"/>
                          </a:solidFill>
                          <a:effectLst/>
                        </a:rPr>
                        <a:t>Attention grabbing </a:t>
                      </a:r>
                      <a:r>
                        <a:rPr lang="en-US" sz="1050" b="1" baseline="0">
                          <a:solidFill>
                            <a:schemeClr val="tx1"/>
                          </a:solidFill>
                          <a:effectLst/>
                        </a:rPr>
                        <a:t>S</a:t>
                      </a:r>
                      <a:r>
                        <a:rPr lang="en-US" sz="1050" baseline="0">
                          <a:solidFill>
                            <a:schemeClr val="tx1"/>
                          </a:solidFill>
                          <a:effectLst/>
                        </a:rPr>
                        <a:t>ubject line</a:t>
                      </a:r>
                    </a:p>
                    <a:p>
                      <a:pPr marL="171450" marR="0" indent="-171450">
                        <a:spcBef>
                          <a:spcPts val="200"/>
                        </a:spcBef>
                        <a:spcAft>
                          <a:spcPts val="200"/>
                        </a:spcAft>
                        <a:buFont typeface="Arial" panose="020B0604020202020204" pitchFamily="34" charset="0"/>
                        <a:buChar char="•"/>
                      </a:pPr>
                      <a:r>
                        <a:rPr lang="en-US" sz="1050" baseline="0">
                          <a:solidFill>
                            <a:schemeClr val="tx1"/>
                          </a:solidFill>
                          <a:effectLst/>
                        </a:rPr>
                        <a:t>Why </a:t>
                      </a:r>
                      <a:r>
                        <a:rPr lang="en-US" sz="1050" b="1" baseline="0">
                          <a:solidFill>
                            <a:schemeClr val="tx1"/>
                          </a:solidFill>
                          <a:effectLst/>
                        </a:rPr>
                        <a:t>T</a:t>
                      </a:r>
                      <a:r>
                        <a:rPr lang="en-US" sz="1050" baseline="0">
                          <a:solidFill>
                            <a:schemeClr val="tx1"/>
                          </a:solidFill>
                          <a:effectLst/>
                        </a:rPr>
                        <a:t>hem</a:t>
                      </a:r>
                    </a:p>
                    <a:p>
                      <a:pPr marL="171450" marR="0" indent="-171450">
                        <a:spcBef>
                          <a:spcPts val="200"/>
                        </a:spcBef>
                        <a:spcAft>
                          <a:spcPts val="200"/>
                        </a:spcAft>
                        <a:buFont typeface="Arial" panose="020B0604020202020204" pitchFamily="34" charset="0"/>
                        <a:buChar char="•"/>
                      </a:pPr>
                      <a:r>
                        <a:rPr lang="en-US" sz="1050" b="1" baseline="0">
                          <a:solidFill>
                            <a:schemeClr val="tx1"/>
                          </a:solidFill>
                          <a:effectLst/>
                        </a:rPr>
                        <a:t>R</a:t>
                      </a:r>
                      <a:r>
                        <a:rPr lang="en-US" sz="1050" baseline="0">
                          <a:solidFill>
                            <a:schemeClr val="tx1"/>
                          </a:solidFill>
                          <a:effectLst/>
                        </a:rPr>
                        <a:t>elevance</a:t>
                      </a:r>
                    </a:p>
                    <a:p>
                      <a:pPr marL="171450" marR="0" indent="-171450">
                        <a:spcBef>
                          <a:spcPts val="200"/>
                        </a:spcBef>
                        <a:spcAft>
                          <a:spcPts val="200"/>
                        </a:spcAft>
                        <a:buFont typeface="Arial" panose="020B0604020202020204" pitchFamily="34" charset="0"/>
                        <a:buChar char="•"/>
                      </a:pPr>
                      <a:r>
                        <a:rPr lang="en-US" sz="1050" baseline="0">
                          <a:solidFill>
                            <a:schemeClr val="tx1"/>
                          </a:solidFill>
                          <a:effectLst/>
                        </a:rPr>
                        <a:t>Call to </a:t>
                      </a:r>
                      <a:r>
                        <a:rPr lang="en-US" sz="1050" b="1" baseline="0">
                          <a:solidFill>
                            <a:schemeClr val="tx1"/>
                          </a:solidFill>
                          <a:effectLst/>
                        </a:rPr>
                        <a:t>A</a:t>
                      </a:r>
                      <a:r>
                        <a:rPr lang="en-US" sz="1050" baseline="0">
                          <a:solidFill>
                            <a:schemeClr val="tx1"/>
                          </a:solidFill>
                          <a:effectLst/>
                        </a:rPr>
                        <a:t>ction</a:t>
                      </a:r>
                    </a:p>
                    <a:p>
                      <a:pPr marL="171450" marR="0" indent="-171450">
                        <a:spcBef>
                          <a:spcPts val="200"/>
                        </a:spcBef>
                        <a:spcAft>
                          <a:spcPts val="200"/>
                        </a:spcAft>
                        <a:buFont typeface="Arial" panose="020B0604020202020204" pitchFamily="34" charset="0"/>
                        <a:buChar char="•"/>
                      </a:pPr>
                      <a:r>
                        <a:rPr lang="en-US" sz="1050" baseline="0">
                          <a:solidFill>
                            <a:schemeClr val="tx1"/>
                          </a:solidFill>
                          <a:effectLst/>
                        </a:rPr>
                        <a:t>Who are </a:t>
                      </a:r>
                      <a:r>
                        <a:rPr lang="en-US" sz="1050" b="1" baseline="0">
                          <a:solidFill>
                            <a:schemeClr val="tx1"/>
                          </a:solidFill>
                          <a:effectLst/>
                        </a:rPr>
                        <a:t>Y</a:t>
                      </a:r>
                      <a:r>
                        <a:rPr lang="en-US" sz="1050" baseline="0">
                          <a:solidFill>
                            <a:schemeClr val="tx1"/>
                          </a:solidFill>
                          <a:effectLst/>
                        </a:rPr>
                        <a:t>ou?</a:t>
                      </a:r>
                    </a:p>
                    <a:p>
                      <a:pPr marL="171450" marR="0" indent="-171450">
                        <a:spcBef>
                          <a:spcPts val="200"/>
                        </a:spcBef>
                        <a:spcAft>
                          <a:spcPts val="200"/>
                        </a:spcAft>
                        <a:buFont typeface="Arial" panose="020B0604020202020204" pitchFamily="34" charset="0"/>
                        <a:buChar char="•"/>
                      </a:pPr>
                      <a:r>
                        <a:rPr lang="en-US" sz="1050" baseline="0">
                          <a:solidFill>
                            <a:schemeClr val="tx1"/>
                          </a:solidFill>
                          <a:effectLst/>
                        </a:rPr>
                        <a:t>Single line signature</a:t>
                      </a:r>
                      <a:endParaRPr lang="en-US" sz="1050">
                        <a:solidFill>
                          <a:schemeClr val="tx1"/>
                        </a:solidFill>
                        <a:effectLst/>
                      </a:endParaRPr>
                    </a:p>
                  </a:txBody>
                  <a:tcPr marL="103632" marR="103632" marT="51816" marB="51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463576827"/>
              </p:ext>
            </p:extLst>
          </p:nvPr>
        </p:nvGraphicFramePr>
        <p:xfrm>
          <a:off x="3337855" y="783818"/>
          <a:ext cx="3446067" cy="6421332"/>
        </p:xfrm>
        <a:graphic>
          <a:graphicData uri="http://schemas.openxmlformats.org/drawingml/2006/table">
            <a:tbl>
              <a:tblPr firstRow="1" bandRow="1">
                <a:tableStyleId>{5C22544A-7EE6-4342-B048-85BDC9FD1C3A}</a:tableStyleId>
              </a:tblPr>
              <a:tblGrid>
                <a:gridCol w="3446067">
                  <a:extLst>
                    <a:ext uri="{9D8B030D-6E8A-4147-A177-3AD203B41FA5}">
                      <a16:colId xmlns:a16="http://schemas.microsoft.com/office/drawing/2014/main" val="20001"/>
                    </a:ext>
                  </a:extLst>
                </a:gridCol>
              </a:tblGrid>
              <a:tr h="321693">
                <a:tc>
                  <a:txBody>
                    <a:bodyPr/>
                    <a:lstStyle/>
                    <a:p>
                      <a:pPr marL="0" marR="0" indent="0" algn="l" defTabSz="1036463" rtl="0" eaLnBrk="1" fontAlgn="auto" latinLnBrk="0" hangingPunct="1">
                        <a:lnSpc>
                          <a:spcPct val="100000"/>
                        </a:lnSpc>
                        <a:spcBef>
                          <a:spcPts val="0"/>
                        </a:spcBef>
                        <a:spcAft>
                          <a:spcPts val="0"/>
                        </a:spcAft>
                        <a:buClrTx/>
                        <a:buSzTx/>
                        <a:buFontTx/>
                        <a:buNone/>
                        <a:tabLst/>
                        <a:defRPr/>
                      </a:pPr>
                      <a:r>
                        <a:rPr lang="en-US" sz="1600">
                          <a:latin typeface="Segoe UI" panose="020B0502040204020203" pitchFamily="34" charset="0"/>
                          <a:cs typeface="Segoe UI" panose="020B0502040204020203" pitchFamily="34" charset="0"/>
                        </a:rPr>
                        <a:t>LinkedIn</a:t>
                      </a:r>
                      <a:r>
                        <a:rPr lang="en-US" sz="1600" baseline="0">
                          <a:latin typeface="Segoe UI" panose="020B0502040204020203" pitchFamily="34" charset="0"/>
                          <a:cs typeface="Segoe UI" panose="020B0502040204020203" pitchFamily="34" charset="0"/>
                        </a:rPr>
                        <a:t> InMail Option </a:t>
                      </a:r>
                      <a:endParaRPr lang="en-US" sz="1600">
                        <a:latin typeface="Segoe UI" panose="020B0502040204020203" pitchFamily="34" charset="0"/>
                        <a:cs typeface="Segoe UI" panose="020B0502040204020203" pitchFamily="34" charset="0"/>
                      </a:endParaRPr>
                    </a:p>
                  </a:txBody>
                  <a:tcPr/>
                </a:tc>
                <a:extLst>
                  <a:ext uri="{0D108BD9-81ED-4DB2-BD59-A6C34878D82A}">
                    <a16:rowId xmlns:a16="http://schemas.microsoft.com/office/drawing/2014/main" val="10000"/>
                  </a:ext>
                </a:extLst>
              </a:tr>
              <a:tr h="355812">
                <a:tc>
                  <a:txBody>
                    <a:bodyPr/>
                    <a:lstStyle/>
                    <a:p>
                      <a:pPr marL="0" marR="0" lvl="0" indent="0" algn="l" defTabSz="1036463" rtl="0" eaLnBrk="1" fontAlgn="auto" latinLnBrk="0" hangingPunct="1">
                        <a:lnSpc>
                          <a:spcPct val="100000"/>
                        </a:lnSpc>
                        <a:spcBef>
                          <a:spcPts val="0"/>
                        </a:spcBef>
                        <a:spcAft>
                          <a:spcPts val="0"/>
                        </a:spcAft>
                        <a:buClrTx/>
                        <a:buSzTx/>
                        <a:buFontTx/>
                        <a:buNone/>
                        <a:tabLst/>
                        <a:defRPr/>
                      </a:pPr>
                      <a:r>
                        <a:rPr lang="en-US" sz="1100" kern="1200">
                          <a:solidFill>
                            <a:schemeClr val="dk1"/>
                          </a:solidFill>
                          <a:latin typeface="Segoe UI" panose="020B0502040204020203" pitchFamily="34" charset="0"/>
                          <a:ea typeface="+mn-ea"/>
                          <a:cs typeface="Segoe UI" panose="020B0502040204020203" pitchFamily="34" charset="0"/>
                        </a:rPr>
                        <a:t>Subject: : Make your sales teams more productive</a:t>
                      </a:r>
                    </a:p>
                  </a:txBody>
                  <a:tcPr>
                    <a:lnB w="3175" cap="flat" cmpd="sng" algn="ctr">
                      <a:solidFill>
                        <a:srgbClr val="0070C0"/>
                      </a:solidFill>
                      <a:prstDash val="solid"/>
                      <a:round/>
                      <a:headEnd type="none" w="med" len="med"/>
                      <a:tailEnd type="none" w="med" len="med"/>
                    </a:lnB>
                  </a:tcPr>
                </a:tc>
                <a:extLst>
                  <a:ext uri="{0D108BD9-81ED-4DB2-BD59-A6C34878D82A}">
                    <a16:rowId xmlns:a16="http://schemas.microsoft.com/office/drawing/2014/main" val="10001"/>
                  </a:ext>
                </a:extLst>
              </a:tr>
              <a:tr h="5498021">
                <a:tc>
                  <a:txBody>
                    <a:bodyPr/>
                    <a:lstStyle/>
                    <a:p>
                      <a:pPr marL="0" algn="l" defTabSz="1036463" rtl="0" eaLnBrk="1" latinLnBrk="0" hangingPunct="1"/>
                      <a:r>
                        <a:rPr lang="en-US" sz="1000" kern="1200">
                          <a:solidFill>
                            <a:schemeClr val="dk1"/>
                          </a:solidFill>
                          <a:latin typeface="+mn-lt"/>
                          <a:ea typeface="+mn-ea"/>
                          <a:cs typeface="Segoe UI Light" panose="020B0502040204020203" pitchFamily="34" charset="0"/>
                        </a:rPr>
                        <a:t>&lt;NAME&gt;,</a:t>
                      </a:r>
                    </a:p>
                    <a:p>
                      <a:pPr marL="0" algn="l" defTabSz="1036463" rtl="0" eaLnBrk="1" latinLnBrk="0" hangingPunct="1"/>
                      <a:endParaRPr lang="en-US" sz="1000" kern="1200">
                        <a:solidFill>
                          <a:schemeClr val="dk1"/>
                        </a:solidFill>
                        <a:latin typeface="+mn-lt"/>
                        <a:ea typeface="+mn-ea"/>
                        <a:cs typeface="Segoe UI Light" panose="020B0502040204020203" pitchFamily="34" charset="0"/>
                      </a:endParaRPr>
                    </a:p>
                    <a:p>
                      <a:pPr marL="0" algn="l" defTabSz="1036463" rtl="0" eaLnBrk="1" latinLnBrk="0" hangingPunct="1"/>
                      <a:r>
                        <a:rPr lang="en-US" sz="1000" kern="1200">
                          <a:solidFill>
                            <a:schemeClr val="dk1"/>
                          </a:solidFill>
                          <a:latin typeface="+mn-lt"/>
                          <a:ea typeface="+mn-ea"/>
                          <a:cs typeface="Segoe UI Light" panose="020B0502040204020203" pitchFamily="34" charset="0"/>
                        </a:rPr>
                        <a:t>While</a:t>
                      </a:r>
                      <a:r>
                        <a:rPr lang="en-US" sz="1000" kern="1200" baseline="0">
                          <a:solidFill>
                            <a:schemeClr val="dk1"/>
                          </a:solidFill>
                          <a:latin typeface="+mn-lt"/>
                          <a:ea typeface="+mn-ea"/>
                          <a:cs typeface="Segoe UI Light" panose="020B0502040204020203" pitchFamily="34" charset="0"/>
                        </a:rPr>
                        <a:t> browsing LinkedIn, I noticed that we both [know x]/[belong to same association/alumni organization]. </a:t>
                      </a:r>
                      <a:r>
                        <a:rPr lang="en-US" sz="1000" kern="1200">
                          <a:solidFill>
                            <a:schemeClr val="dk1"/>
                          </a:solidFill>
                          <a:latin typeface="+mn-lt"/>
                          <a:ea typeface="+mn-ea"/>
                          <a:cs typeface="Segoe UI Light" panose="020B0502040204020203" pitchFamily="34" charset="0"/>
                        </a:rPr>
                        <a:t> </a:t>
                      </a:r>
                    </a:p>
                    <a:p>
                      <a:pPr marL="0" algn="l" defTabSz="1036463" rtl="0" eaLnBrk="1" latinLnBrk="0" hangingPunct="1"/>
                      <a:endParaRPr lang="en-US" sz="1000" kern="1200">
                        <a:solidFill>
                          <a:schemeClr val="dk1"/>
                        </a:solidFill>
                        <a:latin typeface="+mn-lt"/>
                        <a:ea typeface="+mn-ea"/>
                        <a:cs typeface="Segoe UI Light" panose="020B0502040204020203" pitchFamily="34" charset="0"/>
                      </a:endParaRPr>
                    </a:p>
                    <a:p>
                      <a:pPr marL="0" marR="0" lvl="0" indent="0" algn="l" defTabSz="1036463" rtl="0" eaLnBrk="1" fontAlgn="auto" latinLnBrk="0" hangingPunct="1">
                        <a:lnSpc>
                          <a:spcPct val="100000"/>
                        </a:lnSpc>
                        <a:spcBef>
                          <a:spcPts val="0"/>
                        </a:spcBef>
                        <a:spcAft>
                          <a:spcPts val="0"/>
                        </a:spcAft>
                        <a:buClrTx/>
                        <a:buSzTx/>
                        <a:buFontTx/>
                        <a:buNone/>
                        <a:tabLst/>
                        <a:defRPr/>
                      </a:pPr>
                      <a:r>
                        <a:rPr lang="en-US" sz="1000" kern="1200">
                          <a:solidFill>
                            <a:schemeClr val="dk1"/>
                          </a:solidFill>
                          <a:latin typeface="+mn-lt"/>
                          <a:ea typeface="+mn-ea"/>
                          <a:cs typeface="Segoe UI Light" panose="020B0502040204020203" pitchFamily="34" charset="0"/>
                        </a:rPr>
                        <a:t>I have read</a:t>
                      </a:r>
                      <a:r>
                        <a:rPr lang="en-US" sz="1000" kern="1200" baseline="0">
                          <a:solidFill>
                            <a:schemeClr val="dk1"/>
                          </a:solidFill>
                          <a:latin typeface="+mn-lt"/>
                          <a:ea typeface="+mn-ea"/>
                          <a:cs typeface="Segoe UI Light" panose="020B0502040204020203" pitchFamily="34" charset="0"/>
                        </a:rPr>
                        <a:t> about </a:t>
                      </a:r>
                      <a:r>
                        <a:rPr lang="en-US" sz="1000" kern="1200">
                          <a:solidFill>
                            <a:schemeClr val="dk1"/>
                          </a:solidFill>
                          <a:latin typeface="+mn-lt"/>
                          <a:ea typeface="+mn-ea"/>
                          <a:cs typeface="Segoe UI Light" panose="020B0502040204020203" pitchFamily="34" charset="0"/>
                        </a:rPr>
                        <a:t>[your company’s positive</a:t>
                      </a:r>
                      <a:r>
                        <a:rPr lang="en-US" sz="1000" kern="1200" baseline="0">
                          <a:solidFill>
                            <a:schemeClr val="dk1"/>
                          </a:solidFill>
                          <a:latin typeface="+mn-lt"/>
                          <a:ea typeface="+mn-ea"/>
                          <a:cs typeface="Segoe UI Light" panose="020B0502040204020203" pitchFamily="34" charset="0"/>
                        </a:rPr>
                        <a:t> development]. That’s very impressive. We have done a lot of work with other companies like yours that recognize the challenges and opportunities of today’s tough sales environment. I’m curious how your sales tools are keeping up with your vision and strategy. If you would like to find out what other leading companies like yours are doing, please let me know a good time to call you or meet with you. </a:t>
                      </a:r>
                      <a:endParaRPr lang="en-US" sz="1000" kern="1200">
                        <a:solidFill>
                          <a:schemeClr val="dk1"/>
                        </a:solidFill>
                        <a:latin typeface="+mn-lt"/>
                        <a:ea typeface="+mn-ea"/>
                        <a:cs typeface="Segoe UI Light" panose="020B0502040204020203" pitchFamily="34" charset="0"/>
                      </a:endParaRPr>
                    </a:p>
                    <a:p>
                      <a:pPr marL="0" marR="0" indent="0" algn="l" defTabSz="1036463" rtl="0" eaLnBrk="1" fontAlgn="auto" latinLnBrk="0" hangingPunct="1">
                        <a:lnSpc>
                          <a:spcPct val="100000"/>
                        </a:lnSpc>
                        <a:spcBef>
                          <a:spcPts val="0"/>
                        </a:spcBef>
                        <a:spcAft>
                          <a:spcPts val="0"/>
                        </a:spcAft>
                        <a:buClrTx/>
                        <a:buSzTx/>
                        <a:buFontTx/>
                        <a:buNone/>
                        <a:tabLst/>
                        <a:defRPr/>
                      </a:pPr>
                      <a:endParaRPr lang="en-US" sz="1000" kern="1200">
                        <a:solidFill>
                          <a:schemeClr val="dk1"/>
                        </a:solidFill>
                        <a:latin typeface="+mn-lt"/>
                        <a:ea typeface="+mn-ea"/>
                        <a:cs typeface="Segoe UI Light" panose="020B0502040204020203" pitchFamily="34" charset="0"/>
                      </a:endParaRPr>
                    </a:p>
                    <a:p>
                      <a:pPr marL="0" algn="l" defTabSz="1036463" rtl="0" eaLnBrk="1" latinLnBrk="0" hangingPunct="1"/>
                      <a:r>
                        <a:rPr lang="en-US" sz="1000" kern="1200">
                          <a:solidFill>
                            <a:schemeClr val="dk1"/>
                          </a:solidFill>
                          <a:latin typeface="+mn-lt"/>
                          <a:ea typeface="+mn-ea"/>
                          <a:cs typeface="Segoe UI Light" panose="020B0502040204020203" pitchFamily="34" charset="0"/>
                        </a:rPr>
                        <a:t>I</a:t>
                      </a:r>
                      <a:r>
                        <a:rPr lang="en-US" sz="1000" kern="1200" baseline="0">
                          <a:solidFill>
                            <a:schemeClr val="dk1"/>
                          </a:solidFill>
                          <a:latin typeface="+mn-lt"/>
                          <a:ea typeface="+mn-ea"/>
                          <a:cs typeface="Segoe UI Light" panose="020B0502040204020203" pitchFamily="34" charset="0"/>
                        </a:rPr>
                        <a:t> look forward to hearing from you. Thank you.  </a:t>
                      </a:r>
                    </a:p>
                    <a:p>
                      <a:pPr marL="0" algn="l" defTabSz="1036463" rtl="0" eaLnBrk="1" latinLnBrk="0" hangingPunct="1"/>
                      <a:r>
                        <a:rPr lang="en-US" sz="1000" kern="1200" baseline="0">
                          <a:solidFill>
                            <a:schemeClr val="dk1"/>
                          </a:solidFill>
                          <a:latin typeface="+mn-lt"/>
                          <a:ea typeface="+mn-ea"/>
                          <a:cs typeface="Segoe UI Light" panose="020B0502040204020203" pitchFamily="34" charset="0"/>
                        </a:rPr>
                        <a:t> </a:t>
                      </a:r>
                      <a:endParaRPr lang="en-US" sz="1000" kern="1200">
                        <a:solidFill>
                          <a:schemeClr val="dk1"/>
                        </a:solidFill>
                        <a:latin typeface="+mn-lt"/>
                        <a:ea typeface="+mn-ea"/>
                        <a:cs typeface="Segoe UI Light" panose="020B0502040204020203" pitchFamily="34" charset="0"/>
                      </a:endParaRPr>
                    </a:p>
                    <a:p>
                      <a:pPr marL="0" algn="l" defTabSz="1036463" rtl="0" eaLnBrk="1" latinLnBrk="0" hangingPunct="1"/>
                      <a:r>
                        <a:rPr lang="en-US" sz="1000" kern="1200">
                          <a:solidFill>
                            <a:schemeClr val="dk1"/>
                          </a:solidFill>
                          <a:latin typeface="+mn-lt"/>
                          <a:ea typeface="+mn-ea"/>
                          <a:cs typeface="Segoe UI Light" panose="020B0502040204020203" pitchFamily="34" charset="0"/>
                        </a:rPr>
                        <a:t>Sincerely,</a:t>
                      </a:r>
                    </a:p>
                    <a:p>
                      <a:pPr marL="0" algn="l" defTabSz="1036463" rtl="0" eaLnBrk="1" latinLnBrk="0" hangingPunct="1"/>
                      <a:endParaRPr lang="en-US" sz="1000" kern="1200">
                        <a:solidFill>
                          <a:schemeClr val="dk1"/>
                        </a:solidFill>
                        <a:latin typeface="+mn-lt"/>
                        <a:ea typeface="+mn-ea"/>
                        <a:cs typeface="Segoe UI Light" panose="020B0502040204020203" pitchFamily="34" charset="0"/>
                      </a:endParaRPr>
                    </a:p>
                    <a:p>
                      <a:pPr marL="0" algn="l" defTabSz="1036463" rtl="0" eaLnBrk="1" latinLnBrk="0" hangingPunct="1"/>
                      <a:r>
                        <a:rPr lang="en-US" sz="1000" kern="1200">
                          <a:solidFill>
                            <a:schemeClr val="dk1"/>
                          </a:solidFill>
                          <a:latin typeface="+mn-lt"/>
                          <a:ea typeface="+mn-ea"/>
                          <a:cs typeface="Segoe UI Light" panose="020B0502040204020203" pitchFamily="34" charset="0"/>
                        </a:rPr>
                        <a:t>&lt;Name&gt;</a:t>
                      </a:r>
                    </a:p>
                    <a:p>
                      <a:pPr marL="0" algn="l" defTabSz="1036463" rtl="0" eaLnBrk="1" latinLnBrk="0" hangingPunct="1"/>
                      <a:r>
                        <a:rPr lang="en-US" sz="1000" kern="1200">
                          <a:solidFill>
                            <a:schemeClr val="dk1"/>
                          </a:solidFill>
                          <a:latin typeface="+mn-lt"/>
                          <a:ea typeface="+mn-ea"/>
                          <a:cs typeface="Segoe UI Light" panose="020B0502040204020203" pitchFamily="34" charset="0"/>
                        </a:rPr>
                        <a:t>&lt;Microsoft Dynamics 365 Solution</a:t>
                      </a:r>
                      <a:r>
                        <a:rPr lang="en-US" sz="1000" kern="1200" baseline="0">
                          <a:solidFill>
                            <a:schemeClr val="dk1"/>
                          </a:solidFill>
                          <a:latin typeface="+mn-lt"/>
                          <a:ea typeface="+mn-ea"/>
                          <a:cs typeface="Segoe UI Light" panose="020B0502040204020203" pitchFamily="34" charset="0"/>
                        </a:rPr>
                        <a:t> Professional</a:t>
                      </a:r>
                      <a:r>
                        <a:rPr lang="en-US" sz="1000" kern="1200">
                          <a:solidFill>
                            <a:schemeClr val="dk1"/>
                          </a:solidFill>
                          <a:latin typeface="+mn-lt"/>
                          <a:ea typeface="+mn-ea"/>
                          <a:cs typeface="Segoe UI Light" panose="020B0502040204020203" pitchFamily="34" charset="0"/>
                        </a:rPr>
                        <a:t>&gt;</a:t>
                      </a:r>
                    </a:p>
                    <a:p>
                      <a:pPr marL="0" algn="l" defTabSz="1036463" rtl="0" eaLnBrk="1" latinLnBrk="0" hangingPunct="1"/>
                      <a:r>
                        <a:rPr lang="en-US" sz="1000" kern="1200">
                          <a:solidFill>
                            <a:schemeClr val="dk1"/>
                          </a:solidFill>
                          <a:latin typeface="+mn-lt"/>
                          <a:ea typeface="+mn-ea"/>
                          <a:cs typeface="Segoe UI Light" panose="020B0502040204020203" pitchFamily="34" charset="0"/>
                        </a:rPr>
                        <a:t>&lt;email&gt;</a:t>
                      </a:r>
                    </a:p>
                    <a:p>
                      <a:pPr marL="0" algn="l" defTabSz="1036463" rtl="0" eaLnBrk="1" latinLnBrk="0" hangingPunct="1"/>
                      <a:r>
                        <a:rPr lang="en-US" sz="1000" kern="1200">
                          <a:solidFill>
                            <a:schemeClr val="dk1"/>
                          </a:solidFill>
                          <a:latin typeface="+mn-lt"/>
                          <a:ea typeface="+mn-ea"/>
                          <a:cs typeface="Segoe UI Light" panose="020B0502040204020203" pitchFamily="34" charset="0"/>
                        </a:rPr>
                        <a:t>&lt;phone&gt;</a:t>
                      </a: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p>
                      <a:pPr marL="0" marR="0" indent="0" algn="l" defTabSz="914367" rtl="0" eaLnBrk="1" fontAlgn="auto" latinLnBrk="0" hangingPunct="1">
                        <a:lnSpc>
                          <a:spcPct val="100000"/>
                        </a:lnSpc>
                        <a:spcBef>
                          <a:spcPts val="0"/>
                        </a:spcBef>
                        <a:spcAft>
                          <a:spcPts val="0"/>
                        </a:spcAft>
                        <a:buClrTx/>
                        <a:buSzTx/>
                        <a:buFontTx/>
                        <a:buNone/>
                        <a:tabLst/>
                        <a:defRPr/>
                      </a:pPr>
                      <a:endParaRPr lang="en-US" sz="1000" kern="1200">
                        <a:solidFill>
                          <a:schemeClr val="dk1"/>
                        </a:solidFill>
                        <a:effectLst/>
                        <a:latin typeface="+mn-lt"/>
                        <a:ea typeface="+mn-ea"/>
                        <a:cs typeface="+mn-cs"/>
                      </a:endParaRPr>
                    </a:p>
                  </a:txBody>
                  <a:tcPr>
                    <a:lnL w="3175" cap="flat" cmpd="sng" algn="ctr">
                      <a:solidFill>
                        <a:srgbClr val="0070C0"/>
                      </a:solidFill>
                      <a:prstDash val="solid"/>
                      <a:round/>
                      <a:headEnd type="none" w="med" len="med"/>
                      <a:tailEnd type="none" w="med" len="med"/>
                    </a:lnL>
                    <a:lnR w="3175" cap="flat" cmpd="sng" algn="ctr">
                      <a:solidFill>
                        <a:srgbClr val="0070C0"/>
                      </a:solidFill>
                      <a:prstDash val="solid"/>
                      <a:round/>
                      <a:headEnd type="none" w="med" len="med"/>
                      <a:tailEnd type="none" w="med" len="med"/>
                    </a:lnR>
                    <a:lnT w="3175" cap="flat" cmpd="sng" algn="ctr">
                      <a:solidFill>
                        <a:srgbClr val="0070C0"/>
                      </a:solidFill>
                      <a:prstDash val="solid"/>
                      <a:round/>
                      <a:headEnd type="none" w="med" len="med"/>
                      <a:tailEnd type="none" w="med" len="med"/>
                    </a:lnT>
                    <a:lnB w="3175"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12" name="Picture 11" descr="reclutar en linkedin Archivos | SocialMediaNode | Recursos Humanos 2.0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8567" y="5325519"/>
            <a:ext cx="1144270" cy="1144270"/>
          </a:xfrm>
          <a:prstGeom prst="rect">
            <a:avLst/>
          </a:prstGeom>
        </p:spPr>
      </p:pic>
    </p:spTree>
    <p:extLst>
      <p:ext uri="{BB962C8B-B14F-4D97-AF65-F5344CB8AC3E}">
        <p14:creationId xmlns:p14="http://schemas.microsoft.com/office/powerpoint/2010/main" val="351818259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156090309"/>
              </p:ext>
            </p:extLst>
          </p:nvPr>
        </p:nvGraphicFramePr>
        <p:xfrm>
          <a:off x="100013" y="899665"/>
          <a:ext cx="13615566" cy="6345752"/>
        </p:xfrm>
        <a:graphic>
          <a:graphicData uri="http://schemas.openxmlformats.org/drawingml/2006/table">
            <a:tbl>
              <a:tblPr firstRow="1" bandRow="1"/>
              <a:tblGrid>
                <a:gridCol w="11431587">
                  <a:extLst>
                    <a:ext uri="{9D8B030D-6E8A-4147-A177-3AD203B41FA5}">
                      <a16:colId xmlns:a16="http://schemas.microsoft.com/office/drawing/2014/main" val="318013158"/>
                    </a:ext>
                  </a:extLst>
                </a:gridCol>
                <a:gridCol w="2183979">
                  <a:extLst>
                    <a:ext uri="{9D8B030D-6E8A-4147-A177-3AD203B41FA5}">
                      <a16:colId xmlns:a16="http://schemas.microsoft.com/office/drawing/2014/main" val="1070380475"/>
                    </a:ext>
                  </a:extLst>
                </a:gridCol>
              </a:tblGrid>
              <a:tr h="328060">
                <a:tc>
                  <a:txBody>
                    <a:bodyPr/>
                    <a:lstStyle>
                      <a:lvl1pPr marL="0" algn="l" defTabSz="914367" rtl="0" eaLnBrk="1" latinLnBrk="0" hangingPunct="1">
                        <a:defRPr sz="1765" b="1" kern="1200">
                          <a:solidFill>
                            <a:schemeClr val="lt1"/>
                          </a:solidFill>
                          <a:latin typeface="Calibri"/>
                        </a:defRPr>
                      </a:lvl1pPr>
                      <a:lvl2pPr marL="457183" algn="l" defTabSz="914367" rtl="0" eaLnBrk="1" latinLnBrk="0" hangingPunct="1">
                        <a:defRPr sz="1765" b="1" kern="1200">
                          <a:solidFill>
                            <a:schemeClr val="lt1"/>
                          </a:solidFill>
                          <a:latin typeface="Calibri"/>
                        </a:defRPr>
                      </a:lvl2pPr>
                      <a:lvl3pPr marL="914367" algn="l" defTabSz="914367" rtl="0" eaLnBrk="1" latinLnBrk="0" hangingPunct="1">
                        <a:defRPr sz="1765" b="1" kern="1200">
                          <a:solidFill>
                            <a:schemeClr val="lt1"/>
                          </a:solidFill>
                          <a:latin typeface="Calibri"/>
                        </a:defRPr>
                      </a:lvl3pPr>
                      <a:lvl4pPr marL="1371550" algn="l" defTabSz="914367" rtl="0" eaLnBrk="1" latinLnBrk="0" hangingPunct="1">
                        <a:defRPr sz="1765" b="1" kern="1200">
                          <a:solidFill>
                            <a:schemeClr val="lt1"/>
                          </a:solidFill>
                          <a:latin typeface="Calibri"/>
                        </a:defRPr>
                      </a:lvl4pPr>
                      <a:lvl5pPr marL="1828734" algn="l" defTabSz="914367" rtl="0" eaLnBrk="1" latinLnBrk="0" hangingPunct="1">
                        <a:defRPr sz="1765" b="1" kern="1200">
                          <a:solidFill>
                            <a:schemeClr val="lt1"/>
                          </a:solidFill>
                          <a:latin typeface="Calibri"/>
                        </a:defRPr>
                      </a:lvl5pPr>
                      <a:lvl6pPr marL="2285918" algn="l" defTabSz="914367" rtl="0" eaLnBrk="1" latinLnBrk="0" hangingPunct="1">
                        <a:defRPr sz="1765" b="1" kern="1200">
                          <a:solidFill>
                            <a:schemeClr val="lt1"/>
                          </a:solidFill>
                          <a:latin typeface="Calibri"/>
                        </a:defRPr>
                      </a:lvl6pPr>
                      <a:lvl7pPr marL="2743101" algn="l" defTabSz="914367" rtl="0" eaLnBrk="1" latinLnBrk="0" hangingPunct="1">
                        <a:defRPr sz="1765" b="1" kern="1200">
                          <a:solidFill>
                            <a:schemeClr val="lt1"/>
                          </a:solidFill>
                          <a:latin typeface="Calibri"/>
                        </a:defRPr>
                      </a:lvl7pPr>
                      <a:lvl8pPr marL="3200284" algn="l" defTabSz="914367" rtl="0" eaLnBrk="1" latinLnBrk="0" hangingPunct="1">
                        <a:defRPr sz="1765" b="1" kern="1200">
                          <a:solidFill>
                            <a:schemeClr val="lt1"/>
                          </a:solidFill>
                          <a:latin typeface="Calibri"/>
                        </a:defRPr>
                      </a:lvl8pPr>
                      <a:lvl9pPr marL="3657469" algn="l" defTabSz="914367" rtl="0" eaLnBrk="1" latinLnBrk="0" hangingPunct="1">
                        <a:defRPr sz="1765" b="1" kern="1200">
                          <a:solidFill>
                            <a:schemeClr val="lt1"/>
                          </a:solidFill>
                          <a:latin typeface="Calibri"/>
                        </a:defRPr>
                      </a:lvl9pPr>
                    </a:lstStyle>
                    <a:p>
                      <a:pPr marL="0" marR="0" lvl="1" indent="0" algn="ctr" defTabSz="914139" rtl="0" eaLnBrk="1" fontAlgn="auto" latinLnBrk="0" hangingPunct="1">
                        <a:lnSpc>
                          <a:spcPct val="100000"/>
                        </a:lnSpc>
                        <a:spcBef>
                          <a:spcPts val="0"/>
                        </a:spcBef>
                        <a:spcAft>
                          <a:spcPts val="0"/>
                        </a:spcAft>
                        <a:buClrTx/>
                        <a:buSzTx/>
                        <a:buFont typeface="Arial" pitchFamily="34" charset="0"/>
                        <a:buNone/>
                        <a:tabLst/>
                        <a:defRPr/>
                      </a:pPr>
                      <a:r>
                        <a:rPr lang="en-US" sz="1200" kern="1200" baseline="0" noProof="0">
                          <a:latin typeface="Segoe UI" panose="020B0502040204020203" pitchFamily="34" charset="0"/>
                          <a:cs typeface="Segoe UI" panose="020B0502040204020203" pitchFamily="34" charset="0"/>
                        </a:rPr>
                        <a:t>Sample Questions to Ask to Take the Conversation to the Next Level/BDMs</a:t>
                      </a:r>
                      <a:endParaRPr lang="en-US" sz="1200" b="1" kern="1200" noProof="0">
                        <a:solidFill>
                          <a:srgbClr val="FF0000"/>
                        </a:solidFill>
                        <a:latin typeface="Segoe UI" panose="020B0502040204020203" pitchFamily="34" charset="0"/>
                        <a:ea typeface="+mn-ea"/>
                        <a:cs typeface="Segoe UI" panose="020B0502040204020203" pitchFamily="34" charset="0"/>
                      </a:endParaRPr>
                    </a:p>
                  </a:txBody>
                  <a:tcPr marT="18288" marB="18288" anchor="ctr">
                    <a:lnL w="12700" cmpd="sng">
                      <a:noFill/>
                    </a:lnL>
                    <a:lnR w="12700" cmpd="sng">
                      <a:noFill/>
                    </a:lnR>
                    <a:lnT w="12700" cmpd="sng">
                      <a:noFill/>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1" indent="0" algn="ctr" defTabSz="914139" rtl="0" eaLnBrk="1" fontAlgn="auto" latinLnBrk="0" hangingPunct="1">
                        <a:lnSpc>
                          <a:spcPct val="100000"/>
                        </a:lnSpc>
                        <a:spcBef>
                          <a:spcPts val="0"/>
                        </a:spcBef>
                        <a:spcAft>
                          <a:spcPts val="0"/>
                        </a:spcAft>
                        <a:buClrTx/>
                        <a:buSzTx/>
                        <a:buFont typeface="Arial" pitchFamily="34" charset="0"/>
                        <a:buNone/>
                        <a:tabLst/>
                        <a:defRPr/>
                      </a:pPr>
                      <a:r>
                        <a:rPr lang="en-US" sz="1200" b="1" kern="1200" noProof="0">
                          <a:solidFill>
                            <a:schemeClr val="bg1"/>
                          </a:solidFill>
                          <a:latin typeface="Segoe UI" panose="020B0502040204020203" pitchFamily="34" charset="0"/>
                          <a:ea typeface="+mn-ea"/>
                          <a:cs typeface="Segoe UI" panose="020B0502040204020203" pitchFamily="34" charset="0"/>
                        </a:rPr>
                        <a:t>Audience</a:t>
                      </a:r>
                    </a:p>
                  </a:txBody>
                  <a:tcPr marT="18288" marB="18288" anchor="ctr">
                    <a:lnL w="12700" cmpd="sng">
                      <a:noFill/>
                    </a:lnL>
                    <a:lnR w="12700" cmpd="sng">
                      <a:noFill/>
                    </a:lnR>
                    <a:lnT w="12700" cmpd="sng">
                      <a:noFill/>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485957001"/>
                  </a:ext>
                </a:extLst>
              </a:tr>
              <a:tr h="346242">
                <a:tc>
                  <a:txBody>
                    <a:bodyPr/>
                    <a:lstStyle/>
                    <a:p>
                      <a:pPr marL="58738" marR="0" indent="0" algn="l" defTabSz="914139"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1" i="0" u="none" strike="noStrike" kern="1200" cap="none" spc="10" normalizeH="0" baseline="0" noProof="0" dirty="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Do your salespeople know which opportunities to focus on?</a:t>
                      </a:r>
                    </a:p>
                    <a:p>
                      <a:pPr marL="58738" marR="0" indent="0" algn="l" defTabSz="914139"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10" normalizeH="0" baseline="0" noProof="0" dirty="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Dynamics 365 provides salespeople with predictive lead scoring – a powerful, but easy-to-understand metric that encapsulates predictive intelligence to accurately predict which customers will buy. This kind of actionable insight allows salespeople to invest and focus on the right customers. And this is just one example of the way Dynamics 365 empowers salespeople through meaningful intelligence. </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738" indent="0">
                        <a:buFont typeface="Arial" panose="020B0604020202020204" pitchFamily="34" charset="0"/>
                        <a:buNone/>
                      </a:pPr>
                      <a:r>
                        <a:rPr lang="en-US" sz="1200">
                          <a:solidFill>
                            <a:schemeClr val="tx1">
                              <a:lumMod val="50000"/>
                            </a:schemeClr>
                          </a:solidFill>
                          <a:latin typeface="Segoe UI" panose="020B0502040204020203" pitchFamily="34" charset="0"/>
                          <a:cs typeface="Segoe UI" panose="020B0502040204020203" pitchFamily="34" charset="0"/>
                        </a:rPr>
                        <a:t>Sales</a:t>
                      </a:r>
                      <a:r>
                        <a:rPr lang="en-US" sz="1200" baseline="0">
                          <a:solidFill>
                            <a:schemeClr val="tx1">
                              <a:lumMod val="50000"/>
                            </a:schemeClr>
                          </a:solidFill>
                          <a:latin typeface="Segoe UI" panose="020B0502040204020203" pitchFamily="34" charset="0"/>
                          <a:cs typeface="Segoe UI" panose="020B0502040204020203" pitchFamily="34" charset="0"/>
                        </a:rPr>
                        <a:t> Executive, Sales Manager</a:t>
                      </a:r>
                      <a:endParaRPr lang="en-US" sz="1200">
                        <a:solidFill>
                          <a:schemeClr val="tx1">
                            <a:lumMod val="50000"/>
                          </a:schemeClr>
                        </a:solidFill>
                        <a:latin typeface="Segoe UI" panose="020B0502040204020203" pitchFamily="34" charset="0"/>
                        <a:cs typeface="Segoe UI" panose="020B0502040204020203" pitchFamily="34" charset="0"/>
                      </a:endParaRP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660396810"/>
                  </a:ext>
                </a:extLst>
              </a:tr>
              <a:tr h="329784">
                <a:tc>
                  <a:txBody>
                    <a:bodyPr/>
                    <a:lstStyle/>
                    <a:p>
                      <a:pPr marL="58738" marR="0" indent="0" algn="l" defTabSz="914139"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1" i="0" u="none" strike="noStrike" kern="1200" cap="none" spc="10" normalizeH="0" baseline="0" noProof="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Can your sales organizations identify new prospects?</a:t>
                      </a:r>
                    </a:p>
                    <a:p>
                      <a:pPr marL="58738" marR="0" indent="0" algn="l" defTabSz="914139"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10" normalizeH="0" baseline="0" noProof="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Dynamics 365 builds your pipeline by generating new prospects. Dynamics 365 does the heavy-lifting of building custom predictive models that analyze CRM data, demographic/behavior data, and machine learning to identify businesses or consumers most likely to buy. Also, you can generate more quality leads with various solutions with LinkedIn (from LinkedIn Sales Navigator or LinkedIn campaigns). </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738" marR="0" lvl="0" indent="0" algn="l" defTabSz="1036463"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505050">
                              <a:lumMod val="50000"/>
                            </a:srgbClr>
                          </a:solidFill>
                          <a:effectLst/>
                          <a:uLnTx/>
                          <a:uFillTx/>
                          <a:latin typeface="Segoe UI" panose="020B0502040204020203" pitchFamily="34" charset="0"/>
                          <a:ea typeface="+mn-ea"/>
                          <a:cs typeface="Segoe UI" panose="020B0502040204020203" pitchFamily="34" charset="0"/>
                        </a:rPr>
                        <a:t>Sales Executive, Sales Manager</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910937994"/>
                  </a:ext>
                </a:extLst>
              </a:tr>
              <a:tr h="329784">
                <a:tc>
                  <a:txBody>
                    <a:bodyPr/>
                    <a:lstStyle/>
                    <a:p>
                      <a:pPr marL="58738" marR="0" indent="0" algn="l" defTabSz="914139"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1" i="0" u="none" strike="noStrike" kern="1200" cap="none" spc="10" normalizeH="0" baseline="0" noProof="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Do salespeople have visibility into sales triggers, compelling events/activities, or news for their accounts?</a:t>
                      </a:r>
                    </a:p>
                    <a:p>
                      <a:pPr marL="58738" marR="0" indent="0" algn="l" defTabSz="914139"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10" normalizeH="0" baseline="0" noProof="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Dynamics 365 provides embedded customer insights that help salespeople engage at the right time with the right message, which is especially important in a fast-paced sales environment. The data comes from 3</a:t>
                      </a:r>
                      <a:r>
                        <a:rPr kumimoji="0" lang="en-US" sz="1200" b="0" i="0" u="none" strike="noStrike" kern="1200" cap="none" spc="10" normalizeH="0" baseline="30000" noProof="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rd</a:t>
                      </a:r>
                      <a:r>
                        <a:rPr kumimoji="0" lang="en-US" sz="1200" b="0" i="0" u="none" strike="noStrike" kern="1200" cap="none" spc="10" normalizeH="0" baseline="0" noProof="0">
                          <a:ln>
                            <a:noFill/>
                          </a:ln>
                          <a:solidFill>
                            <a:schemeClr val="tx1">
                              <a:lumMod val="50000"/>
                            </a:schemeClr>
                          </a:solidFill>
                          <a:effectLst/>
                          <a:uLnTx/>
                          <a:uFillTx/>
                          <a:latin typeface="Segoe UI" panose="020B0502040204020203" pitchFamily="34" charset="0"/>
                          <a:ea typeface="+mn-ea"/>
                          <a:cs typeface="Segoe UI" panose="020B0502040204020203" pitchFamily="34" charset="0"/>
                        </a:rPr>
                        <a:t> parties, such as LinkedIn, InsideView, Versium, D&amp;B.</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738" marR="0" lvl="0" indent="0" algn="l" defTabSz="1036463"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505050">
                              <a:lumMod val="50000"/>
                            </a:srgbClr>
                          </a:solidFill>
                          <a:effectLst/>
                          <a:uLnTx/>
                          <a:uFillTx/>
                          <a:latin typeface="Segoe UI" panose="020B0502040204020203" pitchFamily="34" charset="0"/>
                          <a:ea typeface="+mn-ea"/>
                          <a:cs typeface="Segoe UI" panose="020B0502040204020203" pitchFamily="34" charset="0"/>
                        </a:rPr>
                        <a:t>Sales Executive, Sales Manager</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989994034"/>
                  </a:ext>
                </a:extLst>
              </a:tr>
              <a:tr h="359764">
                <a:tc>
                  <a:txBody>
                    <a:bodyPr/>
                    <a:lstStyle/>
                    <a:p>
                      <a:pPr marL="58420" marR="0" indent="0" algn="l" rtl="0">
                        <a:lnSpc>
                          <a:spcPct val="100000"/>
                        </a:lnSpc>
                        <a:spcBef>
                          <a:spcPts val="0"/>
                        </a:spcBef>
                        <a:spcAft>
                          <a:spcPts val="0"/>
                        </a:spcAft>
                        <a:buFont typeface="Arial" panose="020B0604020202020204" pitchFamily="34" charset="0"/>
                        <a:buNone/>
                      </a:pPr>
                      <a:r>
                        <a:rPr kumimoji="0" lang="en-US" sz="1200" b="1" i="0" u="none" strike="noStrike" kern="1200" cap="none" spc="10" normalizeH="0" baseline="0" noProof="0">
                          <a:ln>
                            <a:noFill/>
                          </a:ln>
                          <a:solidFill>
                            <a:srgbClr val="282828"/>
                          </a:solidFill>
                          <a:effectLst/>
                          <a:uLnTx/>
                          <a:uFillTx/>
                          <a:latin typeface="Segoe UI"/>
                          <a:ea typeface="+mn-ea"/>
                          <a:cs typeface="Segoe UI"/>
                        </a:rPr>
                        <a:t>Do salespeople have to flip back and forth between their email, CRM system, and </a:t>
                      </a:r>
                      <a:r>
                        <a:rPr lang="en-US" sz="1200" b="1" i="0" u="none" strike="noStrike" kern="1200" cap="none" spc="10" baseline="0" noProof="0">
                          <a:solidFill>
                            <a:srgbClr val="282828"/>
                          </a:solidFill>
                          <a:latin typeface="Segoe UI"/>
                          <a:ea typeface="+mn-ea"/>
                          <a:cs typeface="Segoe UI"/>
                        </a:rPr>
                        <a:t>other reporting tools to close a deal</a:t>
                      </a:r>
                      <a:r>
                        <a:rPr kumimoji="0" lang="en-US" sz="1200" b="1" i="0" u="none" strike="noStrike" kern="1200" cap="none" spc="10" normalizeH="0" baseline="0" noProof="0">
                          <a:ln>
                            <a:noFill/>
                          </a:ln>
                          <a:solidFill>
                            <a:srgbClr val="282828"/>
                          </a:solidFill>
                          <a:effectLst/>
                          <a:uLnTx/>
                          <a:uFillTx/>
                          <a:latin typeface="Segoe UI"/>
                          <a:ea typeface="+mn-ea"/>
                          <a:cs typeface="Segoe UI"/>
                        </a:rPr>
                        <a:t>?</a:t>
                      </a:r>
                      <a:r>
                        <a:rPr lang="en-US" sz="1200" b="1" i="0" u="none" strike="noStrike" kern="1200" cap="none" spc="10" baseline="0" noProof="0">
                          <a:solidFill>
                            <a:srgbClr val="282828"/>
                          </a:solidFill>
                          <a:latin typeface="Segoe UI"/>
                          <a:ea typeface="+mn-ea"/>
                          <a:cs typeface="Segoe UI"/>
                        </a:rPr>
                        <a:t> </a:t>
                      </a:r>
                      <a:endParaRPr kumimoji="0" lang="en-US" sz="1200" b="1" i="0" u="none" strike="noStrike" kern="1200" cap="none" spc="10" normalizeH="0" baseline="0" noProof="0">
                        <a:ln>
                          <a:noFill/>
                        </a:ln>
                        <a:solidFill>
                          <a:srgbClr val="FF0000"/>
                        </a:solidFill>
                        <a:effectLst/>
                        <a:uLnTx/>
                        <a:uFillTx/>
                        <a:latin typeface="Segoe UI"/>
                        <a:ea typeface="+mn-ea"/>
                        <a:cs typeface="Segoe UI"/>
                      </a:endParaRPr>
                    </a:p>
                    <a:p>
                      <a:pPr marL="0" marR="0" indent="0" algn="l" rtl="0">
                        <a:lnSpc>
                          <a:spcPct val="100000"/>
                        </a:lnSpc>
                        <a:spcBef>
                          <a:spcPts val="0"/>
                        </a:spcBef>
                        <a:spcAft>
                          <a:spcPts val="0"/>
                        </a:spcAft>
                        <a:buNone/>
                      </a:pPr>
                      <a:r>
                        <a:rPr lang="en-US" sz="1200" b="0" i="0" u="none" strike="noStrike" kern="1200" cap="none" spc="10" baseline="0" noProof="0">
                          <a:solidFill>
                            <a:srgbClr val="505050"/>
                          </a:solidFill>
                          <a:latin typeface="Segoe UI"/>
                        </a:rPr>
                        <a:t>  Dynamics 365 offers an integrated lead to cash solution without ever leaving Outlook through Office 365, reducing time spent switching between stand-alone apps   and streamlines seller workflow by collaborating on deals through Microsoft Teams, Office and Dynamics 365 mobile app. Sellers can refresh data in Excel without  having to return to the financial system and both sellers and their managers can get an end-to-end view of their business and built-in intelligence through Power BI</a:t>
                      </a:r>
                      <a:endParaRPr kumimoji="0" lang="en-US" normalizeH="0">
                        <a:ln>
                          <a:noFill/>
                        </a:ln>
                        <a:effectLst/>
                        <a:uLnTx/>
                        <a:uFillTx/>
                      </a:endParaRP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738" marR="0" lvl="0" indent="0" algn="l" defTabSz="1036463"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505050">
                              <a:lumMod val="50000"/>
                            </a:srgbClr>
                          </a:solidFill>
                          <a:effectLst/>
                          <a:uLnTx/>
                          <a:uFillTx/>
                          <a:latin typeface="Segoe UI" panose="020B0502040204020203" pitchFamily="34" charset="0"/>
                          <a:ea typeface="+mn-ea"/>
                          <a:cs typeface="Segoe UI" panose="020B0502040204020203" pitchFamily="34" charset="0"/>
                        </a:rPr>
                        <a:t>Sales Manager, Sales Operations Manager</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962276517"/>
                  </a:ext>
                </a:extLst>
              </a:tr>
              <a:tr h="1079932">
                <a:tc>
                  <a:txBody>
                    <a:bodyPr/>
                    <a:lstStyle/>
                    <a:p>
                      <a:pPr marL="58738" indent="0">
                        <a:buFont typeface="Arial" panose="020B0604020202020204" pitchFamily="34" charset="0"/>
                        <a:buNone/>
                      </a:pPr>
                      <a:r>
                        <a:rPr lang="en-US" sz="1200" b="1">
                          <a:solidFill>
                            <a:schemeClr val="tx1">
                              <a:lumMod val="50000"/>
                            </a:schemeClr>
                          </a:solidFill>
                          <a:latin typeface="Segoe UI" panose="020B0502040204020203" pitchFamily="34" charset="0"/>
                          <a:cs typeface="Segoe UI" panose="020B0502040204020203" pitchFamily="34" charset="0"/>
                        </a:rPr>
                        <a:t>Do your</a:t>
                      </a:r>
                      <a:r>
                        <a:rPr lang="en-US" sz="1200" b="1" baseline="0">
                          <a:solidFill>
                            <a:schemeClr val="tx1">
                              <a:lumMod val="50000"/>
                            </a:schemeClr>
                          </a:solidFill>
                          <a:latin typeface="Segoe UI" panose="020B0502040204020203" pitchFamily="34" charset="0"/>
                          <a:cs typeface="Segoe UI" panose="020B0502040204020203" pitchFamily="34" charset="0"/>
                        </a:rPr>
                        <a:t> salespeople find their sales tools easy to use?</a:t>
                      </a:r>
                    </a:p>
                    <a:p>
                      <a:pPr marL="58738" indent="0">
                        <a:buFont typeface="Arial" panose="020B0604020202020204" pitchFamily="34" charset="0"/>
                        <a:buNone/>
                      </a:pPr>
                      <a:r>
                        <a:rPr lang="en-US" sz="1200" baseline="0">
                          <a:solidFill>
                            <a:schemeClr val="tx1">
                              <a:lumMod val="50000"/>
                            </a:schemeClr>
                          </a:solidFill>
                          <a:latin typeface="Segoe UI" panose="020B0502040204020203" pitchFamily="34" charset="0"/>
                          <a:cs typeface="Segoe UI" panose="020B0502040204020203" pitchFamily="34" charset="0"/>
                        </a:rPr>
                        <a:t>Understandably, most salespeople don’t want to spend their time in training or figuring out how to use sales tools. They expect and need intuitive solutions. Dynamics 365 is built with that in mind. Dynamics 365 has a new, highly intuitive interface with Microsoft Office 365—embedded capabilities, so salespeople are already familiar and comfortable with Microsoft’s sales tools. Salespeople can continue working with their preferred tools like Outlook for managing customer communications, Excel for pipeline analysis, and Word for generating quotes and proposals, and PowerPoint for co-authoring presentations. </a:t>
                      </a:r>
                      <a:endParaRPr lang="en-US" sz="1200">
                        <a:solidFill>
                          <a:schemeClr val="tx1">
                            <a:lumMod val="50000"/>
                          </a:schemeClr>
                        </a:solidFill>
                        <a:latin typeface="Segoe UI" panose="020B0502040204020203" pitchFamily="34" charset="0"/>
                        <a:cs typeface="Segoe UI" panose="020B0502040204020203" pitchFamily="34" charset="0"/>
                      </a:endParaRP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738" marR="0" lvl="0" indent="0" algn="l" defTabSz="1036463"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505050">
                              <a:lumMod val="50000"/>
                            </a:srgbClr>
                          </a:solidFill>
                          <a:effectLst/>
                          <a:uLnTx/>
                          <a:uFillTx/>
                          <a:latin typeface="Segoe UI" panose="020B0502040204020203" pitchFamily="34" charset="0"/>
                          <a:ea typeface="+mn-ea"/>
                          <a:cs typeface="Segoe UI" panose="020B0502040204020203" pitchFamily="34" charset="0"/>
                        </a:rPr>
                        <a:t>Sales Manager, Sales Operations Manager</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70873503"/>
                  </a:ext>
                </a:extLst>
              </a:tr>
              <a:tr h="305196">
                <a:tc>
                  <a:txBody>
                    <a:bodyPr/>
                    <a:lstStyle/>
                    <a:p>
                      <a:pPr marL="58738" indent="0">
                        <a:buFont typeface="Arial" panose="020B0604020202020204" pitchFamily="34" charset="0"/>
                        <a:buNone/>
                      </a:pPr>
                      <a:r>
                        <a:rPr lang="en-US" sz="1200" b="1">
                          <a:solidFill>
                            <a:schemeClr val="tx1">
                              <a:lumMod val="50000"/>
                            </a:schemeClr>
                          </a:solidFill>
                          <a:latin typeface="Segoe UI" panose="020B0502040204020203" pitchFamily="34" charset="0"/>
                          <a:cs typeface="Segoe UI" panose="020B0502040204020203" pitchFamily="34" charset="0"/>
                        </a:rPr>
                        <a:t>How motivated are your sales teams?</a:t>
                      </a:r>
                    </a:p>
                    <a:p>
                      <a:pPr marL="58738" indent="0">
                        <a:buFont typeface="Arial" panose="020B0604020202020204" pitchFamily="34" charset="0"/>
                        <a:buNone/>
                      </a:pPr>
                      <a:r>
                        <a:rPr lang="en-US" sz="1200">
                          <a:solidFill>
                            <a:schemeClr val="tx1">
                              <a:lumMod val="50000"/>
                            </a:schemeClr>
                          </a:solidFill>
                          <a:latin typeface="Segoe UI" panose="020B0502040204020203" pitchFamily="34" charset="0"/>
                          <a:cs typeface="Segoe UI" panose="020B0502040204020203" pitchFamily="34" charset="0"/>
                        </a:rPr>
                        <a:t>Traditional</a:t>
                      </a:r>
                      <a:r>
                        <a:rPr lang="en-US" sz="1200" baseline="0">
                          <a:solidFill>
                            <a:schemeClr val="tx1">
                              <a:lumMod val="50000"/>
                            </a:schemeClr>
                          </a:solidFill>
                          <a:latin typeface="Segoe UI" panose="020B0502040204020203" pitchFamily="34" charset="0"/>
                          <a:cs typeface="Segoe UI" panose="020B0502040204020203" pitchFamily="34" charset="0"/>
                        </a:rPr>
                        <a:t> sales incentives have limitations. That’s because they only motivate a small fraction of the organization for a short period of time. And that’s if they even work at all. Dynamics 365 is unique in that it e</a:t>
                      </a:r>
                      <a:r>
                        <a:rPr lang="en-US" sz="1200">
                          <a:solidFill>
                            <a:schemeClr val="tx1">
                              <a:lumMod val="50000"/>
                            </a:schemeClr>
                          </a:solidFill>
                          <a:latin typeface="Segoe UI" panose="020B0502040204020203" pitchFamily="34" charset="0"/>
                          <a:cs typeface="Segoe UI" panose="020B0502040204020203" pitchFamily="34" charset="0"/>
                        </a:rPr>
                        <a:t>nergizes</a:t>
                      </a:r>
                      <a:r>
                        <a:rPr lang="en-US" sz="1200" baseline="0">
                          <a:solidFill>
                            <a:schemeClr val="tx1">
                              <a:lumMod val="50000"/>
                            </a:schemeClr>
                          </a:solidFill>
                          <a:latin typeface="Segoe UI" panose="020B0502040204020203" pitchFamily="34" charset="0"/>
                          <a:cs typeface="Segoe UI" panose="020B0502040204020203" pitchFamily="34" charset="0"/>
                        </a:rPr>
                        <a:t> and</a:t>
                      </a:r>
                      <a:r>
                        <a:rPr lang="en-US" sz="1200">
                          <a:solidFill>
                            <a:schemeClr val="tx1">
                              <a:lumMod val="50000"/>
                            </a:schemeClr>
                          </a:solidFill>
                          <a:latin typeface="Segoe UI" panose="020B0502040204020203" pitchFamily="34" charset="0"/>
                          <a:cs typeface="Segoe UI" panose="020B0502040204020203" pitchFamily="34" charset="0"/>
                        </a:rPr>
                        <a:t> engages more employees, resulting in</a:t>
                      </a:r>
                      <a:r>
                        <a:rPr lang="en-US" sz="1200" baseline="0">
                          <a:solidFill>
                            <a:schemeClr val="tx1">
                              <a:lumMod val="50000"/>
                            </a:schemeClr>
                          </a:solidFill>
                          <a:latin typeface="Segoe UI" panose="020B0502040204020203" pitchFamily="34" charset="0"/>
                          <a:cs typeface="Segoe UI" panose="020B0502040204020203" pitchFamily="34" charset="0"/>
                        </a:rPr>
                        <a:t> significant, lasting improvements to morale and performance. </a:t>
                      </a:r>
                      <a:r>
                        <a:rPr lang="en-US" sz="1200">
                          <a:solidFill>
                            <a:schemeClr val="tx1">
                              <a:lumMod val="50000"/>
                            </a:schemeClr>
                          </a:solidFill>
                          <a:latin typeface="Segoe UI" panose="020B0502040204020203" pitchFamily="34" charset="0"/>
                          <a:cs typeface="Segoe UI" panose="020B0502040204020203" pitchFamily="34" charset="0"/>
                        </a:rPr>
                        <a:t> </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738" marR="0" lvl="0" indent="0" algn="l" defTabSz="1036463"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505050">
                              <a:lumMod val="50000"/>
                            </a:srgbClr>
                          </a:solidFill>
                          <a:effectLst/>
                          <a:uLnTx/>
                          <a:uFillTx/>
                          <a:latin typeface="Segoe UI" panose="020B0502040204020203" pitchFamily="34" charset="0"/>
                          <a:ea typeface="+mn-ea"/>
                          <a:cs typeface="Segoe UI" panose="020B0502040204020203" pitchFamily="34" charset="0"/>
                        </a:rPr>
                        <a:t>Sales Executives, Sales Manager, Sales Operations Manager</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268979521"/>
                  </a:ext>
                </a:extLst>
              </a:tr>
              <a:tr h="305196">
                <a:tc>
                  <a:txBody>
                    <a:bodyPr/>
                    <a:lstStyle/>
                    <a:p>
                      <a:pPr marL="58420" indent="0">
                        <a:buFont typeface="Arial" panose="020B0604020202020204" pitchFamily="34" charset="0"/>
                        <a:buNone/>
                      </a:pPr>
                      <a:r>
                        <a:rPr lang="en-US" sz="1200" b="1">
                          <a:solidFill>
                            <a:schemeClr val="tx1">
                              <a:lumMod val="50000"/>
                            </a:schemeClr>
                          </a:solidFill>
                          <a:latin typeface="Segoe UI"/>
                          <a:cs typeface="Segoe UI"/>
                        </a:rPr>
                        <a:t>How</a:t>
                      </a:r>
                      <a:r>
                        <a:rPr lang="en-US" sz="1200" b="1" baseline="0">
                          <a:solidFill>
                            <a:schemeClr val="tx1">
                              <a:lumMod val="50000"/>
                            </a:schemeClr>
                          </a:solidFill>
                          <a:latin typeface="Segoe UI"/>
                          <a:cs typeface="Segoe UI"/>
                        </a:rPr>
                        <a:t> often do salespeople find themselves on the road and needing to make look up customer history or make updates to their quotes while visiting customers?</a:t>
                      </a:r>
                      <a:endParaRPr lang="en-US" sz="1200" b="1" i="0" u="none" strike="noStrike" kern="1200" cap="none" spc="10" baseline="0" noProof="0">
                        <a:solidFill>
                          <a:srgbClr val="FF0000"/>
                        </a:solidFill>
                        <a:latin typeface="+mn-lt"/>
                        <a:ea typeface="+mn-ea"/>
                        <a:cs typeface="Segoe UI"/>
                      </a:endParaRPr>
                    </a:p>
                    <a:p>
                      <a:pPr marL="58420" marR="0" lvl="0" indent="0" algn="l" rtl="0">
                        <a:lnSpc>
                          <a:spcPct val="100000"/>
                        </a:lnSpc>
                        <a:spcBef>
                          <a:spcPts val="0"/>
                        </a:spcBef>
                        <a:spcAft>
                          <a:spcPts val="0"/>
                        </a:spcAft>
                        <a:buFont typeface="Arial" panose="020B0604020202020204" pitchFamily="34" charset="0"/>
                        <a:buNone/>
                      </a:pPr>
                      <a:r>
                        <a:rPr lang="en-US" sz="1200" baseline="0">
                          <a:solidFill>
                            <a:schemeClr val="tx1">
                              <a:lumMod val="50000"/>
                            </a:schemeClr>
                          </a:solidFill>
                          <a:latin typeface="Segoe UI"/>
                          <a:cs typeface="Segoe UI"/>
                        </a:rPr>
                        <a:t>With Dynamics 365 for Sales Professional, salespeople really can work anywhere anytime. </a:t>
                      </a:r>
                      <a:r>
                        <a:rPr lang="en-US" sz="1200" b="0" i="0" u="none" strike="noStrike" baseline="0" noProof="0">
                          <a:solidFill>
                            <a:srgbClr val="505050"/>
                          </a:solidFill>
                          <a:latin typeface="Segoe UI"/>
                        </a:rPr>
                        <a:t>The Sales Pro SKU enables sellers to work anytime, anywhere with intuitive and convenient mobile applications. Sellers stay productive with mobile-optimized capabilities like voice-enabled commands and task flows that make it quick to conduct sales activities while on the road.</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58420" marR="0" lvl="0" indent="0" algn="l" defTabSz="1036463"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505050">
                              <a:lumMod val="50000"/>
                            </a:srgbClr>
                          </a:solidFill>
                          <a:effectLst/>
                          <a:uLnTx/>
                          <a:uFillTx/>
                          <a:latin typeface="Segoe UI" panose="020B0502040204020203" pitchFamily="34" charset="0"/>
                          <a:ea typeface="+mn-ea"/>
                          <a:cs typeface="Segoe UI" panose="020B0502040204020203" pitchFamily="34" charset="0"/>
                        </a:rPr>
                        <a:t>Sales Manager</a:t>
                      </a:r>
                    </a:p>
                    <a:p>
                      <a:pPr marL="58420" marR="0" lvl="0" indent="0" algn="l">
                        <a:lnSpc>
                          <a:spcPct val="100000"/>
                        </a:lnSpc>
                        <a:spcBef>
                          <a:spcPts val="0"/>
                        </a:spcBef>
                        <a:spcAft>
                          <a:spcPts val="0"/>
                        </a:spcAft>
                        <a:buFont typeface="Arial" panose="020B0604020202020204" pitchFamily="34" charset="0"/>
                        <a:buNone/>
                      </a:pPr>
                      <a:r>
                        <a:rPr lang="en-US" sz="1200" b="0" i="0" u="none" strike="noStrike" kern="1200" cap="none" spc="0" baseline="0" noProof="0" dirty="0">
                          <a:solidFill>
                            <a:srgbClr val="505050"/>
                          </a:solidFill>
                          <a:latin typeface="Segoe UI"/>
                          <a:ea typeface="+mn-ea"/>
                          <a:cs typeface="Segoe UI"/>
                        </a:rPr>
                        <a:t>Sales Executive</a:t>
                      </a:r>
                    </a:p>
                  </a:txBody>
                  <a:tcPr>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40263016"/>
                  </a:ext>
                </a:extLst>
              </a:tr>
            </a:tbl>
          </a:graphicData>
        </a:graphic>
      </p:graphicFrame>
      <p:sp>
        <p:nvSpPr>
          <p:cNvPr id="2" name="Pentagon 1"/>
          <p:cNvSpPr/>
          <p:nvPr/>
        </p:nvSpPr>
        <p:spPr bwMode="auto">
          <a:xfrm>
            <a:off x="406804" y="36185"/>
            <a:ext cx="2743030" cy="617731"/>
          </a:xfrm>
          <a:prstGeom prst="homePlate">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a:lnSpc>
                <a:spcPct val="90000"/>
              </a:lnSpc>
              <a:spcAft>
                <a:spcPts val="667"/>
              </a:spcAft>
              <a:defRPr/>
            </a:pPr>
            <a:r>
              <a:rPr lang="en-US" sz="2000" kern="0">
                <a:solidFill>
                  <a:srgbClr val="FFFFFF"/>
                </a:solidFill>
              </a:rPr>
              <a:t>Land the “hook”</a:t>
            </a:r>
          </a:p>
        </p:txBody>
      </p:sp>
      <p:sp>
        <p:nvSpPr>
          <p:cNvPr id="31" name="Chevron 30"/>
          <p:cNvSpPr/>
          <p:nvPr/>
        </p:nvSpPr>
        <p:spPr bwMode="auto">
          <a:xfrm>
            <a:off x="61053" y="36185"/>
            <a:ext cx="691501" cy="617732"/>
          </a:xfrm>
          <a:prstGeom prst="chevron">
            <a:avLst>
              <a:gd name="adj" fmla="val 34680"/>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70" fontAlgn="base">
              <a:lnSpc>
                <a:spcPct val="90000"/>
              </a:lnSpc>
              <a:spcBef>
                <a:spcPct val="0"/>
              </a:spcBef>
              <a:spcAft>
                <a:spcPct val="0"/>
              </a:spcAft>
              <a:defRPr/>
            </a:pPr>
            <a:r>
              <a:rPr lang="en-US" sz="2667" kern="0">
                <a:gradFill>
                  <a:gsLst>
                    <a:gs pos="0">
                      <a:srgbClr val="FFFFFF"/>
                    </a:gs>
                    <a:gs pos="100000">
                      <a:srgbClr val="FFFFFF"/>
                    </a:gs>
                  </a:gsLst>
                  <a:lin ang="5400000" scaled="0"/>
                </a:gradFill>
                <a:ea typeface="Segoe UI" pitchFamily="34" charset="0"/>
                <a:cs typeface="Segoe UI" pitchFamily="34" charset="0"/>
              </a:rPr>
              <a:t>2</a:t>
            </a:r>
          </a:p>
        </p:txBody>
      </p:sp>
    </p:spTree>
    <p:extLst>
      <p:ext uri="{BB962C8B-B14F-4D97-AF65-F5344CB8AC3E}">
        <p14:creationId xmlns:p14="http://schemas.microsoft.com/office/powerpoint/2010/main" val="60113805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agon 1"/>
          <p:cNvSpPr/>
          <p:nvPr/>
        </p:nvSpPr>
        <p:spPr bwMode="auto">
          <a:xfrm>
            <a:off x="508397" y="36184"/>
            <a:ext cx="3250998" cy="617731"/>
          </a:xfrm>
          <a:prstGeom prst="homePlate">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a:lnSpc>
                <a:spcPct val="90000"/>
              </a:lnSpc>
              <a:spcAft>
                <a:spcPts val="667"/>
              </a:spcAft>
              <a:defRPr/>
            </a:pPr>
            <a:endParaRPr lang="en-US" sz="1778" kern="0">
              <a:solidFill>
                <a:srgbClr val="FFFFFF"/>
              </a:solidFill>
            </a:endParaRPr>
          </a:p>
        </p:txBody>
      </p:sp>
      <p:sp>
        <p:nvSpPr>
          <p:cNvPr id="31" name="Chevron 30"/>
          <p:cNvSpPr/>
          <p:nvPr/>
        </p:nvSpPr>
        <p:spPr bwMode="auto">
          <a:xfrm>
            <a:off x="61053" y="36185"/>
            <a:ext cx="691501" cy="617732"/>
          </a:xfrm>
          <a:prstGeom prst="chevron">
            <a:avLst>
              <a:gd name="adj" fmla="val 34680"/>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70" fontAlgn="base">
              <a:lnSpc>
                <a:spcPct val="90000"/>
              </a:lnSpc>
              <a:spcBef>
                <a:spcPct val="0"/>
              </a:spcBef>
              <a:spcAft>
                <a:spcPct val="0"/>
              </a:spcAft>
              <a:defRPr/>
            </a:pPr>
            <a:r>
              <a:rPr lang="en-US" sz="2667" kern="0">
                <a:gradFill>
                  <a:gsLst>
                    <a:gs pos="0">
                      <a:srgbClr val="FFFFFF"/>
                    </a:gs>
                    <a:gs pos="100000">
                      <a:srgbClr val="FFFFFF"/>
                    </a:gs>
                  </a:gsLst>
                  <a:lin ang="5400000" scaled="0"/>
                </a:gradFill>
                <a:ea typeface="Segoe UI" pitchFamily="34" charset="0"/>
                <a:cs typeface="Segoe UI" pitchFamily="34" charset="0"/>
              </a:rPr>
              <a:t>3</a:t>
            </a:r>
          </a:p>
        </p:txBody>
      </p:sp>
      <p:sp>
        <p:nvSpPr>
          <p:cNvPr id="3" name="Rectangle 2"/>
          <p:cNvSpPr/>
          <p:nvPr/>
        </p:nvSpPr>
        <p:spPr>
          <a:xfrm>
            <a:off x="752554" y="36184"/>
            <a:ext cx="2295686" cy="646331"/>
          </a:xfrm>
          <a:prstGeom prst="rect">
            <a:avLst/>
          </a:prstGeom>
        </p:spPr>
        <p:txBody>
          <a:bodyPr wrap="square">
            <a:spAutoFit/>
          </a:bodyPr>
          <a:lstStyle/>
          <a:p>
            <a:pPr algn="ctr">
              <a:lnSpc>
                <a:spcPct val="90000"/>
              </a:lnSpc>
              <a:spcAft>
                <a:spcPts val="667"/>
              </a:spcAft>
              <a:defRPr/>
            </a:pPr>
            <a:r>
              <a:rPr lang="en-US" sz="2000" kern="0">
                <a:solidFill>
                  <a:srgbClr val="FFFFFF"/>
                </a:solidFill>
              </a:rPr>
              <a:t>Explore interest in Microsoft</a:t>
            </a:r>
          </a:p>
        </p:txBody>
      </p:sp>
      <p:grpSp>
        <p:nvGrpSpPr>
          <p:cNvPr id="16" name="Group 15"/>
          <p:cNvGrpSpPr/>
          <p:nvPr/>
        </p:nvGrpSpPr>
        <p:grpSpPr>
          <a:xfrm>
            <a:off x="73085" y="722778"/>
            <a:ext cx="13477522" cy="459029"/>
            <a:chOff x="779929" y="1303005"/>
            <a:chExt cx="4639125" cy="243502"/>
          </a:xfrm>
        </p:grpSpPr>
        <p:sp>
          <p:nvSpPr>
            <p:cNvPr id="17" name="Pentagon 16"/>
            <p:cNvSpPr/>
            <p:nvPr/>
          </p:nvSpPr>
          <p:spPr>
            <a:xfrm>
              <a:off x="779929" y="1303005"/>
              <a:ext cx="2577990" cy="243502"/>
            </a:xfrm>
            <a:prstGeom prst="homePlate">
              <a:avLst>
                <a:gd name="adj" fmla="val 32316"/>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432" tIns="27432" rIns="27432" bIns="27432" rtlCol="0" anchor="ctr">
              <a:noAutofit/>
            </a:bodyPr>
            <a:lstStyle/>
            <a:p>
              <a:pPr algn="ctr"/>
              <a:r>
                <a:rPr lang="en-US" sz="1200" b="1" spc="-20">
                  <a:solidFill>
                    <a:schemeClr val="bg1"/>
                  </a:solidFill>
                  <a:latin typeface="Segoe UI" pitchFamily="34" charset="0"/>
                </a:rPr>
                <a:t>PAIN</a:t>
              </a:r>
            </a:p>
          </p:txBody>
        </p:sp>
        <p:sp>
          <p:nvSpPr>
            <p:cNvPr id="18" name="Chevron 17"/>
            <p:cNvSpPr/>
            <p:nvPr/>
          </p:nvSpPr>
          <p:spPr>
            <a:xfrm>
              <a:off x="3326590" y="1303005"/>
              <a:ext cx="2092464" cy="243502"/>
            </a:xfrm>
            <a:prstGeom prst="chevron">
              <a:avLst>
                <a:gd name="adj" fmla="val 35095"/>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27432" tIns="27432" rIns="27432" bIns="27432" rtlCol="0" anchor="ctr">
              <a:noAutofit/>
            </a:bodyPr>
            <a:lstStyle/>
            <a:p>
              <a:pPr algn="ctr"/>
              <a:r>
                <a:rPr lang="en-US" sz="1200" b="1">
                  <a:solidFill>
                    <a:schemeClr val="bg1"/>
                  </a:solidFill>
                  <a:latin typeface="Segoe UI" pitchFamily="34" charset="0"/>
                </a:rPr>
                <a:t>SOLUTION</a:t>
              </a:r>
              <a:endParaRPr lang="en-US" sz="1200" b="1" spc="-20">
                <a:solidFill>
                  <a:schemeClr val="bg1"/>
                </a:solidFill>
                <a:latin typeface="Segoe UI" pitchFamily="34" charset="0"/>
              </a:endParaRPr>
            </a:p>
          </p:txBody>
        </p:sp>
      </p:grpSp>
      <p:graphicFrame>
        <p:nvGraphicFramePr>
          <p:cNvPr id="19" name="Table 18"/>
          <p:cNvGraphicFramePr>
            <a:graphicFrameLocks noGrp="1"/>
          </p:cNvGraphicFramePr>
          <p:nvPr>
            <p:extLst>
              <p:ext uri="{D42A27DB-BD31-4B8C-83A1-F6EECF244321}">
                <p14:modId xmlns:p14="http://schemas.microsoft.com/office/powerpoint/2010/main" val="1940757003"/>
              </p:ext>
            </p:extLst>
          </p:nvPr>
        </p:nvGraphicFramePr>
        <p:xfrm>
          <a:off x="71669" y="4791979"/>
          <a:ext cx="13477525" cy="2944236"/>
        </p:xfrm>
        <a:graphic>
          <a:graphicData uri="http://schemas.openxmlformats.org/drawingml/2006/table">
            <a:tbl>
              <a:tblPr firstRow="1" bandRow="1"/>
              <a:tblGrid>
                <a:gridCol w="1795231">
                  <a:extLst>
                    <a:ext uri="{9D8B030D-6E8A-4147-A177-3AD203B41FA5}">
                      <a16:colId xmlns:a16="http://schemas.microsoft.com/office/drawing/2014/main" val="20001"/>
                    </a:ext>
                  </a:extLst>
                </a:gridCol>
                <a:gridCol w="11682294">
                  <a:extLst>
                    <a:ext uri="{9D8B030D-6E8A-4147-A177-3AD203B41FA5}">
                      <a16:colId xmlns:a16="http://schemas.microsoft.com/office/drawing/2014/main" val="20002"/>
                    </a:ext>
                  </a:extLst>
                </a:gridCol>
              </a:tblGrid>
              <a:tr h="406051">
                <a:tc gridSpan="2">
                  <a:txBody>
                    <a:bodyPr/>
                    <a:lstStyle>
                      <a:lvl1pPr marL="0" algn="l" defTabSz="1036463" rtl="0" eaLnBrk="1" latinLnBrk="0" hangingPunct="1">
                        <a:defRPr sz="2000" b="1" kern="1200">
                          <a:solidFill>
                            <a:schemeClr val="lt1"/>
                          </a:solidFill>
                          <a:latin typeface="Calibri"/>
                        </a:defRPr>
                      </a:lvl1pPr>
                      <a:lvl2pPr marL="518231" algn="l" defTabSz="1036463" rtl="0" eaLnBrk="1" latinLnBrk="0" hangingPunct="1">
                        <a:defRPr sz="2000" b="1" kern="1200">
                          <a:solidFill>
                            <a:schemeClr val="lt1"/>
                          </a:solidFill>
                          <a:latin typeface="Calibri"/>
                        </a:defRPr>
                      </a:lvl2pPr>
                      <a:lvl3pPr marL="1036463" algn="l" defTabSz="1036463" rtl="0" eaLnBrk="1" latinLnBrk="0" hangingPunct="1">
                        <a:defRPr sz="2000" b="1" kern="1200">
                          <a:solidFill>
                            <a:schemeClr val="lt1"/>
                          </a:solidFill>
                          <a:latin typeface="Calibri"/>
                        </a:defRPr>
                      </a:lvl3pPr>
                      <a:lvl4pPr marL="1554694" algn="l" defTabSz="1036463" rtl="0" eaLnBrk="1" latinLnBrk="0" hangingPunct="1">
                        <a:defRPr sz="2000" b="1" kern="1200">
                          <a:solidFill>
                            <a:schemeClr val="lt1"/>
                          </a:solidFill>
                          <a:latin typeface="Calibri"/>
                        </a:defRPr>
                      </a:lvl4pPr>
                      <a:lvl5pPr marL="2072926" algn="l" defTabSz="1036463" rtl="0" eaLnBrk="1" latinLnBrk="0" hangingPunct="1">
                        <a:defRPr sz="2000" b="1" kern="1200">
                          <a:solidFill>
                            <a:schemeClr val="lt1"/>
                          </a:solidFill>
                          <a:latin typeface="Calibri"/>
                        </a:defRPr>
                      </a:lvl5pPr>
                      <a:lvl6pPr marL="2591158" algn="l" defTabSz="1036463" rtl="0" eaLnBrk="1" latinLnBrk="0" hangingPunct="1">
                        <a:defRPr sz="2000" b="1" kern="1200">
                          <a:solidFill>
                            <a:schemeClr val="lt1"/>
                          </a:solidFill>
                          <a:latin typeface="Calibri"/>
                        </a:defRPr>
                      </a:lvl6pPr>
                      <a:lvl7pPr marL="3109389" algn="l" defTabSz="1036463" rtl="0" eaLnBrk="1" latinLnBrk="0" hangingPunct="1">
                        <a:defRPr sz="2000" b="1" kern="1200">
                          <a:solidFill>
                            <a:schemeClr val="lt1"/>
                          </a:solidFill>
                          <a:latin typeface="Calibri"/>
                        </a:defRPr>
                      </a:lvl7pPr>
                      <a:lvl8pPr marL="3627620" algn="l" defTabSz="1036463" rtl="0" eaLnBrk="1" latinLnBrk="0" hangingPunct="1">
                        <a:defRPr sz="2000" b="1" kern="1200">
                          <a:solidFill>
                            <a:schemeClr val="lt1"/>
                          </a:solidFill>
                          <a:latin typeface="Calibri"/>
                        </a:defRPr>
                      </a:lvl8pPr>
                      <a:lvl9pPr marL="4145853" algn="l" defTabSz="1036463" rtl="0" eaLnBrk="1" latinLnBrk="0" hangingPunct="1">
                        <a:defRPr sz="2000" b="1" kern="1200">
                          <a:solidFill>
                            <a:schemeClr val="lt1"/>
                          </a:solidFill>
                          <a:latin typeface="Calibri"/>
                        </a:defRPr>
                      </a:lvl9pPr>
                    </a:lstStyle>
                    <a:p>
                      <a:pPr marL="0" marR="0" lvl="1" indent="0" algn="ctr" defTabSz="914139" rtl="0" eaLnBrk="1" fontAlgn="auto" latinLnBrk="0" hangingPunct="1">
                        <a:lnSpc>
                          <a:spcPct val="100000"/>
                        </a:lnSpc>
                        <a:spcBef>
                          <a:spcPts val="0"/>
                        </a:spcBef>
                        <a:spcAft>
                          <a:spcPts val="0"/>
                        </a:spcAft>
                        <a:buClrTx/>
                        <a:buSzTx/>
                        <a:buFont typeface="Arial" pitchFamily="34" charset="0"/>
                        <a:buNone/>
                        <a:tabLst/>
                        <a:defRPr/>
                      </a:pPr>
                      <a:r>
                        <a:rPr kumimoji="0" lang="en-US" sz="1200" b="1" u="none" strike="noStrike" kern="1200" cap="none" spc="10" normalizeH="0" baseline="0" noProof="0">
                          <a:ln>
                            <a:noFill/>
                          </a:ln>
                          <a:solidFill>
                            <a:schemeClr val="lt1"/>
                          </a:solidFill>
                          <a:effectLst/>
                          <a:uLnTx/>
                          <a:uFillTx/>
                          <a:latin typeface="Segoe UI" panose="020B0502040204020203" pitchFamily="34" charset="0"/>
                          <a:ea typeface="+mn-ea"/>
                          <a:cs typeface="Segoe UI" panose="020B0502040204020203" pitchFamily="34" charset="0"/>
                        </a:rPr>
                        <a:t>Objection Handling</a:t>
                      </a:r>
                    </a:p>
                  </a:txBody>
                  <a:tcPr marT="18288" marB="18288"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hMerge="1">
                  <a:txBody>
                    <a:bodyPr/>
                    <a:lstStyle/>
                    <a:p>
                      <a:pPr marL="0" marR="0" lvl="1" indent="0" algn="ctr" defTabSz="914139" rtl="0" eaLnBrk="1" fontAlgn="auto" latinLnBrk="0" hangingPunct="1">
                        <a:lnSpc>
                          <a:spcPct val="100000"/>
                        </a:lnSpc>
                        <a:spcBef>
                          <a:spcPts val="0"/>
                        </a:spcBef>
                        <a:spcAft>
                          <a:spcPts val="0"/>
                        </a:spcAft>
                        <a:buClrTx/>
                        <a:buSzTx/>
                        <a:buFont typeface="Arial" pitchFamily="34" charset="0"/>
                        <a:buNone/>
                        <a:tabLst/>
                        <a:defRPr/>
                      </a:pPr>
                      <a:endParaRPr lang="en-US" sz="1200" b="1" kern="1200">
                        <a:solidFill>
                          <a:schemeClr val="bg1"/>
                        </a:solidFill>
                        <a:latin typeface="Segoe UI" pitchFamily="34" charset="0"/>
                        <a:ea typeface="+mn-ea"/>
                        <a:cs typeface="+mn-cs"/>
                      </a:endParaRPr>
                    </a:p>
                  </a:txBody>
                  <a:tcPr marT="18288" marB="18288" anchor="ctr">
                    <a:lnL w="6350" cap="flat" cmpd="sng" algn="ctr">
                      <a:solidFill>
                        <a:schemeClr val="bg1">
                          <a:lumMod val="8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729516">
                <a:tc>
                  <a:txBody>
                    <a:bodyPr/>
                    <a:lstStyle/>
                    <a:p>
                      <a:pPr marL="0" marR="0" lvl="1" indent="0" algn="l" defTabSz="1217889" rtl="0" eaLnBrk="1" fontAlgn="auto" latinLnBrk="0" hangingPunct="1">
                        <a:lnSpc>
                          <a:spcPct val="100000"/>
                        </a:lnSpc>
                        <a:spcBef>
                          <a:spcPts val="0"/>
                        </a:spcBef>
                        <a:spcAft>
                          <a:spcPts val="0"/>
                        </a:spcAft>
                        <a:buClrTx/>
                        <a:buSzTx/>
                        <a:buFont typeface="Arial" pitchFamily="34" charset="0"/>
                        <a:buNone/>
                        <a:tabLst/>
                        <a:defRPr/>
                      </a:pPr>
                      <a:r>
                        <a:rPr lang="en-IN" sz="1100" b="1" kern="1200" noProof="0">
                          <a:solidFill>
                            <a:schemeClr val="tx1"/>
                          </a:solidFill>
                          <a:latin typeface="Segoe UI" panose="020B0502040204020203" pitchFamily="34" charset="0"/>
                          <a:ea typeface="+mn-ea"/>
                          <a:cs typeface="Segoe UI" panose="020B0502040204020203" pitchFamily="34" charset="0"/>
                        </a:rPr>
                        <a:t>Already using a </a:t>
                      </a:r>
                    </a:p>
                    <a:p>
                      <a:pPr marL="0" marR="0" lvl="1" indent="0" algn="l" defTabSz="1217889" rtl="0" eaLnBrk="1" fontAlgn="auto" latinLnBrk="0" hangingPunct="1">
                        <a:lnSpc>
                          <a:spcPct val="100000"/>
                        </a:lnSpc>
                        <a:spcBef>
                          <a:spcPts val="0"/>
                        </a:spcBef>
                        <a:spcAft>
                          <a:spcPts val="0"/>
                        </a:spcAft>
                        <a:buClrTx/>
                        <a:buSzTx/>
                        <a:buFont typeface="Arial" pitchFamily="34" charset="0"/>
                        <a:buNone/>
                        <a:tabLst/>
                        <a:defRPr/>
                      </a:pPr>
                      <a:r>
                        <a:rPr lang="en-IN" sz="1100" b="1" kern="1200" noProof="0">
                          <a:solidFill>
                            <a:schemeClr val="tx1"/>
                          </a:solidFill>
                          <a:latin typeface="Segoe UI" panose="020B0502040204020203" pitchFamily="34" charset="0"/>
                          <a:ea typeface="+mn-ea"/>
                          <a:cs typeface="Segoe UI" panose="020B0502040204020203" pitchFamily="34" charset="0"/>
                        </a:rPr>
                        <a:t>competitive solution</a:t>
                      </a:r>
                    </a:p>
                  </a:txBody>
                  <a:tcPr marL="62345" marR="62345" marT="49876" marB="49876"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r>
                        <a:rPr kumimoji="0" lang="en-US" sz="1100" u="none" strike="noStrike" kern="1200" cap="none" spc="10" normalizeH="0" baseline="0">
                          <a:ln>
                            <a:noFill/>
                          </a:ln>
                          <a:effectLst/>
                          <a:uLnTx/>
                          <a:uFillTx/>
                          <a:latin typeface="Segoe UI" panose="020B0502040204020203" pitchFamily="34" charset="0"/>
                          <a:cs typeface="Segoe UI" panose="020B0502040204020203" pitchFamily="34" charset="0"/>
                        </a:rPr>
                        <a:t>I would like to show you how Microsoft’s solution is unique and share with you some case studies from companies similar to yours that have used other solutions. Microsoft Dynamics 365 offers many unique benefits that are not possible with the competition. </a:t>
                      </a:r>
                      <a:r>
                        <a:rPr lang="en-US" sz="1100"/>
                        <a:t>Microsoft</a:t>
                      </a:r>
                      <a:r>
                        <a:rPr lang="en-US" sz="1100" baseline="0"/>
                        <a:t> Dynamics 365 offers far greater value. </a:t>
                      </a:r>
                      <a:r>
                        <a:rPr lang="en-US" sz="1100"/>
                        <a:t>For example,</a:t>
                      </a:r>
                      <a:r>
                        <a:rPr lang="en-US" sz="1100" baseline="0"/>
                        <a:t> d</a:t>
                      </a:r>
                      <a:r>
                        <a:rPr lang="en-US" sz="1100"/>
                        <a:t>ata enrichment, predictive lead scoring,</a:t>
                      </a:r>
                      <a:r>
                        <a:rPr lang="en-US" sz="1100" baseline="0"/>
                        <a:t> </a:t>
                      </a:r>
                      <a:r>
                        <a:rPr lang="en-US" sz="1100"/>
                        <a:t>prospect generation, and gamification</a:t>
                      </a:r>
                      <a:r>
                        <a:rPr lang="en-US" sz="1100" baseline="0"/>
                        <a:t> </a:t>
                      </a:r>
                      <a:r>
                        <a:rPr lang="en-US" sz="1100"/>
                        <a:t>are</a:t>
                      </a:r>
                      <a:r>
                        <a:rPr lang="en-US" sz="1100" baseline="0"/>
                        <a:t> included at</a:t>
                      </a:r>
                      <a:r>
                        <a:rPr lang="en-US" sz="1100"/>
                        <a:t> no additional charge.</a:t>
                      </a:r>
                      <a:r>
                        <a:rPr lang="en-US" sz="1100" baseline="0"/>
                        <a:t> When would be a good time to schedule a follow-up call?</a:t>
                      </a:r>
                      <a:endParaRPr lang="en-US" sz="1100"/>
                    </a:p>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endParaRPr lang="en-US" sz="1100"/>
                    </a:p>
                  </a:txBody>
                  <a:tcPr marL="62345" marR="62345" marT="49876" marB="49876">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0002"/>
                  </a:ext>
                </a:extLst>
              </a:tr>
              <a:tr h="810182">
                <a:tc>
                  <a:txBody>
                    <a:bodyPr/>
                    <a:lstStyle/>
                    <a:p>
                      <a:pPr marL="0" marR="0" lvl="1" indent="0" algn="l" defTabSz="1217889" rtl="0" eaLnBrk="1" fontAlgn="auto" latinLnBrk="0" hangingPunct="1">
                        <a:lnSpc>
                          <a:spcPct val="100000"/>
                        </a:lnSpc>
                        <a:spcBef>
                          <a:spcPts val="0"/>
                        </a:spcBef>
                        <a:spcAft>
                          <a:spcPts val="0"/>
                        </a:spcAft>
                        <a:buClrTx/>
                        <a:buSzTx/>
                        <a:buFont typeface="Arial" pitchFamily="34" charset="0"/>
                        <a:buNone/>
                        <a:tabLst/>
                        <a:defRPr/>
                      </a:pPr>
                      <a:r>
                        <a:rPr lang="en-IN" sz="1100" b="1" kern="1200" noProof="0">
                          <a:solidFill>
                            <a:schemeClr val="tx1"/>
                          </a:solidFill>
                          <a:latin typeface="Segoe UI" panose="020B0502040204020203" pitchFamily="34" charset="0"/>
                          <a:ea typeface="+mn-ea"/>
                          <a:cs typeface="Segoe UI" panose="020B0502040204020203" pitchFamily="34" charset="0"/>
                        </a:rPr>
                        <a:t>Not enough budget</a:t>
                      </a:r>
                    </a:p>
                  </a:txBody>
                  <a:tcPr marL="62345" marR="62345" marT="49876" marB="49876"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r>
                        <a:rPr kumimoji="0" lang="en-US" sz="1100" b="0" i="0" u="none" strike="noStrike" kern="1200" cap="none" spc="10" normalizeH="0" baseline="0">
                          <a:ln>
                            <a:noFill/>
                          </a:ln>
                          <a:solidFill>
                            <a:schemeClr val="tx1"/>
                          </a:solidFill>
                          <a:effectLst/>
                          <a:uLnTx/>
                          <a:uFillTx/>
                          <a:latin typeface="Segoe UI" panose="020B0502040204020203" pitchFamily="34" charset="0"/>
                          <a:ea typeface="+mn-ea"/>
                          <a:cs typeface="Segoe UI" panose="020B0502040204020203" pitchFamily="34" charset="0"/>
                        </a:rPr>
                        <a:t>That’s ok. I would just like the chance to share more information with you and find out if we can help your organization. Microsoft delivers transparent pricing options without hidden costs and allows for more flexible licensing options with mix and match capabilities. With a solution from Microsoft, more of our customers are able to take advantage of their existing technology investments. We typically see deployments pay for themselves many times over. With our cloud offering, there is no large upfront investment, only a stable and low monthly fee. Can we schedule a short follow-up call for me to show you the solution?</a:t>
                      </a:r>
                    </a:p>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endParaRPr kumimoji="0" lang="en-US" sz="1100" b="0" i="0" u="none" strike="noStrike" kern="1200" cap="none" spc="0" normalizeH="0" baseline="0">
                        <a:ln>
                          <a:noFill/>
                        </a:ln>
                        <a:solidFill>
                          <a:srgbClr val="505050"/>
                        </a:solidFill>
                        <a:effectLst/>
                        <a:uLnTx/>
                        <a:uFillTx/>
                        <a:latin typeface="Segoe UI" panose="020B0502040204020203" pitchFamily="34" charset="0"/>
                        <a:ea typeface="+mn-ea"/>
                        <a:cs typeface="Segoe UI" panose="020B0502040204020203" pitchFamily="34" charset="0"/>
                      </a:endParaRPr>
                    </a:p>
                  </a:txBody>
                  <a:tcPr marL="62345" marR="62345" marT="49876" marB="49876">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0008"/>
                  </a:ext>
                </a:extLst>
              </a:tr>
              <a:tr h="779121">
                <a:tc>
                  <a:txBody>
                    <a:bodyPr/>
                    <a:lstStyle/>
                    <a:p>
                      <a:pPr marL="0" marR="0" lvl="1" indent="0" algn="l" defTabSz="1217889" rtl="0" eaLnBrk="1" fontAlgn="auto" latinLnBrk="0" hangingPunct="1">
                        <a:lnSpc>
                          <a:spcPct val="100000"/>
                        </a:lnSpc>
                        <a:spcBef>
                          <a:spcPts val="0"/>
                        </a:spcBef>
                        <a:spcAft>
                          <a:spcPts val="0"/>
                        </a:spcAft>
                        <a:buClrTx/>
                        <a:buSzTx/>
                        <a:buFont typeface="Arial" pitchFamily="34" charset="0"/>
                        <a:buNone/>
                        <a:tabLst/>
                        <a:defRPr/>
                      </a:pPr>
                      <a:r>
                        <a:rPr lang="en-IN" sz="1100" b="1" kern="1200" noProof="0">
                          <a:solidFill>
                            <a:schemeClr val="tx1"/>
                          </a:solidFill>
                          <a:latin typeface="Segoe UI" panose="020B0502040204020203" pitchFamily="34" charset="0"/>
                          <a:ea typeface="+mn-ea"/>
                          <a:cs typeface="Segoe UI" panose="020B0502040204020203" pitchFamily="34" charset="0"/>
                        </a:rPr>
                        <a:t>You need to talk to IT</a:t>
                      </a:r>
                      <a:r>
                        <a:rPr lang="en-IN" sz="1100" b="1" kern="1200" baseline="0" noProof="0">
                          <a:solidFill>
                            <a:schemeClr val="tx1"/>
                          </a:solidFill>
                          <a:latin typeface="Segoe UI" panose="020B0502040204020203" pitchFamily="34" charset="0"/>
                          <a:ea typeface="+mn-ea"/>
                          <a:cs typeface="Segoe UI" panose="020B0502040204020203" pitchFamily="34" charset="0"/>
                        </a:rPr>
                        <a:t> about this</a:t>
                      </a:r>
                      <a:endParaRPr lang="en-IN" sz="1100" b="1" kern="1200" noProof="0">
                        <a:solidFill>
                          <a:schemeClr val="tx1"/>
                        </a:solidFill>
                        <a:latin typeface="Segoe UI" panose="020B0502040204020203" pitchFamily="34" charset="0"/>
                        <a:ea typeface="+mn-ea"/>
                        <a:cs typeface="Segoe UI" panose="020B0502040204020203" pitchFamily="34" charset="0"/>
                      </a:endParaRPr>
                    </a:p>
                  </a:txBody>
                  <a:tcPr marL="62345" marR="62345" marT="49876" marB="49876"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r>
                        <a:rPr kumimoji="0" lang="en-US" sz="1100" b="0" i="0" u="none" strike="noStrike" kern="1200" cap="none" spc="10" normalizeH="0" baseline="0">
                          <a:ln>
                            <a:noFill/>
                          </a:ln>
                          <a:solidFill>
                            <a:schemeClr val="tx1"/>
                          </a:solidFill>
                          <a:effectLst/>
                          <a:uLnTx/>
                          <a:uFillTx/>
                          <a:latin typeface="Segoe UI" panose="020B0502040204020203" pitchFamily="34" charset="0"/>
                          <a:ea typeface="+mn-ea"/>
                          <a:cs typeface="Segoe UI" panose="020B0502040204020203" pitchFamily="34" charset="0"/>
                        </a:rPr>
                        <a:t>I’d be happy to talk to the CIO about this — could you make an introduction? Before I speak with your CIO, I’d like to make sure you understand the business justification for Microsoft Dynamics 365. Can I spend a couple of minutes going over how we solve some key business challenges for organizations like yours?</a:t>
                      </a:r>
                    </a:p>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endParaRPr kumimoji="0" lang="en-US" sz="1100" b="0" i="0" u="none" strike="noStrike" kern="1200" cap="none" spc="0" normalizeH="0" baseline="0">
                        <a:ln>
                          <a:noFill/>
                        </a:ln>
                        <a:solidFill>
                          <a:srgbClr val="505050"/>
                        </a:solidFill>
                        <a:effectLst/>
                        <a:uLnTx/>
                        <a:uFillTx/>
                        <a:latin typeface="Segoe UI" panose="020B0502040204020203" pitchFamily="34" charset="0"/>
                        <a:ea typeface="+mn-ea"/>
                        <a:cs typeface="Segoe UI" panose="020B0502040204020203" pitchFamily="34" charset="0"/>
                      </a:endParaRPr>
                    </a:p>
                  </a:txBody>
                  <a:tcPr marL="62345" marR="62345" marT="49876" marB="49876">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000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756009697"/>
              </p:ext>
            </p:extLst>
          </p:nvPr>
        </p:nvGraphicFramePr>
        <p:xfrm>
          <a:off x="71669" y="1193472"/>
          <a:ext cx="13477525" cy="3517330"/>
        </p:xfrm>
        <a:graphic>
          <a:graphicData uri="http://schemas.openxmlformats.org/drawingml/2006/table">
            <a:tbl>
              <a:tblPr firstRow="1" bandRow="1"/>
              <a:tblGrid>
                <a:gridCol w="1782531">
                  <a:extLst>
                    <a:ext uri="{9D8B030D-6E8A-4147-A177-3AD203B41FA5}">
                      <a16:colId xmlns:a16="http://schemas.microsoft.com/office/drawing/2014/main" val="20000"/>
                    </a:ext>
                  </a:extLst>
                </a:gridCol>
                <a:gridCol w="5346700">
                  <a:extLst>
                    <a:ext uri="{9D8B030D-6E8A-4147-A177-3AD203B41FA5}">
                      <a16:colId xmlns:a16="http://schemas.microsoft.com/office/drawing/2014/main" val="20001"/>
                    </a:ext>
                  </a:extLst>
                </a:gridCol>
                <a:gridCol w="6348294">
                  <a:extLst>
                    <a:ext uri="{9D8B030D-6E8A-4147-A177-3AD203B41FA5}">
                      <a16:colId xmlns:a16="http://schemas.microsoft.com/office/drawing/2014/main" val="20003"/>
                    </a:ext>
                  </a:extLst>
                </a:gridCol>
              </a:tblGrid>
              <a:tr h="655258">
                <a:tc gridSpan="2">
                  <a:txBody>
                    <a:bodyPr/>
                    <a:lstStyle>
                      <a:lvl1pPr marL="0" algn="l" defTabSz="1036463" rtl="0" eaLnBrk="1" latinLnBrk="0" hangingPunct="1">
                        <a:defRPr sz="2000" b="1" kern="1200">
                          <a:solidFill>
                            <a:schemeClr val="lt1"/>
                          </a:solidFill>
                          <a:latin typeface="Calibri"/>
                        </a:defRPr>
                      </a:lvl1pPr>
                      <a:lvl2pPr marL="518231" algn="l" defTabSz="1036463" rtl="0" eaLnBrk="1" latinLnBrk="0" hangingPunct="1">
                        <a:defRPr sz="2000" b="1" kern="1200">
                          <a:solidFill>
                            <a:schemeClr val="lt1"/>
                          </a:solidFill>
                          <a:latin typeface="Calibri"/>
                        </a:defRPr>
                      </a:lvl2pPr>
                      <a:lvl3pPr marL="1036463" algn="l" defTabSz="1036463" rtl="0" eaLnBrk="1" latinLnBrk="0" hangingPunct="1">
                        <a:defRPr sz="2000" b="1" kern="1200">
                          <a:solidFill>
                            <a:schemeClr val="lt1"/>
                          </a:solidFill>
                          <a:latin typeface="Calibri"/>
                        </a:defRPr>
                      </a:lvl3pPr>
                      <a:lvl4pPr marL="1554694" algn="l" defTabSz="1036463" rtl="0" eaLnBrk="1" latinLnBrk="0" hangingPunct="1">
                        <a:defRPr sz="2000" b="1" kern="1200">
                          <a:solidFill>
                            <a:schemeClr val="lt1"/>
                          </a:solidFill>
                          <a:latin typeface="Calibri"/>
                        </a:defRPr>
                      </a:lvl4pPr>
                      <a:lvl5pPr marL="2072926" algn="l" defTabSz="1036463" rtl="0" eaLnBrk="1" latinLnBrk="0" hangingPunct="1">
                        <a:defRPr sz="2000" b="1" kern="1200">
                          <a:solidFill>
                            <a:schemeClr val="lt1"/>
                          </a:solidFill>
                          <a:latin typeface="Calibri"/>
                        </a:defRPr>
                      </a:lvl5pPr>
                      <a:lvl6pPr marL="2591158" algn="l" defTabSz="1036463" rtl="0" eaLnBrk="1" latinLnBrk="0" hangingPunct="1">
                        <a:defRPr sz="2000" b="1" kern="1200">
                          <a:solidFill>
                            <a:schemeClr val="lt1"/>
                          </a:solidFill>
                          <a:latin typeface="Calibri"/>
                        </a:defRPr>
                      </a:lvl6pPr>
                      <a:lvl7pPr marL="3109389" algn="l" defTabSz="1036463" rtl="0" eaLnBrk="1" latinLnBrk="0" hangingPunct="1">
                        <a:defRPr sz="2000" b="1" kern="1200">
                          <a:solidFill>
                            <a:schemeClr val="lt1"/>
                          </a:solidFill>
                          <a:latin typeface="Calibri"/>
                        </a:defRPr>
                      </a:lvl7pPr>
                      <a:lvl8pPr marL="3627620" algn="l" defTabSz="1036463" rtl="0" eaLnBrk="1" latinLnBrk="0" hangingPunct="1">
                        <a:defRPr sz="2000" b="1" kern="1200">
                          <a:solidFill>
                            <a:schemeClr val="lt1"/>
                          </a:solidFill>
                          <a:latin typeface="Calibri"/>
                        </a:defRPr>
                      </a:lvl8pPr>
                      <a:lvl9pPr marL="4145853" algn="l" defTabSz="1036463" rtl="0" eaLnBrk="1" latinLnBrk="0" hangingPunct="1">
                        <a:defRPr sz="2000" b="1" kern="1200">
                          <a:solidFill>
                            <a:schemeClr val="lt1"/>
                          </a:solidFill>
                          <a:latin typeface="Calibri"/>
                        </a:defRPr>
                      </a:lvl9pPr>
                    </a:lstStyle>
                    <a:p>
                      <a:pPr marL="53975" marR="0" lvl="1" indent="0" algn="l" defTabSz="914139" rtl="0" eaLnBrk="1" fontAlgn="auto" latinLnBrk="0" hangingPunct="1">
                        <a:lnSpc>
                          <a:spcPct val="100000"/>
                        </a:lnSpc>
                        <a:spcBef>
                          <a:spcPts val="0"/>
                        </a:spcBef>
                        <a:spcAft>
                          <a:spcPts val="0"/>
                        </a:spcAft>
                        <a:buClrTx/>
                        <a:buSzTx/>
                        <a:buFont typeface="Arial" pitchFamily="34" charset="0"/>
                        <a:buNone/>
                        <a:tabLst/>
                        <a:defRPr/>
                      </a:pPr>
                      <a:r>
                        <a:rPr kumimoji="0" lang="en-US" sz="1200" b="1" u="none" strike="noStrike" kern="1200" cap="none" spc="10" normalizeH="0" baseline="0" noProof="0">
                          <a:ln>
                            <a:noFill/>
                          </a:ln>
                          <a:solidFill>
                            <a:schemeClr val="lt1"/>
                          </a:solidFill>
                          <a:effectLst/>
                          <a:uLnTx/>
                          <a:uFillTx/>
                          <a:latin typeface="Segoe UI" panose="020B0502040204020203" pitchFamily="34" charset="0"/>
                          <a:ea typeface="+mn-ea"/>
                          <a:cs typeface="Segoe UI" panose="020B0502040204020203" pitchFamily="34" charset="0"/>
                        </a:rPr>
                        <a:t>Does your sales team </a:t>
                      </a:r>
                      <a:r>
                        <a:rPr kumimoji="0" lang="en-US" sz="1200" b="1" u="none" strike="noStrike" kern="1200" cap="none" spc="10" normalizeH="0" baseline="0">
                          <a:ln>
                            <a:noFill/>
                          </a:ln>
                          <a:solidFill>
                            <a:schemeClr val="lt1"/>
                          </a:solidFill>
                          <a:effectLst/>
                          <a:uLnTx/>
                          <a:uFillTx/>
                          <a:latin typeface="Segoe UI" panose="020B0502040204020203" pitchFamily="34" charset="0"/>
                          <a:ea typeface="+mn-ea"/>
                          <a:cs typeface="Segoe UI" panose="020B0502040204020203" pitchFamily="34" charset="0"/>
                        </a:rPr>
                        <a:t>have the time, insights, guidance, and tools to engage, develop, and build customer relationships</a:t>
                      </a:r>
                      <a:r>
                        <a:rPr kumimoji="0" lang="en-US" sz="1200" b="1" u="none" strike="noStrike" kern="1200" cap="none" spc="10" normalizeH="0" baseline="0" noProof="0">
                          <a:ln>
                            <a:noFill/>
                          </a:ln>
                          <a:solidFill>
                            <a:schemeClr val="lt1"/>
                          </a:solidFill>
                          <a:effectLst/>
                          <a:uLnTx/>
                          <a:uFillTx/>
                          <a:latin typeface="Segoe UI" panose="020B0502040204020203" pitchFamily="34" charset="0"/>
                          <a:ea typeface="+mn-ea"/>
                          <a:cs typeface="Segoe UI" panose="020B0502040204020203" pitchFamily="34" charset="0"/>
                        </a:rPr>
                        <a:t>?</a:t>
                      </a:r>
                    </a:p>
                  </a:txBody>
                  <a:tcPr marT="73152" marB="73152" anchor="ctr">
                    <a:lnL w="12700" cmpd="sng">
                      <a:noFill/>
                    </a:lnL>
                    <a:lnR w="12700" cmpd="sng">
                      <a:noFill/>
                    </a:lnR>
                    <a:lnT w="12700" cmpd="sng">
                      <a:noFill/>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3975" marR="0" lvl="1" indent="0" algn="l" defTabSz="914139" rtl="0" eaLnBrk="1" fontAlgn="auto" latinLnBrk="0" hangingPunct="1">
                        <a:lnSpc>
                          <a:spcPct val="100000"/>
                        </a:lnSpc>
                        <a:spcBef>
                          <a:spcPts val="0"/>
                        </a:spcBef>
                        <a:spcAft>
                          <a:spcPts val="0"/>
                        </a:spcAft>
                        <a:buClrTx/>
                        <a:buSzTx/>
                        <a:buFont typeface="Arial" pitchFamily="34" charset="0"/>
                        <a:buNone/>
                        <a:tabLst/>
                        <a:defRPr/>
                      </a:pPr>
                      <a:r>
                        <a:rPr kumimoji="0" lang="en-US" sz="1200" b="1" u="none" strike="noStrike" kern="1200" cap="none" spc="10" normalizeH="0" baseline="0" noProof="0">
                          <a:ln>
                            <a:noFill/>
                          </a:ln>
                          <a:solidFill>
                            <a:schemeClr val="lt1"/>
                          </a:solidFill>
                          <a:effectLst/>
                          <a:uLnTx/>
                          <a:uFillTx/>
                          <a:latin typeface="Segoe UI" panose="020B0502040204020203" pitchFamily="34" charset="0"/>
                          <a:ea typeface="+mn-ea"/>
                          <a:cs typeface="Segoe UI" panose="020B0502040204020203" pitchFamily="34" charset="0"/>
                        </a:rPr>
                        <a:t>Microsoft Dynamics 365 for Sales Professional: Product &amp; Customer Value</a:t>
                      </a:r>
                    </a:p>
                  </a:txBody>
                  <a:tcPr marT="73152" marB="73152" anchor="ctr">
                    <a:lnL w="12700" cmpd="sng">
                      <a:noFill/>
                    </a:lnL>
                    <a:lnR w="12700" cmpd="sng">
                      <a:noFill/>
                    </a:lnR>
                    <a:lnT w="12700" cmpd="sng">
                      <a:noFill/>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798217">
                <a:tc>
                  <a:txBody>
                    <a:bodyPr/>
                    <a:lstStyle>
                      <a:lvl1pPr marL="0" algn="l" defTabSz="1036463" rtl="0" eaLnBrk="1" latinLnBrk="0" hangingPunct="1">
                        <a:defRPr sz="2000" kern="1200">
                          <a:solidFill>
                            <a:schemeClr val="dk1"/>
                          </a:solidFill>
                          <a:latin typeface="Calibri"/>
                        </a:defRPr>
                      </a:lvl1pPr>
                      <a:lvl2pPr marL="518231" algn="l" defTabSz="1036463" rtl="0" eaLnBrk="1" latinLnBrk="0" hangingPunct="1">
                        <a:defRPr sz="2000" kern="1200">
                          <a:solidFill>
                            <a:schemeClr val="dk1"/>
                          </a:solidFill>
                          <a:latin typeface="Calibri"/>
                        </a:defRPr>
                      </a:lvl2pPr>
                      <a:lvl3pPr marL="1036463" algn="l" defTabSz="1036463" rtl="0" eaLnBrk="1" latinLnBrk="0" hangingPunct="1">
                        <a:defRPr sz="2000" kern="1200">
                          <a:solidFill>
                            <a:schemeClr val="dk1"/>
                          </a:solidFill>
                          <a:latin typeface="Calibri"/>
                        </a:defRPr>
                      </a:lvl3pPr>
                      <a:lvl4pPr marL="1554694" algn="l" defTabSz="1036463" rtl="0" eaLnBrk="1" latinLnBrk="0" hangingPunct="1">
                        <a:defRPr sz="2000" kern="1200">
                          <a:solidFill>
                            <a:schemeClr val="dk1"/>
                          </a:solidFill>
                          <a:latin typeface="Calibri"/>
                        </a:defRPr>
                      </a:lvl4pPr>
                      <a:lvl5pPr marL="2072926" algn="l" defTabSz="1036463" rtl="0" eaLnBrk="1" latinLnBrk="0" hangingPunct="1">
                        <a:defRPr sz="2000" kern="1200">
                          <a:solidFill>
                            <a:schemeClr val="dk1"/>
                          </a:solidFill>
                          <a:latin typeface="Calibri"/>
                        </a:defRPr>
                      </a:lvl5pPr>
                      <a:lvl6pPr marL="2591158" algn="l" defTabSz="1036463" rtl="0" eaLnBrk="1" latinLnBrk="0" hangingPunct="1">
                        <a:defRPr sz="2000" kern="1200">
                          <a:solidFill>
                            <a:schemeClr val="dk1"/>
                          </a:solidFill>
                          <a:latin typeface="Calibri"/>
                        </a:defRPr>
                      </a:lvl6pPr>
                      <a:lvl7pPr marL="3109389" algn="l" defTabSz="1036463" rtl="0" eaLnBrk="1" latinLnBrk="0" hangingPunct="1">
                        <a:defRPr sz="2000" kern="1200">
                          <a:solidFill>
                            <a:schemeClr val="dk1"/>
                          </a:solidFill>
                          <a:latin typeface="Calibri"/>
                        </a:defRPr>
                      </a:lvl7pPr>
                      <a:lvl8pPr marL="3627620" algn="l" defTabSz="1036463" rtl="0" eaLnBrk="1" latinLnBrk="0" hangingPunct="1">
                        <a:defRPr sz="2000" kern="1200">
                          <a:solidFill>
                            <a:schemeClr val="dk1"/>
                          </a:solidFill>
                          <a:latin typeface="Calibri"/>
                        </a:defRPr>
                      </a:lvl8pPr>
                      <a:lvl9pPr marL="4145853" algn="l" defTabSz="1036463" rtl="0" eaLnBrk="1" latinLnBrk="0" hangingPunct="1">
                        <a:defRPr sz="2000" kern="1200">
                          <a:solidFill>
                            <a:schemeClr val="dk1"/>
                          </a:solidFill>
                          <a:latin typeface="Calibri"/>
                        </a:defRPr>
                      </a:lvl9pPr>
                    </a:lstStyle>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r>
                        <a:rPr kumimoji="0" lang="en-US" sz="1100" b="1" i="0" u="none" strike="noStrike" kern="1200" cap="none" spc="10" normalizeH="0" baseline="0" noProof="0">
                          <a:ln>
                            <a:noFill/>
                          </a:ln>
                          <a:solidFill>
                            <a:schemeClr val="tx1"/>
                          </a:solidFill>
                          <a:effectLst/>
                          <a:uLnTx/>
                          <a:uFillTx/>
                          <a:latin typeface="+mn-lt"/>
                          <a:ea typeface="Segoe UI" charset="0"/>
                          <a:cs typeface="Segoe UI" charset="0"/>
                        </a:rPr>
                        <a:t>Sellers don’t know what to focus on</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1036463" rtl="0" eaLnBrk="1" latinLnBrk="0" hangingPunct="1">
                        <a:defRPr sz="2000" kern="1200">
                          <a:solidFill>
                            <a:schemeClr val="dk1"/>
                          </a:solidFill>
                          <a:latin typeface="Calibri"/>
                        </a:defRPr>
                      </a:lvl1pPr>
                      <a:lvl2pPr marL="518231" algn="l" defTabSz="1036463" rtl="0" eaLnBrk="1" latinLnBrk="0" hangingPunct="1">
                        <a:defRPr sz="2000" kern="1200">
                          <a:solidFill>
                            <a:schemeClr val="dk1"/>
                          </a:solidFill>
                          <a:latin typeface="Calibri"/>
                        </a:defRPr>
                      </a:lvl2pPr>
                      <a:lvl3pPr marL="1036463" algn="l" defTabSz="1036463" rtl="0" eaLnBrk="1" latinLnBrk="0" hangingPunct="1">
                        <a:defRPr sz="2000" kern="1200">
                          <a:solidFill>
                            <a:schemeClr val="dk1"/>
                          </a:solidFill>
                          <a:latin typeface="Calibri"/>
                        </a:defRPr>
                      </a:lvl3pPr>
                      <a:lvl4pPr marL="1554694" algn="l" defTabSz="1036463" rtl="0" eaLnBrk="1" latinLnBrk="0" hangingPunct="1">
                        <a:defRPr sz="2000" kern="1200">
                          <a:solidFill>
                            <a:schemeClr val="dk1"/>
                          </a:solidFill>
                          <a:latin typeface="Calibri"/>
                        </a:defRPr>
                      </a:lvl4pPr>
                      <a:lvl5pPr marL="2072926" algn="l" defTabSz="1036463" rtl="0" eaLnBrk="1" latinLnBrk="0" hangingPunct="1">
                        <a:defRPr sz="2000" kern="1200">
                          <a:solidFill>
                            <a:schemeClr val="dk1"/>
                          </a:solidFill>
                          <a:latin typeface="Calibri"/>
                        </a:defRPr>
                      </a:lvl5pPr>
                      <a:lvl6pPr marL="2591158" algn="l" defTabSz="1036463" rtl="0" eaLnBrk="1" latinLnBrk="0" hangingPunct="1">
                        <a:defRPr sz="2000" kern="1200">
                          <a:solidFill>
                            <a:schemeClr val="dk1"/>
                          </a:solidFill>
                          <a:latin typeface="Calibri"/>
                        </a:defRPr>
                      </a:lvl6pPr>
                      <a:lvl7pPr marL="3109389" algn="l" defTabSz="1036463" rtl="0" eaLnBrk="1" latinLnBrk="0" hangingPunct="1">
                        <a:defRPr sz="2000" kern="1200">
                          <a:solidFill>
                            <a:schemeClr val="dk1"/>
                          </a:solidFill>
                          <a:latin typeface="Calibri"/>
                        </a:defRPr>
                      </a:lvl7pPr>
                      <a:lvl8pPr marL="3627620" algn="l" defTabSz="1036463" rtl="0" eaLnBrk="1" latinLnBrk="0" hangingPunct="1">
                        <a:defRPr sz="2000" kern="1200">
                          <a:solidFill>
                            <a:schemeClr val="dk1"/>
                          </a:solidFill>
                          <a:latin typeface="Calibri"/>
                        </a:defRPr>
                      </a:lvl8pPr>
                      <a:lvl9pPr marL="4145853" algn="l" defTabSz="1036463" rtl="0" eaLnBrk="1" latinLnBrk="0" hangingPunct="1">
                        <a:defRPr sz="2000" kern="1200">
                          <a:solidFill>
                            <a:schemeClr val="dk1"/>
                          </a:solidFill>
                          <a:latin typeface="Calibri"/>
                        </a:defRPr>
                      </a:lvl9pPr>
                    </a:lstStyle>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Sellers have limited time. In deciding how to focus their time, they rely on guesswork or intuition. That leads to sub-optimal decisions and actions when interacting with customers or completing the sales process. </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1036463" rtl="0" eaLnBrk="1" latinLnBrk="0" hangingPunct="1">
                        <a:defRPr sz="2000" kern="1200">
                          <a:solidFill>
                            <a:schemeClr val="dk1"/>
                          </a:solidFill>
                          <a:latin typeface="Calibri"/>
                        </a:defRPr>
                      </a:lvl1pPr>
                      <a:lvl2pPr marL="518231" algn="l" defTabSz="1036463" rtl="0" eaLnBrk="1" latinLnBrk="0" hangingPunct="1">
                        <a:defRPr sz="2000" kern="1200">
                          <a:solidFill>
                            <a:schemeClr val="dk1"/>
                          </a:solidFill>
                          <a:latin typeface="Calibri"/>
                        </a:defRPr>
                      </a:lvl2pPr>
                      <a:lvl3pPr marL="1036463" algn="l" defTabSz="1036463" rtl="0" eaLnBrk="1" latinLnBrk="0" hangingPunct="1">
                        <a:defRPr sz="2000" kern="1200">
                          <a:solidFill>
                            <a:schemeClr val="dk1"/>
                          </a:solidFill>
                          <a:latin typeface="Calibri"/>
                        </a:defRPr>
                      </a:lvl3pPr>
                      <a:lvl4pPr marL="1554694" algn="l" defTabSz="1036463" rtl="0" eaLnBrk="1" latinLnBrk="0" hangingPunct="1">
                        <a:defRPr sz="2000" kern="1200">
                          <a:solidFill>
                            <a:schemeClr val="dk1"/>
                          </a:solidFill>
                          <a:latin typeface="Calibri"/>
                        </a:defRPr>
                      </a:lvl4pPr>
                      <a:lvl5pPr marL="2072926" algn="l" defTabSz="1036463" rtl="0" eaLnBrk="1" latinLnBrk="0" hangingPunct="1">
                        <a:defRPr sz="2000" kern="1200">
                          <a:solidFill>
                            <a:schemeClr val="dk1"/>
                          </a:solidFill>
                          <a:latin typeface="Calibri"/>
                        </a:defRPr>
                      </a:lvl5pPr>
                      <a:lvl6pPr marL="2591158" algn="l" defTabSz="1036463" rtl="0" eaLnBrk="1" latinLnBrk="0" hangingPunct="1">
                        <a:defRPr sz="2000" kern="1200">
                          <a:solidFill>
                            <a:schemeClr val="dk1"/>
                          </a:solidFill>
                          <a:latin typeface="Calibri"/>
                        </a:defRPr>
                      </a:lvl6pPr>
                      <a:lvl7pPr marL="3109389" algn="l" defTabSz="1036463" rtl="0" eaLnBrk="1" latinLnBrk="0" hangingPunct="1">
                        <a:defRPr sz="2000" kern="1200">
                          <a:solidFill>
                            <a:schemeClr val="dk1"/>
                          </a:solidFill>
                          <a:latin typeface="Calibri"/>
                        </a:defRPr>
                      </a:lvl7pPr>
                      <a:lvl8pPr marL="3627620" algn="l" defTabSz="1036463" rtl="0" eaLnBrk="1" latinLnBrk="0" hangingPunct="1">
                        <a:defRPr sz="2000" kern="1200">
                          <a:solidFill>
                            <a:schemeClr val="dk1"/>
                          </a:solidFill>
                          <a:latin typeface="Calibri"/>
                        </a:defRPr>
                      </a:lvl8pPr>
                      <a:lvl9pPr marL="4145853" algn="l" defTabSz="1036463" rtl="0" eaLnBrk="1" latinLnBrk="0" hangingPunct="1">
                        <a:defRPr sz="2000" kern="1200">
                          <a:solidFill>
                            <a:schemeClr val="dk1"/>
                          </a:solidFill>
                          <a:latin typeface="Calibri"/>
                        </a:defRPr>
                      </a:lvl9pPr>
                    </a:lstStyle>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Sellers get guidance toward optimal outcomes. Directly inside the sales records they are working on, sellers see the specific steps needed to move the deal forward. Real-time dashboards for sellers and leaders align the sales team around common goals</a:t>
                      </a:r>
                    </a:p>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Shorten sales cycles with contextual help and guidance so sellers know what steps to take next to move deals forward.</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0001"/>
                  </a:ext>
                </a:extLst>
              </a:tr>
              <a:tr h="504780">
                <a:tc>
                  <a:txBody>
                    <a:bodyPr/>
                    <a:lstStyle>
                      <a:lvl1pPr marL="0" algn="l" defTabSz="1036463" rtl="0" eaLnBrk="1" latinLnBrk="0" hangingPunct="1">
                        <a:defRPr sz="2000" kern="1200">
                          <a:solidFill>
                            <a:schemeClr val="dk1"/>
                          </a:solidFill>
                          <a:latin typeface="Calibri"/>
                        </a:defRPr>
                      </a:lvl1pPr>
                      <a:lvl2pPr marL="518231" algn="l" defTabSz="1036463" rtl="0" eaLnBrk="1" latinLnBrk="0" hangingPunct="1">
                        <a:defRPr sz="2000" kern="1200">
                          <a:solidFill>
                            <a:schemeClr val="dk1"/>
                          </a:solidFill>
                          <a:latin typeface="Calibri"/>
                        </a:defRPr>
                      </a:lvl2pPr>
                      <a:lvl3pPr marL="1036463" algn="l" defTabSz="1036463" rtl="0" eaLnBrk="1" latinLnBrk="0" hangingPunct="1">
                        <a:defRPr sz="2000" kern="1200">
                          <a:solidFill>
                            <a:schemeClr val="dk1"/>
                          </a:solidFill>
                          <a:latin typeface="Calibri"/>
                        </a:defRPr>
                      </a:lvl3pPr>
                      <a:lvl4pPr marL="1554694" algn="l" defTabSz="1036463" rtl="0" eaLnBrk="1" latinLnBrk="0" hangingPunct="1">
                        <a:defRPr sz="2000" kern="1200">
                          <a:solidFill>
                            <a:schemeClr val="dk1"/>
                          </a:solidFill>
                          <a:latin typeface="Calibri"/>
                        </a:defRPr>
                      </a:lvl4pPr>
                      <a:lvl5pPr marL="2072926" algn="l" defTabSz="1036463" rtl="0" eaLnBrk="1" latinLnBrk="0" hangingPunct="1">
                        <a:defRPr sz="2000" kern="1200">
                          <a:solidFill>
                            <a:schemeClr val="dk1"/>
                          </a:solidFill>
                          <a:latin typeface="Calibri"/>
                        </a:defRPr>
                      </a:lvl5pPr>
                      <a:lvl6pPr marL="2591158" algn="l" defTabSz="1036463" rtl="0" eaLnBrk="1" latinLnBrk="0" hangingPunct="1">
                        <a:defRPr sz="2000" kern="1200">
                          <a:solidFill>
                            <a:schemeClr val="dk1"/>
                          </a:solidFill>
                          <a:latin typeface="Calibri"/>
                        </a:defRPr>
                      </a:lvl6pPr>
                      <a:lvl7pPr marL="3109389" algn="l" defTabSz="1036463" rtl="0" eaLnBrk="1" latinLnBrk="0" hangingPunct="1">
                        <a:defRPr sz="2000" kern="1200">
                          <a:solidFill>
                            <a:schemeClr val="dk1"/>
                          </a:solidFill>
                          <a:latin typeface="Calibri"/>
                        </a:defRPr>
                      </a:lvl7pPr>
                      <a:lvl8pPr marL="3627620" algn="l" defTabSz="1036463" rtl="0" eaLnBrk="1" latinLnBrk="0" hangingPunct="1">
                        <a:defRPr sz="2000" kern="1200">
                          <a:solidFill>
                            <a:schemeClr val="dk1"/>
                          </a:solidFill>
                          <a:latin typeface="Calibri"/>
                        </a:defRPr>
                      </a:lvl8pPr>
                      <a:lvl9pPr marL="4145853" algn="l" defTabSz="1036463" rtl="0" eaLnBrk="1" latinLnBrk="0" hangingPunct="1">
                        <a:defRPr sz="2000" kern="1200">
                          <a:solidFill>
                            <a:schemeClr val="dk1"/>
                          </a:solidFill>
                          <a:latin typeface="Calibri"/>
                        </a:defRPr>
                      </a:lvl9pPr>
                    </a:lstStyle>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r>
                        <a:rPr kumimoji="0" lang="en-US" sz="1100" b="1" u="none" strike="noStrike" kern="1200" cap="none" spc="10" normalizeH="0" baseline="0">
                          <a:ln>
                            <a:noFill/>
                          </a:ln>
                          <a:solidFill>
                            <a:schemeClr val="tx1"/>
                          </a:solidFill>
                          <a:effectLst/>
                          <a:uLnTx/>
                          <a:uFillTx/>
                          <a:latin typeface="+mn-lt"/>
                          <a:ea typeface="Segoe UI" charset="0"/>
                          <a:cs typeface="Segoe UI" charset="0"/>
                        </a:rPr>
                        <a:t>Too many separate sales tools </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1036463" rtl="0" eaLnBrk="1" latinLnBrk="0" hangingPunct="1">
                        <a:defRPr sz="2000" kern="1200">
                          <a:solidFill>
                            <a:schemeClr val="dk1"/>
                          </a:solidFill>
                          <a:latin typeface="Calibri"/>
                        </a:defRPr>
                      </a:lvl1pPr>
                      <a:lvl2pPr marL="518231" algn="l" defTabSz="1036463" rtl="0" eaLnBrk="1" latinLnBrk="0" hangingPunct="1">
                        <a:defRPr sz="2000" kern="1200">
                          <a:solidFill>
                            <a:schemeClr val="dk1"/>
                          </a:solidFill>
                          <a:latin typeface="Calibri"/>
                        </a:defRPr>
                      </a:lvl2pPr>
                      <a:lvl3pPr marL="1036463" algn="l" defTabSz="1036463" rtl="0" eaLnBrk="1" latinLnBrk="0" hangingPunct="1">
                        <a:defRPr sz="2000" kern="1200">
                          <a:solidFill>
                            <a:schemeClr val="dk1"/>
                          </a:solidFill>
                          <a:latin typeface="Calibri"/>
                        </a:defRPr>
                      </a:lvl3pPr>
                      <a:lvl4pPr marL="1554694" algn="l" defTabSz="1036463" rtl="0" eaLnBrk="1" latinLnBrk="0" hangingPunct="1">
                        <a:defRPr sz="2000" kern="1200">
                          <a:solidFill>
                            <a:schemeClr val="dk1"/>
                          </a:solidFill>
                          <a:latin typeface="Calibri"/>
                        </a:defRPr>
                      </a:lvl4pPr>
                      <a:lvl5pPr marL="2072926" algn="l" defTabSz="1036463" rtl="0" eaLnBrk="1" latinLnBrk="0" hangingPunct="1">
                        <a:defRPr sz="2000" kern="1200">
                          <a:solidFill>
                            <a:schemeClr val="dk1"/>
                          </a:solidFill>
                          <a:latin typeface="Calibri"/>
                        </a:defRPr>
                      </a:lvl5pPr>
                      <a:lvl6pPr marL="2591158" algn="l" defTabSz="1036463" rtl="0" eaLnBrk="1" latinLnBrk="0" hangingPunct="1">
                        <a:defRPr sz="2000" kern="1200">
                          <a:solidFill>
                            <a:schemeClr val="dk1"/>
                          </a:solidFill>
                          <a:latin typeface="Calibri"/>
                        </a:defRPr>
                      </a:lvl6pPr>
                      <a:lvl7pPr marL="3109389" algn="l" defTabSz="1036463" rtl="0" eaLnBrk="1" latinLnBrk="0" hangingPunct="1">
                        <a:defRPr sz="2000" kern="1200">
                          <a:solidFill>
                            <a:schemeClr val="dk1"/>
                          </a:solidFill>
                          <a:latin typeface="Calibri"/>
                        </a:defRPr>
                      </a:lvl7pPr>
                      <a:lvl8pPr marL="3627620" algn="l" defTabSz="1036463" rtl="0" eaLnBrk="1" latinLnBrk="0" hangingPunct="1">
                        <a:defRPr sz="2000" kern="1200">
                          <a:solidFill>
                            <a:schemeClr val="dk1"/>
                          </a:solidFill>
                          <a:latin typeface="Calibri"/>
                        </a:defRPr>
                      </a:lvl8pPr>
                      <a:lvl9pPr marL="4145853" algn="l" defTabSz="1036463" rtl="0" eaLnBrk="1" latinLnBrk="0" hangingPunct="1">
                        <a:defRPr sz="2000" kern="1200">
                          <a:solidFill>
                            <a:schemeClr val="dk1"/>
                          </a:solidFill>
                          <a:latin typeface="Calibri"/>
                        </a:defRPr>
                      </a:lvl9pPr>
                    </a:lstStyle>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It takes multiple and separate sales tools to complete a sale. Sellers have to switch between tools or enter data in multiple systems in order to manage customer communications, update opportunities, and collaborate with customers and colleagues, taking away time from selling.</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1036463" rtl="0" eaLnBrk="1" latinLnBrk="0" hangingPunct="1">
                        <a:defRPr sz="2000" kern="1200">
                          <a:solidFill>
                            <a:schemeClr val="dk1"/>
                          </a:solidFill>
                          <a:latin typeface="Calibri"/>
                        </a:defRPr>
                      </a:lvl1pPr>
                      <a:lvl2pPr marL="518231" algn="l" defTabSz="1036463" rtl="0" eaLnBrk="1" latinLnBrk="0" hangingPunct="1">
                        <a:defRPr sz="2000" kern="1200">
                          <a:solidFill>
                            <a:schemeClr val="dk1"/>
                          </a:solidFill>
                          <a:latin typeface="Calibri"/>
                        </a:defRPr>
                      </a:lvl2pPr>
                      <a:lvl3pPr marL="1036463" algn="l" defTabSz="1036463" rtl="0" eaLnBrk="1" latinLnBrk="0" hangingPunct="1">
                        <a:defRPr sz="2000" kern="1200">
                          <a:solidFill>
                            <a:schemeClr val="dk1"/>
                          </a:solidFill>
                          <a:latin typeface="Calibri"/>
                        </a:defRPr>
                      </a:lvl3pPr>
                      <a:lvl4pPr marL="1554694" algn="l" defTabSz="1036463" rtl="0" eaLnBrk="1" latinLnBrk="0" hangingPunct="1">
                        <a:defRPr sz="2000" kern="1200">
                          <a:solidFill>
                            <a:schemeClr val="dk1"/>
                          </a:solidFill>
                          <a:latin typeface="Calibri"/>
                        </a:defRPr>
                      </a:lvl4pPr>
                      <a:lvl5pPr marL="2072926" algn="l" defTabSz="1036463" rtl="0" eaLnBrk="1" latinLnBrk="0" hangingPunct="1">
                        <a:defRPr sz="2000" kern="1200">
                          <a:solidFill>
                            <a:schemeClr val="dk1"/>
                          </a:solidFill>
                          <a:latin typeface="Calibri"/>
                        </a:defRPr>
                      </a:lvl5pPr>
                      <a:lvl6pPr marL="2591158" algn="l" defTabSz="1036463" rtl="0" eaLnBrk="1" latinLnBrk="0" hangingPunct="1">
                        <a:defRPr sz="2000" kern="1200">
                          <a:solidFill>
                            <a:schemeClr val="dk1"/>
                          </a:solidFill>
                          <a:latin typeface="Calibri"/>
                        </a:defRPr>
                      </a:lvl6pPr>
                      <a:lvl7pPr marL="3109389" algn="l" defTabSz="1036463" rtl="0" eaLnBrk="1" latinLnBrk="0" hangingPunct="1">
                        <a:defRPr sz="2000" kern="1200">
                          <a:solidFill>
                            <a:schemeClr val="dk1"/>
                          </a:solidFill>
                          <a:latin typeface="Calibri"/>
                        </a:defRPr>
                      </a:lvl7pPr>
                      <a:lvl8pPr marL="3627620" algn="l" defTabSz="1036463" rtl="0" eaLnBrk="1" latinLnBrk="0" hangingPunct="1">
                        <a:defRPr sz="2000" kern="1200">
                          <a:solidFill>
                            <a:schemeClr val="dk1"/>
                          </a:solidFill>
                          <a:latin typeface="Calibri"/>
                        </a:defRPr>
                      </a:lvl8pPr>
                      <a:lvl9pPr marL="4145853" algn="l" defTabSz="1036463" rtl="0" eaLnBrk="1" latinLnBrk="0" hangingPunct="1">
                        <a:defRPr sz="2000" kern="1200">
                          <a:solidFill>
                            <a:schemeClr val="dk1"/>
                          </a:solidFill>
                          <a:latin typeface="Calibri"/>
                        </a:defRPr>
                      </a:lvl9pPr>
                    </a:lstStyle>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Sales data and capabilities are embedded inside familiar tools such as Office 365 where sellers already work. Sellers can work anytime, anywhere with the mobile application across web, smartphone, and tablet.</a:t>
                      </a:r>
                    </a:p>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Increase seller productivity with tools that work seamlessly with Office 365.</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0002"/>
                  </a:ext>
                </a:extLst>
              </a:tr>
              <a:tr h="504780">
                <a:tc>
                  <a:txBody>
                    <a:bodyPr/>
                    <a:lstStyle/>
                    <a:p>
                      <a:pPr marL="0" marR="0" lvl="1" indent="0" algn="l" defTabSz="1217889" rtl="0" eaLnBrk="1" fontAlgn="auto" latinLnBrk="0" hangingPunct="1">
                        <a:lnSpc>
                          <a:spcPct val="100000"/>
                        </a:lnSpc>
                        <a:spcBef>
                          <a:spcPts val="0"/>
                        </a:spcBef>
                        <a:spcAft>
                          <a:spcPts val="200"/>
                        </a:spcAft>
                        <a:buClrTx/>
                        <a:buSzTx/>
                        <a:buFont typeface="Arial" pitchFamily="34" charset="0"/>
                        <a:buNone/>
                        <a:tabLst/>
                        <a:defRPr/>
                      </a:pPr>
                      <a:r>
                        <a:rPr kumimoji="0" lang="en-US" sz="1100" b="1" u="none" strike="noStrike" kern="1200" cap="none" spc="10" normalizeH="0" baseline="0">
                          <a:ln>
                            <a:noFill/>
                          </a:ln>
                          <a:solidFill>
                            <a:schemeClr val="tx1"/>
                          </a:solidFill>
                          <a:effectLst/>
                          <a:uLnTx/>
                          <a:uFillTx/>
                          <a:latin typeface="+mn-lt"/>
                          <a:ea typeface="Segoe UI" charset="0"/>
                          <a:cs typeface="Segoe UI" charset="0"/>
                        </a:rPr>
                        <a:t>SFA takes too much time and effort to implement</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Typical SFA implementations may take many months and extensive resources to complete. And in the end, the sales team only uses a fraction of the capabilities. That’s wasted time and money as well as prolonged time to value. </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Get up and running quickly with pre-packaged applications, without the need to spend extra time and resources setting up and deploying capabilities they don’t need. Configure the sales application for specific sales processes, without technical resources.</a:t>
                      </a:r>
                    </a:p>
                    <a:p>
                      <a:pPr marL="171450" marR="0" lvl="1" indent="-171450" algn="l" defTabSz="1217889"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kern="0">
                          <a:solidFill>
                            <a:schemeClr val="tx1"/>
                          </a:solidFill>
                          <a:latin typeface="+mn-lt"/>
                          <a:ea typeface="Segoe UI" charset="0"/>
                          <a:cs typeface="Segoe UI" charset="0"/>
                        </a:rPr>
                        <a:t>See immediate sales results with a streamlined SFA solution that works in days, not months. Meet needs today and scale and adapt to needs in the future</a:t>
                      </a:r>
                    </a:p>
                  </a:txBody>
                  <a:tcPr marT="73152" marB="73152">
                    <a:lnL w="12700" cap="flat" cmpd="sng" algn="ctr">
                      <a:solidFill>
                        <a:srgbClr val="FFFFFF">
                          <a:lumMod val="65000"/>
                        </a:srgbClr>
                      </a:solidFill>
                      <a:prstDash val="solid"/>
                      <a:round/>
                      <a:headEnd type="none" w="med" len="med"/>
                      <a:tailEnd type="none" w="med" len="med"/>
                    </a:lnL>
                    <a:lnR w="12700" cap="flat" cmpd="sng" algn="ctr">
                      <a:solidFill>
                        <a:srgbClr val="FFFFFF">
                          <a:lumMod val="65000"/>
                        </a:srgbClr>
                      </a:solidFill>
                      <a:prstDash val="solid"/>
                      <a:round/>
                      <a:headEnd type="none" w="med" len="med"/>
                      <a:tailEnd type="none" w="med" len="med"/>
                    </a:lnR>
                    <a:lnT w="12700" cap="flat" cmpd="sng" algn="ctr">
                      <a:solidFill>
                        <a:srgbClr val="FFFFFF">
                          <a:lumMod val="65000"/>
                        </a:srgbClr>
                      </a:solidFill>
                      <a:prstDash val="solid"/>
                      <a:round/>
                      <a:headEnd type="none" w="med" len="med"/>
                      <a:tailEnd type="none" w="med" len="med"/>
                    </a:lnT>
                    <a:lnB w="12700" cap="flat" cmpd="sng" algn="ctr">
                      <a:solidFill>
                        <a:srgbClr val="FFFFFF">
                          <a:lumMod val="6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72442872"/>
                  </a:ext>
                </a:extLst>
              </a:tr>
            </a:tbl>
          </a:graphicData>
        </a:graphic>
      </p:graphicFrame>
    </p:spTree>
    <p:extLst>
      <p:ext uri="{BB962C8B-B14F-4D97-AF65-F5344CB8AC3E}">
        <p14:creationId xmlns:p14="http://schemas.microsoft.com/office/powerpoint/2010/main" val="364047198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agon 1"/>
          <p:cNvSpPr/>
          <p:nvPr/>
        </p:nvSpPr>
        <p:spPr bwMode="auto">
          <a:xfrm>
            <a:off x="508397" y="36184"/>
            <a:ext cx="3250998" cy="617731"/>
          </a:xfrm>
          <a:prstGeom prst="homePlate">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a:lnSpc>
                <a:spcPct val="90000"/>
              </a:lnSpc>
              <a:spcAft>
                <a:spcPts val="667"/>
              </a:spcAft>
              <a:defRPr/>
            </a:pPr>
            <a:endParaRPr lang="en-US" sz="1778" kern="0">
              <a:solidFill>
                <a:srgbClr val="FFFFFF"/>
              </a:solidFill>
            </a:endParaRPr>
          </a:p>
        </p:txBody>
      </p:sp>
      <p:sp>
        <p:nvSpPr>
          <p:cNvPr id="31" name="Chevron 30"/>
          <p:cNvSpPr/>
          <p:nvPr/>
        </p:nvSpPr>
        <p:spPr bwMode="auto">
          <a:xfrm>
            <a:off x="61053" y="36185"/>
            <a:ext cx="691501" cy="617732"/>
          </a:xfrm>
          <a:prstGeom prst="chevron">
            <a:avLst>
              <a:gd name="adj" fmla="val 34680"/>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3190" tIns="162552" rIns="203190" bIns="162552" numCol="1" spcCol="0" rtlCol="0" fromWordArt="0" anchor="t" anchorCtr="0" forceAA="0" compatLnSpc="1">
            <a:prstTxWarp prst="textNoShape">
              <a:avLst/>
            </a:prstTxWarp>
            <a:noAutofit/>
          </a:bodyPr>
          <a:lstStyle/>
          <a:p>
            <a:pPr algn="ctr" defTabSz="1036070" fontAlgn="base">
              <a:lnSpc>
                <a:spcPct val="90000"/>
              </a:lnSpc>
              <a:spcBef>
                <a:spcPct val="0"/>
              </a:spcBef>
              <a:spcAft>
                <a:spcPct val="0"/>
              </a:spcAft>
              <a:defRPr/>
            </a:pPr>
            <a:r>
              <a:rPr lang="en-US" sz="2667" kern="0">
                <a:gradFill>
                  <a:gsLst>
                    <a:gs pos="0">
                      <a:srgbClr val="FFFFFF"/>
                    </a:gs>
                    <a:gs pos="100000">
                      <a:srgbClr val="FFFFFF"/>
                    </a:gs>
                  </a:gsLst>
                  <a:lin ang="5400000" scaled="0"/>
                </a:gradFill>
                <a:ea typeface="Segoe UI" pitchFamily="34" charset="0"/>
                <a:cs typeface="Segoe UI" pitchFamily="34" charset="0"/>
              </a:rPr>
              <a:t>4</a:t>
            </a:r>
          </a:p>
        </p:txBody>
      </p:sp>
      <p:graphicFrame>
        <p:nvGraphicFramePr>
          <p:cNvPr id="25" name="Table 24"/>
          <p:cNvGraphicFramePr>
            <a:graphicFrameLocks noGrp="1"/>
          </p:cNvGraphicFramePr>
          <p:nvPr>
            <p:extLst>
              <p:ext uri="{D42A27DB-BD31-4B8C-83A1-F6EECF244321}">
                <p14:modId xmlns:p14="http://schemas.microsoft.com/office/powerpoint/2010/main" val="2773130401"/>
              </p:ext>
            </p:extLst>
          </p:nvPr>
        </p:nvGraphicFramePr>
        <p:xfrm>
          <a:off x="152682" y="949604"/>
          <a:ext cx="12113895" cy="879100"/>
        </p:xfrm>
        <a:graphic>
          <a:graphicData uri="http://schemas.openxmlformats.org/drawingml/2006/table">
            <a:tbl>
              <a:tblPr firstRow="1" firstCol="1" bandRow="1">
                <a:tableStyleId>{5C22544A-7EE6-4342-B048-85BDC9FD1C3A}</a:tableStyleId>
              </a:tblPr>
              <a:tblGrid>
                <a:gridCol w="12113895">
                  <a:extLst>
                    <a:ext uri="{9D8B030D-6E8A-4147-A177-3AD203B41FA5}">
                      <a16:colId xmlns:a16="http://schemas.microsoft.com/office/drawing/2014/main" val="928007807"/>
                    </a:ext>
                  </a:extLst>
                </a:gridCol>
              </a:tblGrid>
              <a:tr h="406394">
                <a:tc>
                  <a:txBody>
                    <a:bodyPr/>
                    <a:lstStyle/>
                    <a:p>
                      <a:pPr marL="0" marR="0">
                        <a:spcBef>
                          <a:spcPts val="600"/>
                        </a:spcBef>
                        <a:spcAft>
                          <a:spcPts val="600"/>
                        </a:spcAft>
                      </a:pPr>
                      <a:r>
                        <a:rPr lang="en-US" sz="2000" b="0" kern="1200">
                          <a:solidFill>
                            <a:schemeClr val="lt1"/>
                          </a:solidFill>
                          <a:effectLst/>
                          <a:latin typeface="+mn-lt"/>
                          <a:ea typeface="+mn-ea"/>
                          <a:cs typeface="+mn-cs"/>
                        </a:rPr>
                        <a:t>Confirm customer needs/recommend next steps</a:t>
                      </a:r>
                      <a:endParaRPr lang="en-US" sz="2000" b="0" kern="1200">
                        <a:solidFill>
                          <a:schemeClr val="lt1"/>
                        </a:solidFill>
                        <a:effectLst/>
                        <a:latin typeface="+mn-lt"/>
                        <a:ea typeface="Calibri" panose="020F0502020204030204" pitchFamily="34" charset="0"/>
                        <a:cs typeface="Times New Roman" panose="02020603050405020304" pitchFamily="18" charset="0"/>
                      </a:endParaRPr>
                    </a:p>
                  </a:txBody>
                  <a:tcPr marL="50797" marR="50797" marT="50797" marB="5079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2680909205"/>
                  </a:ext>
                </a:extLst>
              </a:tr>
              <a:tr h="472706">
                <a:tc>
                  <a:txBody>
                    <a:bodyPr/>
                    <a:lstStyle/>
                    <a:p>
                      <a:pPr marL="0" marR="0" lvl="0" indent="0">
                        <a:lnSpc>
                          <a:spcPct val="107000"/>
                        </a:lnSpc>
                        <a:spcBef>
                          <a:spcPts val="0"/>
                        </a:spcBef>
                        <a:spcAft>
                          <a:spcPts val="0"/>
                        </a:spcAft>
                        <a:buFont typeface="+mj-lt"/>
                        <a:buNone/>
                      </a:pPr>
                      <a:r>
                        <a:rPr lang="en-US" sz="1300" b="0">
                          <a:solidFill>
                            <a:schemeClr val="tx1"/>
                          </a:solidFill>
                          <a:effectLst/>
                          <a:latin typeface="+mn-lt"/>
                          <a:ea typeface="Calibri" panose="020F0502020204030204" pitchFamily="34" charset="0"/>
                          <a:cs typeface="Times New Roman" panose="02020603050405020304" pitchFamily="18" charset="0"/>
                        </a:rPr>
                        <a:t>Thank the customer for their time and confirm what interested them. Follow-up by sending</a:t>
                      </a:r>
                      <a:r>
                        <a:rPr lang="en-US" sz="1300" b="0" baseline="0">
                          <a:solidFill>
                            <a:schemeClr val="tx1"/>
                          </a:solidFill>
                          <a:effectLst/>
                          <a:latin typeface="+mn-lt"/>
                          <a:ea typeface="Calibri" panose="020F0502020204030204" pitchFamily="34" charset="0"/>
                          <a:cs typeface="Times New Roman" panose="02020603050405020304" pitchFamily="18" charset="0"/>
                        </a:rPr>
                        <a:t> them content.  </a:t>
                      </a:r>
                    </a:p>
                  </a:txBody>
                  <a:tcPr marL="50797" marR="50797" marT="50797" marB="5079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1905116"/>
                  </a:ext>
                </a:extLst>
              </a:tr>
            </a:tbl>
          </a:graphicData>
        </a:graphic>
      </p:graphicFrame>
      <p:sp>
        <p:nvSpPr>
          <p:cNvPr id="3" name="Rectangle 2"/>
          <p:cNvSpPr/>
          <p:nvPr/>
        </p:nvSpPr>
        <p:spPr>
          <a:xfrm>
            <a:off x="752554" y="36184"/>
            <a:ext cx="2295686" cy="646331"/>
          </a:xfrm>
          <a:prstGeom prst="rect">
            <a:avLst/>
          </a:prstGeom>
        </p:spPr>
        <p:txBody>
          <a:bodyPr wrap="square">
            <a:spAutoFit/>
          </a:bodyPr>
          <a:lstStyle/>
          <a:p>
            <a:pPr algn="ctr">
              <a:lnSpc>
                <a:spcPct val="90000"/>
              </a:lnSpc>
              <a:spcAft>
                <a:spcPts val="667"/>
              </a:spcAft>
              <a:defRPr/>
            </a:pPr>
            <a:r>
              <a:rPr lang="en-US" sz="2000" kern="0">
                <a:solidFill>
                  <a:srgbClr val="FFFFFF"/>
                </a:solidFill>
              </a:rPr>
              <a:t>Wrap up the conversation</a:t>
            </a:r>
          </a:p>
        </p:txBody>
      </p:sp>
      <p:sp>
        <p:nvSpPr>
          <p:cNvPr id="8" name="Rectangle 7">
            <a:extLst>
              <a:ext uri="{FF2B5EF4-FFF2-40B4-BE49-F238E27FC236}">
                <a16:creationId xmlns:a16="http://schemas.microsoft.com/office/drawing/2014/main" id="{5536F732-E72D-4670-8510-43AA9349B636}"/>
              </a:ext>
            </a:extLst>
          </p:cNvPr>
          <p:cNvSpPr/>
          <p:nvPr/>
        </p:nvSpPr>
        <p:spPr>
          <a:xfrm>
            <a:off x="142407" y="2511796"/>
            <a:ext cx="12113894" cy="476646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9" name="Rectangle 14">
            <a:extLst>
              <a:ext uri="{FF2B5EF4-FFF2-40B4-BE49-F238E27FC236}">
                <a16:creationId xmlns:a16="http://schemas.microsoft.com/office/drawing/2014/main" id="{6661E7A0-7821-4F1F-8FA7-DCF74B25F122}"/>
              </a:ext>
            </a:extLst>
          </p:cNvPr>
          <p:cNvSpPr txBox="1">
            <a:spLocks/>
          </p:cNvSpPr>
          <p:nvPr>
            <p:custDataLst>
              <p:tags r:id="rId1"/>
            </p:custDataLst>
          </p:nvPr>
        </p:nvSpPr>
        <p:spPr>
          <a:xfrm>
            <a:off x="152682" y="2043203"/>
            <a:ext cx="12113895" cy="411480"/>
          </a:xfrm>
          <a:prstGeom prst="rect">
            <a:avLst/>
          </a:prstGeom>
          <a:solidFill>
            <a:srgbClr val="002060"/>
          </a:solidFill>
          <a:ln w="9525">
            <a:noFill/>
            <a:miter lim="800000"/>
            <a:headEnd/>
            <a:tailEnd/>
          </a:ln>
          <a:effectLst/>
        </p:spPr>
        <p:txBody>
          <a:bodyPr vert="horz" wrap="square" lIns="76220" tIns="76220" rIns="76220" bIns="76220" numCol="1" anchor="ctr" anchorCtr="0" compatLnSpc="1">
            <a:prstTxWarp prst="textNoShape">
              <a:avLst/>
            </a:prstTxWarp>
            <a:noAutofit/>
          </a:bodyPr>
          <a:lstStyle>
            <a:lvl1pPr marL="0" lvl="0" indent="0" defTabSz="895350" eaLnBrk="1" hangingPunct="1">
              <a:buClr>
                <a:schemeClr val="tx2"/>
              </a:buClr>
              <a:defRPr>
                <a:latin typeface="+mn-lt"/>
              </a:defRPr>
            </a:lvl1pPr>
            <a:lvl2pPr marL="193675" lvl="1" indent="-192088" defTabSz="895350" eaLnBrk="1" hangingPunct="1">
              <a:buClr>
                <a:schemeClr val="tx2"/>
              </a:buClr>
              <a:buSzPct val="125000"/>
              <a:buFont typeface="Arial" charset="0"/>
              <a:buChar char="▪"/>
              <a:defRPr>
                <a:latin typeface="+mn-lt"/>
              </a:defRPr>
            </a:lvl2pPr>
            <a:lvl3pPr marL="457200" lvl="2" indent="-261938" defTabSz="895350" eaLnBrk="1" hangingPunct="1">
              <a:buClr>
                <a:schemeClr val="tx2"/>
              </a:buClr>
              <a:buSzPct val="120000"/>
              <a:buFont typeface="Arial" charset="0"/>
              <a:buChar char="–"/>
              <a:defRPr>
                <a:latin typeface="+mn-lt"/>
              </a:defRPr>
            </a:lvl3pPr>
            <a:lvl4pPr marL="614363" lvl="3" indent="-155575" defTabSz="895350" eaLnBrk="1" hangingPunct="1">
              <a:buClr>
                <a:schemeClr val="tx2"/>
              </a:buClr>
              <a:buSzPct val="120000"/>
              <a:buFont typeface="Arial" charset="0"/>
              <a:buChar char="▫"/>
              <a:defRPr>
                <a:latin typeface="+mn-lt"/>
              </a:defRPr>
            </a:lvl4pPr>
            <a:lvl5pPr marL="749808" lvl="4" indent="-130175" defTabSz="895350" eaLnBrk="1" hangingPunct="1">
              <a:buClr>
                <a:schemeClr val="tx2"/>
              </a:buClr>
              <a:buSzPct val="89000"/>
              <a:buFont typeface="Arial" charset="0"/>
              <a:buChar char="-"/>
              <a:defRPr>
                <a:latin typeface="+mn-lt"/>
              </a:defRPr>
            </a:lvl5pPr>
            <a:lvl6pPr marL="749808" indent="-130175" defTabSz="895350" fontAlgn="base">
              <a:spcBef>
                <a:spcPct val="0"/>
              </a:spcBef>
              <a:spcAft>
                <a:spcPct val="0"/>
              </a:spcAft>
              <a:buClr>
                <a:schemeClr val="tx2"/>
              </a:buClr>
              <a:buSzPct val="89000"/>
              <a:buFont typeface="Arial" charset="0"/>
              <a:buChar char="-"/>
              <a:defRPr>
                <a:latin typeface="+mn-lt"/>
              </a:defRPr>
            </a:lvl6pPr>
            <a:lvl7pPr marL="749808" indent="-130175" defTabSz="895350" fontAlgn="base">
              <a:spcBef>
                <a:spcPct val="0"/>
              </a:spcBef>
              <a:spcAft>
                <a:spcPct val="0"/>
              </a:spcAft>
              <a:buClr>
                <a:schemeClr val="tx2"/>
              </a:buClr>
              <a:buSzPct val="89000"/>
              <a:buFont typeface="Arial" charset="0"/>
              <a:buChar char="-"/>
              <a:defRPr>
                <a:latin typeface="+mn-lt"/>
              </a:defRPr>
            </a:lvl7pPr>
            <a:lvl8pPr marL="749808" indent="-130175" defTabSz="895350" fontAlgn="base">
              <a:spcBef>
                <a:spcPct val="0"/>
              </a:spcBef>
              <a:spcAft>
                <a:spcPct val="0"/>
              </a:spcAft>
              <a:buClr>
                <a:schemeClr val="tx2"/>
              </a:buClr>
              <a:buSzPct val="89000"/>
              <a:buFont typeface="Arial" charset="0"/>
              <a:buChar char="-"/>
              <a:defRPr>
                <a:latin typeface="+mn-lt"/>
              </a:defRPr>
            </a:lvl8pPr>
            <a:lvl9pPr marL="749808" indent="-130175" defTabSz="895350" fontAlgn="base">
              <a:spcBef>
                <a:spcPct val="0"/>
              </a:spcBef>
              <a:spcAft>
                <a:spcPct val="0"/>
              </a:spcAft>
              <a:buClr>
                <a:schemeClr val="tx2"/>
              </a:buClr>
              <a:buSzPct val="89000"/>
              <a:buFont typeface="Arial" charset="0"/>
              <a:buChar char="-"/>
              <a:defRPr>
                <a:latin typeface="+mn-lt"/>
              </a:defRPr>
            </a:lvl9pPr>
          </a:lstStyle>
          <a:p>
            <a:pPr marL="0" marR="0" lvl="0" indent="0" algn="l" defTabSz="895350" rtl="0" eaLnBrk="1" fontAlgn="auto" latinLnBrk="0" hangingPunct="1">
              <a:lnSpc>
                <a:spcPct val="100000"/>
              </a:lnSpc>
              <a:spcBef>
                <a:spcPts val="0"/>
              </a:spcBef>
              <a:spcAft>
                <a:spcPts val="0"/>
              </a:spcAft>
              <a:buClr>
                <a:srgbClr val="335B74"/>
              </a:buClr>
              <a:buSzTx/>
              <a:buFontTx/>
              <a:buNone/>
              <a:tabLst/>
              <a:defRPr/>
            </a:pPr>
            <a:r>
              <a:rPr kumimoji="0" lang="en-US" sz="2000" b="1" i="0" u="none" strike="noStrike" kern="1200" cap="none" spc="0" normalizeH="0" baseline="0" noProof="0">
                <a:ln>
                  <a:noFill/>
                </a:ln>
                <a:solidFill>
                  <a:prstClr val="white"/>
                </a:solidFill>
                <a:effectLst/>
                <a:uLnTx/>
                <a:uFillTx/>
                <a:latin typeface="Segoe UI Light"/>
                <a:ea typeface="+mn-ea"/>
                <a:cs typeface="+mn-cs"/>
              </a:rPr>
              <a:t>Customer Ready: Grab and Go</a:t>
            </a:r>
          </a:p>
        </p:txBody>
      </p:sp>
      <p:sp>
        <p:nvSpPr>
          <p:cNvPr id="10" name="Rectangle 9">
            <a:extLst>
              <a:ext uri="{FF2B5EF4-FFF2-40B4-BE49-F238E27FC236}">
                <a16:creationId xmlns:a16="http://schemas.microsoft.com/office/drawing/2014/main" id="{3B36AC95-15CF-41E6-AE4C-C09AC085F9F5}"/>
              </a:ext>
            </a:extLst>
          </p:cNvPr>
          <p:cNvSpPr/>
          <p:nvPr/>
        </p:nvSpPr>
        <p:spPr>
          <a:xfrm>
            <a:off x="183269" y="2569284"/>
            <a:ext cx="6715255" cy="4508927"/>
          </a:xfrm>
          <a:prstGeom prst="rect">
            <a:avLst/>
          </a:prstGeom>
        </p:spPr>
        <p:txBody>
          <a:bodyPr wrap="square" anchor="t">
            <a:spAutoFit/>
          </a:bodyPr>
          <a:lstStyle/>
          <a:p>
            <a:r>
              <a:rPr lang="en-US" sz="1600" dirty="0">
                <a:latin typeface="Segoe UI" panose="020B0502040204020203" pitchFamily="34" charset="0"/>
                <a:cs typeface="Segoe UI" panose="020B0502040204020203" pitchFamily="34" charset="0"/>
              </a:rPr>
              <a:t>Modernize Sales Productivity – Customer Videos</a:t>
            </a:r>
          </a:p>
          <a:p>
            <a:pPr marL="285750" indent="-285750">
              <a:buFont typeface="Arial" panose="020B0604020202020204" pitchFamily="34" charset="0"/>
              <a:buChar char="•"/>
            </a:pPr>
            <a:r>
              <a:rPr lang="en-US" sz="1600" dirty="0">
                <a:hlinkClick r:id="rId4"/>
              </a:rPr>
              <a:t>Modernize sales productivity with Microsoft Dynamics 365 for Sales Professional</a:t>
            </a:r>
            <a:endParaRPr lang="en-US" sz="1600" dirty="0"/>
          </a:p>
          <a:p>
            <a:pPr marL="285750" indent="-285750">
              <a:buFont typeface="Arial" panose="020B0604020202020204" pitchFamily="34" charset="0"/>
              <a:buChar char="•"/>
            </a:pPr>
            <a:r>
              <a:rPr lang="en-US" sz="1600" dirty="0">
                <a:hlinkClick r:id="rId5"/>
              </a:rPr>
              <a:t>Streamline seller workflows with Dynamics 365 for Sales Professional</a:t>
            </a:r>
            <a:endParaRPr lang="en-US" sz="1600" dirty="0"/>
          </a:p>
          <a:p>
            <a:endParaRPr lang="en-US" sz="1100" dirty="0">
              <a:latin typeface="Segoe UI" panose="020B0502040204020203" pitchFamily="34" charset="0"/>
              <a:cs typeface="Segoe UI" panose="020B0502040204020203" pitchFamily="34" charset="0"/>
              <a:hlinkClick r:id="rId6">
                <a:extLst>
                  <a:ext uri="{A12FA001-AC4F-418D-AE19-62706E023703}">
                    <ahyp:hlinkClr xmlns:ahyp="http://schemas.microsoft.com/office/drawing/2018/hyperlinkcolor" xmlns="" val="tx"/>
                  </a:ext>
                </a:extLst>
              </a:hlinkClick>
            </a:endParaRPr>
          </a:p>
          <a:p>
            <a:r>
              <a:rPr lang="en-US" sz="1600" dirty="0">
                <a:latin typeface="Segoe UI" panose="020B0502040204020203" pitchFamily="34" charset="0"/>
                <a:cs typeface="Segoe UI" panose="020B0502040204020203" pitchFamily="34" charset="0"/>
                <a:hlinkClick r:id="rId7"/>
              </a:rPr>
              <a:t>Modernize Sales Productivity Handout</a:t>
            </a:r>
            <a:endParaRPr lang="en-US" sz="1600" dirty="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sz="1100" dirty="0">
                <a:latin typeface="Segoe UI" panose="020B0502040204020203" pitchFamily="34" charset="0"/>
                <a:cs typeface="Segoe UI" panose="020B0502040204020203" pitchFamily="34" charset="0"/>
              </a:rPr>
              <a:t>The Handouts have been designed to provide customers with a high-level overview of this Sales Play</a:t>
            </a:r>
          </a:p>
          <a:p>
            <a:endParaRPr lang="en-US" sz="1100" dirty="0">
              <a:latin typeface="Segoe UI" panose="020B0502040204020203" pitchFamily="34" charset="0"/>
              <a:cs typeface="Segoe UI" panose="020B0502040204020203" pitchFamily="34" charset="0"/>
            </a:endParaRPr>
          </a:p>
          <a:p>
            <a:r>
              <a:rPr lang="en-US" sz="1600" dirty="0">
                <a:latin typeface="Segoe UI" panose="020B0502040204020203" pitchFamily="34" charset="0"/>
                <a:cs typeface="Segoe UI" panose="020B0502040204020203" pitchFamily="34" charset="0"/>
                <a:hlinkClick r:id="rId8"/>
              </a:rPr>
              <a:t>D365 for Sales Pro: Demo and Demo Script</a:t>
            </a:r>
            <a:endParaRPr lang="en-US" sz="1600" dirty="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sz="1100" dirty="0">
                <a:latin typeface="Segoe UI" panose="020B0502040204020203" pitchFamily="34" charset="0"/>
                <a:cs typeface="Segoe UI" panose="020B0502040204020203" pitchFamily="34" charset="0"/>
              </a:rPr>
              <a:t>Demo script, talk track as well as screen shot to demo the Professional SKU to customers and partners.</a:t>
            </a:r>
          </a:p>
          <a:p>
            <a:endParaRPr lang="en-US" sz="1100" dirty="0">
              <a:effectLst/>
              <a:highlight>
                <a:srgbClr val="FFFF00"/>
              </a:highlight>
              <a:latin typeface="Segoe UI" panose="020B0502040204020203" pitchFamily="34" charset="0"/>
              <a:cs typeface="Segoe UI" panose="020B0502040204020203" pitchFamily="34" charset="0"/>
            </a:endParaRPr>
          </a:p>
          <a:p>
            <a:r>
              <a:rPr lang="en-US" sz="1600" dirty="0">
                <a:latin typeface="Segoe UI" panose="020B0502040204020203" pitchFamily="34" charset="0"/>
                <a:cs typeface="Segoe UI" panose="020B0502040204020203" pitchFamily="34" charset="0"/>
                <a:hlinkClick r:id="rId9"/>
              </a:rPr>
              <a:t>Modernize Sales Productivity Webinar</a:t>
            </a:r>
            <a:endParaRPr lang="en-US" sz="1600" dirty="0">
              <a:latin typeface="Segoe UI" panose="020B0502040204020203" pitchFamily="34" charset="0"/>
              <a:cs typeface="Segoe UI" panose="020B0502040204020203" pitchFamily="34" charset="0"/>
            </a:endParaRPr>
          </a:p>
          <a:p>
            <a:pPr marL="171450" indent="-171450">
              <a:buFont typeface="Arial" panose="020B0604020202020204" pitchFamily="34" charset="0"/>
              <a:buChar char="•"/>
            </a:pPr>
            <a:r>
              <a:rPr lang="en-US" sz="1100" dirty="0">
                <a:latin typeface="Segoe UI" panose="020B0502040204020203" pitchFamily="34" charset="0"/>
                <a:cs typeface="Segoe UI" panose="020B0502040204020203" pitchFamily="34" charset="0"/>
              </a:rPr>
              <a:t>Note this is gated content, customer will need to fill out form! Webinar is 20 min</a:t>
            </a:r>
          </a:p>
          <a:p>
            <a:pPr marL="171450" indent="-171450">
              <a:buFont typeface="Arial" panose="020B0604020202020204" pitchFamily="34" charset="0"/>
              <a:buChar char="•"/>
            </a:pPr>
            <a:endParaRPr lang="en-US" sz="1100" dirty="0">
              <a:latin typeface="Segoe UI" panose="020B0502040204020203" pitchFamily="34" charset="0"/>
              <a:cs typeface="Segoe UI" panose="020B0502040204020203" pitchFamily="34" charset="0"/>
            </a:endParaRPr>
          </a:p>
          <a:p>
            <a:r>
              <a:rPr lang="en-US" sz="1600" dirty="0">
                <a:latin typeface="Segoe UI"/>
                <a:cs typeface="Segoe UI"/>
                <a:hlinkClick r:id="rId10"/>
              </a:rPr>
              <a:t>6 Strategies to boost Sales Productivity</a:t>
            </a:r>
            <a:endParaRPr lang="en-US" sz="1600" dirty="0">
              <a:latin typeface="Segoe UI"/>
              <a:cs typeface="Segoe UI"/>
            </a:endParaRPr>
          </a:p>
          <a:p>
            <a:pPr marL="171450" indent="-171450">
              <a:buFont typeface="Arial" panose="020B0604020202020204" pitchFamily="34" charset="0"/>
              <a:buChar char="•"/>
            </a:pPr>
            <a:r>
              <a:rPr lang="en-US" sz="1100" dirty="0">
                <a:cs typeface="Segoe UI"/>
              </a:rPr>
              <a:t>E-Book</a:t>
            </a:r>
          </a:p>
          <a:p>
            <a:pPr marL="171450" indent="-171450">
              <a:buFont typeface="Arial" panose="020B0604020202020204" pitchFamily="34" charset="0"/>
              <a:buChar char="•"/>
            </a:pPr>
            <a:endParaRPr lang="en-US" sz="1100" dirty="0">
              <a:latin typeface="Segoe UI" panose="020B0502040204020203" pitchFamily="34" charset="0"/>
              <a:cs typeface="Segoe UI" panose="020B0502040204020203" pitchFamily="34" charset="0"/>
            </a:endParaRPr>
          </a:p>
          <a:p>
            <a:endParaRPr lang="en-US" sz="1100" dirty="0">
              <a:solidFill>
                <a:srgbClr val="FF0000"/>
              </a:solidFill>
              <a:latin typeface="Segoe UI" panose="020B0502040204020203" pitchFamily="34" charset="0"/>
              <a:cs typeface="Segoe UI"/>
            </a:endParaRPr>
          </a:p>
          <a:p>
            <a:r>
              <a:rPr lang="en-US" sz="1600" dirty="0">
                <a:latin typeface="Segoe UI" panose="020B0502040204020203" pitchFamily="34" charset="0"/>
                <a:cs typeface="Segoe UI" panose="020B0502040204020203" pitchFamily="34" charset="0"/>
              </a:rPr>
              <a:t>Customer Ready O365 &amp; Dynamics Sales “better together” Resource</a:t>
            </a:r>
          </a:p>
          <a:p>
            <a:pPr marL="171450" indent="-171450">
              <a:buFont typeface="Arial" panose="020B0604020202020204" pitchFamily="34" charset="0"/>
              <a:buChar char="•"/>
            </a:pPr>
            <a:r>
              <a:rPr lang="en-US" sz="1100" dirty="0">
                <a:cs typeface="Segoe UI"/>
              </a:rPr>
              <a:t>ETA April</a:t>
            </a:r>
          </a:p>
          <a:p>
            <a:endParaRPr lang="en-US" sz="1100" dirty="0">
              <a:latin typeface="Segoe UI" panose="020B0502040204020203" pitchFamily="34" charset="0"/>
              <a:cs typeface="Segoe UI" panose="020B0502040204020203" pitchFamily="34" charset="0"/>
            </a:endParaRPr>
          </a:p>
        </p:txBody>
      </p:sp>
      <p:pic>
        <p:nvPicPr>
          <p:cNvPr id="4" name="Picture 3">
            <a:extLst>
              <a:ext uri="{FF2B5EF4-FFF2-40B4-BE49-F238E27FC236}">
                <a16:creationId xmlns:a16="http://schemas.microsoft.com/office/drawing/2014/main" id="{0AA62C61-EEC6-4EE3-B853-F9757C3B3BB3}"/>
              </a:ext>
            </a:extLst>
          </p:cNvPr>
          <p:cNvPicPr>
            <a:picLocks noChangeAspect="1"/>
          </p:cNvPicPr>
          <p:nvPr/>
        </p:nvPicPr>
        <p:blipFill>
          <a:blip r:embed="rId11"/>
          <a:stretch>
            <a:fillRect/>
          </a:stretch>
        </p:blipFill>
        <p:spPr>
          <a:xfrm>
            <a:off x="7980862" y="2896961"/>
            <a:ext cx="3311568" cy="4200257"/>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416FCA75-69BC-4C1A-9862-B145ED3D913D}"/>
              </a:ext>
            </a:extLst>
          </p:cNvPr>
          <p:cNvSpPr/>
          <p:nvPr/>
        </p:nvSpPr>
        <p:spPr>
          <a:xfrm>
            <a:off x="9227757" y="2626096"/>
            <a:ext cx="832279" cy="261610"/>
          </a:xfrm>
          <a:prstGeom prst="rect">
            <a:avLst/>
          </a:prstGeom>
        </p:spPr>
        <p:txBody>
          <a:bodyPr wrap="none">
            <a:spAutoFit/>
          </a:bodyPr>
          <a:lstStyle/>
          <a:p>
            <a:r>
              <a:rPr lang="en-US" sz="1100">
                <a:latin typeface="Segoe UI" panose="020B0502040204020203" pitchFamily="34" charset="0"/>
                <a:cs typeface="Segoe UI" panose="020B0502040204020203" pitchFamily="34" charset="0"/>
              </a:rPr>
              <a:t>PointDrive</a:t>
            </a:r>
            <a:endParaRPr lang="en-US" sz="1100"/>
          </a:p>
        </p:txBody>
      </p:sp>
    </p:spTree>
    <p:extLst>
      <p:ext uri="{BB962C8B-B14F-4D97-AF65-F5344CB8AC3E}">
        <p14:creationId xmlns:p14="http://schemas.microsoft.com/office/powerpoint/2010/main" val="240806406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 y="0"/>
            <a:ext cx="13817599" cy="1144270"/>
          </a:xfrm>
          <a:prstGeom prst="rect">
            <a:avLst/>
          </a:prstGeom>
          <a:solidFill>
            <a:srgbClr val="002060">
              <a:alpha val="85098"/>
            </a:srgbClr>
          </a:solidFill>
          <a:ln w="10795" cap="flat" cmpd="sng" algn="ctr">
            <a:noFill/>
            <a:prstDash val="solid"/>
            <a:headEnd type="none" w="med" len="med"/>
            <a:tailEnd type="none" w="med" len="med"/>
          </a:ln>
          <a:effectLst/>
        </p:spPr>
        <p:txBody>
          <a:bodyPr vert="horz" wrap="square" lIns="103627" tIns="51814" rIns="103627" bIns="51814" numCol="1" rtlCol="0" anchor="ctr" anchorCtr="0" compatLnSpc="1">
            <a:prstTxWarp prst="textNoShape">
              <a:avLst/>
            </a:prstTxWarp>
          </a:bodyPr>
          <a:lstStyle/>
          <a:p>
            <a:pPr algn="ctr" defTabSz="1035948" fontAlgn="base">
              <a:spcBef>
                <a:spcPct val="0"/>
              </a:spcBef>
              <a:spcAft>
                <a:spcPct val="0"/>
              </a:spcAft>
              <a:defRPr/>
            </a:pPr>
            <a:endParaRPr lang="en-US" sz="2267" kern="0">
              <a:gradFill>
                <a:gsLst>
                  <a:gs pos="0">
                    <a:srgbClr val="FFFFFF"/>
                  </a:gs>
                  <a:gs pos="100000">
                    <a:srgbClr val="FFFFFF"/>
                  </a:gs>
                </a:gsLst>
                <a:lin ang="5400000" scaled="0"/>
              </a:gradFill>
            </a:endParaRPr>
          </a:p>
        </p:txBody>
      </p:sp>
      <p:sp>
        <p:nvSpPr>
          <p:cNvPr id="19" name="Title 1"/>
          <p:cNvSpPr txBox="1">
            <a:spLocks/>
          </p:cNvSpPr>
          <p:nvPr/>
        </p:nvSpPr>
        <p:spPr>
          <a:xfrm>
            <a:off x="402111" y="252139"/>
            <a:ext cx="13190203" cy="629996"/>
          </a:xfrm>
          <a:prstGeom prst="rect">
            <a:avLst/>
          </a:prstGeom>
        </p:spPr>
        <p:txBody>
          <a:bodyPr>
            <a:noAutofit/>
          </a:bodyPr>
          <a:lstStyle>
            <a:lvl1pPr algn="l" defTabSz="932742" rtl="0" eaLnBrk="1" latinLnBrk="0" hangingPunct="1">
              <a:lnSpc>
                <a:spcPct val="90000"/>
              </a:lnSpc>
              <a:spcBef>
                <a:spcPct val="0"/>
              </a:spcBef>
              <a:buNone/>
              <a:defRPr lang="en-US" sz="4800" b="0" kern="1200" cap="none" spc="-102" baseline="0" dirty="0" smtClean="0">
                <a:ln w="3175">
                  <a:noFill/>
                </a:ln>
                <a:solidFill>
                  <a:schemeClr val="accent1"/>
                </a:solidFill>
                <a:effectLst/>
                <a:latin typeface="+mj-lt"/>
                <a:ea typeface="+mn-ea"/>
                <a:cs typeface="Arial" charset="0"/>
              </a:defRPr>
            </a:lvl1pPr>
          </a:lstStyle>
          <a:p>
            <a:r>
              <a:rPr lang="en-US" sz="4080">
                <a:solidFill>
                  <a:srgbClr val="FFFFFF"/>
                </a:solidFill>
                <a:cs typeface="Segoe UI" panose="020B0502040204020203" pitchFamily="34" charset="0"/>
              </a:rPr>
              <a:t>Sales pricing and functionality</a:t>
            </a:r>
            <a:endParaRPr sz="4080">
              <a:solidFill>
                <a:srgbClr val="00AEEF"/>
              </a:solidFill>
            </a:endParaRPr>
          </a:p>
        </p:txBody>
      </p:sp>
      <p:pic>
        <p:nvPicPr>
          <p:cNvPr id="2" name="Picture 1">
            <a:extLst>
              <a:ext uri="{FF2B5EF4-FFF2-40B4-BE49-F238E27FC236}">
                <a16:creationId xmlns:a16="http://schemas.microsoft.com/office/drawing/2014/main" id="{78D2C4FD-9C6A-4AB4-BB8D-45EF44688356}"/>
              </a:ext>
            </a:extLst>
          </p:cNvPr>
          <p:cNvPicPr>
            <a:picLocks noChangeAspect="1"/>
          </p:cNvPicPr>
          <p:nvPr/>
        </p:nvPicPr>
        <p:blipFill>
          <a:blip r:embed="rId3"/>
          <a:stretch>
            <a:fillRect/>
          </a:stretch>
        </p:blipFill>
        <p:spPr>
          <a:xfrm>
            <a:off x="252663" y="1396409"/>
            <a:ext cx="12755594" cy="5413652"/>
          </a:xfrm>
          <a:prstGeom prst="rect">
            <a:avLst/>
          </a:prstGeom>
        </p:spPr>
      </p:pic>
      <p:sp>
        <p:nvSpPr>
          <p:cNvPr id="3" name="Rectangle 2">
            <a:extLst>
              <a:ext uri="{FF2B5EF4-FFF2-40B4-BE49-F238E27FC236}">
                <a16:creationId xmlns:a16="http://schemas.microsoft.com/office/drawing/2014/main" id="{8F1AB32E-86C2-4288-8B54-482876BD2A74}"/>
              </a:ext>
            </a:extLst>
          </p:cNvPr>
          <p:cNvSpPr/>
          <p:nvPr/>
        </p:nvSpPr>
        <p:spPr>
          <a:xfrm>
            <a:off x="402111" y="6877534"/>
            <a:ext cx="5776005" cy="369332"/>
          </a:xfrm>
          <a:prstGeom prst="rect">
            <a:avLst/>
          </a:prstGeom>
        </p:spPr>
        <p:txBody>
          <a:bodyPr wrap="none">
            <a:spAutoFit/>
          </a:bodyPr>
          <a:lstStyle/>
          <a:p>
            <a:r>
              <a:rPr lang="en-US">
                <a:hlinkClick r:id="rId4"/>
              </a:rPr>
              <a:t>https://dynamics.microsoft.com/en-us/sales/overview</a:t>
            </a:r>
            <a:r>
              <a:rPr lang="en-US"/>
              <a:t>  </a:t>
            </a:r>
          </a:p>
        </p:txBody>
      </p:sp>
    </p:spTree>
    <p:extLst>
      <p:ext uri="{BB962C8B-B14F-4D97-AF65-F5344CB8AC3E}">
        <p14:creationId xmlns:p14="http://schemas.microsoft.com/office/powerpoint/2010/main" val="1962469413"/>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4"/>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NAME" val="Rectangle"/>
</p:tagLst>
</file>

<file path=ppt/theme/theme1.xml><?xml version="1.0" encoding="utf-8"?>
<a:theme xmlns:a="http://schemas.openxmlformats.org/drawingml/2006/main" name="WHITE TEMPLATE">
  <a:themeElements>
    <a:clrScheme name="Custom 19">
      <a:dk1>
        <a:srgbClr val="505050"/>
      </a:dk1>
      <a:lt1>
        <a:srgbClr val="FFFFFF"/>
      </a:lt1>
      <a:dk2>
        <a:srgbClr val="0078D7"/>
      </a:dk2>
      <a:lt2>
        <a:srgbClr val="EAEAEA"/>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VID_TT_BRAND_16-9_MULTIPLE_MASTERS_Oct_2014.potx" id="{68CE401D-95F5-46C5-B484-D0F0E385D210}" vid="{0639DB28-C39D-46FC-A2ED-DA3554C392D5}"/>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HITE TEMPLATE">
  <a:themeElements>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Exec Meeting Template" id="{1085EC38-DE49-4523-89D0-CCBA399A3BBA}" vid="{2D1EDC7A-AAE7-420E-8265-DE8EDC6A3718}"/>
    </a:ext>
  </a:extLst>
</a:theme>
</file>

<file path=ppt/theme/theme3.xml><?xml version="1.0" encoding="utf-8"?>
<a:theme xmlns:a="http://schemas.openxmlformats.org/drawingml/2006/main" name="3_WHITE TEMPLATE">
  <a:themeElements>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Exec Meeting Template" id="{1085EC38-DE49-4523-89D0-CCBA399A3BBA}" vid="{2D1EDC7A-AAE7-420E-8265-DE8EDC6A3718}"/>
    </a:ext>
  </a:extLst>
</a:theme>
</file>

<file path=ppt/theme/theme4.xml><?xml version="1.0" encoding="utf-8"?>
<a:theme xmlns:a="http://schemas.openxmlformats.org/drawingml/2006/main" name="9_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PC Partner Day Presentation Template V2" id="{17BAD3B0-43E9-4C91-85DE-079428A2FDDA}" vid="{F41326E0-81AF-42D2-AE4B-30ED61F7973E}"/>
    </a:ext>
  </a:extLst>
</a:theme>
</file>

<file path=ppt/theme/theme5.xml><?xml version="1.0" encoding="utf-8"?>
<a:theme xmlns:a="http://schemas.openxmlformats.org/drawingml/2006/main" name="18_DynamicsTemplate_LIGHT_16x9 v04">
  <a:themeElements>
    <a:clrScheme name="Dynamics Template 2011">
      <a:dk1>
        <a:srgbClr val="292929"/>
      </a:dk1>
      <a:lt1>
        <a:srgbClr val="FFFFFF"/>
      </a:lt1>
      <a:dk2>
        <a:srgbClr val="00AEEF"/>
      </a:dk2>
      <a:lt2>
        <a:srgbClr val="DDDDDD"/>
      </a:lt2>
      <a:accent1>
        <a:srgbClr val="00AEEF"/>
      </a:accent1>
      <a:accent2>
        <a:srgbClr val="0071BC"/>
      </a:accent2>
      <a:accent3>
        <a:srgbClr val="00A600"/>
      </a:accent3>
      <a:accent4>
        <a:srgbClr val="8CC600"/>
      </a:accent4>
      <a:accent5>
        <a:srgbClr val="FFBE00"/>
      </a:accent5>
      <a:accent6>
        <a:srgbClr val="FF5300"/>
      </a:accent6>
      <a:hlink>
        <a:srgbClr val="00AEEF"/>
      </a:hlink>
      <a:folHlink>
        <a:srgbClr val="00AEEF"/>
      </a:folHlink>
    </a:clrScheme>
    <a:fontScheme name="Custom 1">
      <a:majorFont>
        <a:latin typeface="Segoe UI Light"/>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2">
            <a:shade val="50000"/>
          </a:schemeClr>
        </a:lnRef>
        <a:fillRef idx="1">
          <a:schemeClr val="accent2"/>
        </a:fillRef>
        <a:effectRef idx="0">
          <a:schemeClr val="accent2"/>
        </a:effectRef>
        <a:fontRef idx="minor">
          <a:schemeClr val="lt1"/>
        </a:fontRef>
      </a:style>
    </a:spDef>
    <a:txDef>
      <a:spPr>
        <a:noFill/>
      </a:spPr>
      <a:bodyPr wrap="square" lIns="0" tIns="0" rIns="0" bIns="0" rtlCol="0">
        <a:spAutoFit/>
      </a:bodyPr>
      <a:lstStyle>
        <a:defPPr>
          <a:defRPr sz="1000" dirty="0"/>
        </a:defPPr>
      </a:lstStyle>
    </a:txDef>
  </a:objectDefaults>
  <a:extraClrSchemeLst/>
</a:theme>
</file>

<file path=ppt/theme/theme6.xml><?xml version="1.0" encoding="utf-8"?>
<a:theme xmlns:a="http://schemas.openxmlformats.org/drawingml/2006/main" name="3_3-30150_Convergene2013_Concurrent_Template_16x9">
  <a:themeElements>
    <a:clrScheme name="Convergence2013_Concurrent">
      <a:dk1>
        <a:srgbClr val="282828"/>
      </a:dk1>
      <a:lt1>
        <a:srgbClr val="FFFFFF"/>
      </a:lt1>
      <a:dk2>
        <a:srgbClr val="0072C6"/>
      </a:dk2>
      <a:lt2>
        <a:srgbClr val="D2D2D2"/>
      </a:lt2>
      <a:accent1>
        <a:srgbClr val="00BCF2"/>
      </a:accent1>
      <a:accent2>
        <a:srgbClr val="7FBA00"/>
      </a:accent2>
      <a:accent3>
        <a:srgbClr val="0072C6"/>
      </a:accent3>
      <a:accent4>
        <a:srgbClr val="008272"/>
      </a:accent4>
      <a:accent5>
        <a:srgbClr val="68217A"/>
      </a:accent5>
      <a:accent6>
        <a:srgbClr val="FF8C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282828"/>
                </a:gs>
                <a:gs pos="100000">
                  <a:srgbClr val="28282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Convergence2013_Concurrent_Template_16x9.potx" id="{A0F6DDDB-4E98-4330-BB10-7C24235D1EE7}" vid="{443FC584-9B51-42C8-AB24-9F881FE63249}"/>
    </a:ext>
  </a:extLst>
</a:theme>
</file>

<file path=ppt/theme/theme7.xml><?xml version="1.0" encoding="utf-8"?>
<a:theme xmlns:a="http://schemas.openxmlformats.org/drawingml/2006/main" name="2_WHITE TEMPLATE">
  <a:themeElements>
    <a:clrScheme name="Custom 10">
      <a:dk1>
        <a:srgbClr val="505050"/>
      </a:dk1>
      <a:lt1>
        <a:srgbClr val="FFFFFF"/>
      </a:lt1>
      <a:dk2>
        <a:srgbClr val="002050"/>
      </a:dk2>
      <a:lt2>
        <a:srgbClr val="9BD2FF"/>
      </a:lt2>
      <a:accent1>
        <a:srgbClr val="002050"/>
      </a:accent1>
      <a:accent2>
        <a:srgbClr val="0078D7"/>
      </a:accent2>
      <a:accent3>
        <a:srgbClr val="D83B01"/>
      </a:accent3>
      <a:accent4>
        <a:srgbClr val="107C10"/>
      </a:accent4>
      <a:accent5>
        <a:srgbClr val="B4009E"/>
      </a:accent5>
      <a:accent6>
        <a:srgbClr val="5C2D9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oduct_Brand_template_16-9_Business_DARK_BLUE_1" id="{8CB21BE8-F48F-4D88-8D8E-91D1D080601D}" vid="{EE3D9C20-80C7-4D70-8FF3-828A31A2FDF4}"/>
    </a:ext>
  </a:extLst>
</a:theme>
</file>

<file path=ppt/theme/theme8.xml><?xml version="1.0" encoding="utf-8"?>
<a:theme xmlns:a="http://schemas.openxmlformats.org/drawingml/2006/main" name="MicrosoftDynamics_Template_16x9_Blue">
  <a:themeElements>
    <a:clrScheme name="Personalizado 5">
      <a:dk1>
        <a:srgbClr val="3F3F3F"/>
      </a:dk1>
      <a:lt1>
        <a:sysClr val="window" lastClr="FFFFFF"/>
      </a:lt1>
      <a:dk2>
        <a:srgbClr val="1F497D"/>
      </a:dk2>
      <a:lt2>
        <a:srgbClr val="EEECE1"/>
      </a:lt2>
      <a:accent1>
        <a:srgbClr val="4F81BD"/>
      </a:accent1>
      <a:accent2>
        <a:srgbClr val="C0504D"/>
      </a:accent2>
      <a:accent3>
        <a:srgbClr val="92D050"/>
      </a:accent3>
      <a:accent4>
        <a:srgbClr val="8064A2"/>
      </a:accent4>
      <a:accent5>
        <a:srgbClr val="4BACC6"/>
      </a:accent5>
      <a:accent6>
        <a:srgbClr val="F79646"/>
      </a:accent6>
      <a:hlink>
        <a:srgbClr val="4BACC6"/>
      </a:hlink>
      <a:folHlink>
        <a:srgbClr val="80008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pring Blitz Template" id="{CA150D80-6184-4EDD-8573-8524CCB858BB}" vid="{E8F1E768-7650-4E3E-8DEB-31720CC3DBF5}"/>
    </a:ext>
  </a:extLst>
</a:theme>
</file>

<file path=ppt/theme/theme9.xml><?xml version="1.0" encoding="utf-8"?>
<a:theme xmlns:a="http://schemas.openxmlformats.org/drawingml/2006/main" name="4_WHITE TEMPLATE">
  <a:themeElements>
    <a:clrScheme name="Dynamics365">
      <a:dk1>
        <a:srgbClr val="505050"/>
      </a:dk1>
      <a:lt1>
        <a:srgbClr val="FFFFFF"/>
      </a:lt1>
      <a:dk2>
        <a:srgbClr val="001E4E"/>
      </a:dk2>
      <a:lt2>
        <a:srgbClr val="3892D9"/>
      </a:lt2>
      <a:accent1>
        <a:srgbClr val="001C44"/>
      </a:accent1>
      <a:accent2>
        <a:srgbClr val="3892DA"/>
      </a:accent2>
      <a:accent3>
        <a:srgbClr val="00B6C2"/>
      </a:accent3>
      <a:accent4>
        <a:srgbClr val="4F5B6B"/>
      </a:accent4>
      <a:accent5>
        <a:srgbClr val="384351"/>
      </a:accent5>
      <a:accent6>
        <a:srgbClr val="1B212A"/>
      </a:accent6>
      <a:hlink>
        <a:srgbClr val="3893DB"/>
      </a:hlink>
      <a:folHlink>
        <a:srgbClr val="3893DB"/>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ynamics365_template_16-9_DARK_BLUE_2017" id="{8FB303E4-D316-EC41-9A70-82CB8DE19F07}" vid="{199F96B1-A9C6-C248-867E-D36ABDDB8BC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p:properties xmlns:p="http://schemas.microsoft.com/office/2006/metadata/properties" xmlns:xsi="http://www.w3.org/2001/XMLSchema-instance" xmlns:pc="http://schemas.microsoft.com/office/infopath/2007/PartnerControls">
  <documentManagement>
    <i1b478372f814787abd313030b81fcb2 xmlns="230e9df3-be65-4c73-a93b-d1236ebd677e">
      <Terms xmlns="http://schemas.microsoft.com/office/infopath/2007/PartnerControls"/>
    </i1b478372f814787abd313030b81fcb2>
    <ef109fd36bcf4bcd9dd945731030600b xmlns="230e9df3-be65-4c73-a93b-d1236ebd677e">
      <Terms xmlns="http://schemas.microsoft.com/office/infopath/2007/PartnerControls"/>
    </ef109fd36bcf4bcd9dd945731030600b>
    <DocumentDescription xmlns="230e9df3-be65-4c73-a93b-d1236ebd677e">This teleguide provides a detailed look at target audiences and provides conversation starters for sales calls pertaining to the Dynamics 365 for Sales business application.</DocumentDescription>
    <ReportOwner xmlns="http://schemas.microsoft.com/sharepoint/v3">
      <UserInfo>
        <DisplayName/>
        <AccountId xsi:nil="true"/>
        <AccountType/>
      </UserInfo>
    </ReportOwner>
    <k21a64daf20d4502b2796a1c6b8ce6c8 xmlns="230e9df3-be65-4c73-a93b-d1236ebd677e">
      <Terms xmlns="http://schemas.microsoft.com/office/infopath/2007/PartnerControls"/>
    </k21a64daf20d4502b2796a1c6b8ce6c8>
    <Coowner xmlns="230e9df3-be65-4c73-a93b-d1236ebd677e">
      <UserInfo>
        <DisplayName>i:0#.f|membership|jideb@microsoft.com</DisplayName>
        <AccountId>144872</AccountId>
        <AccountType/>
      </UserInfo>
      <UserInfo>
        <DisplayName>i:0#.f|membership|v-camcoo@microsoft.com</DisplayName>
        <AccountId>134669</AccountId>
        <AccountType/>
      </UserInfo>
    </Coowner>
    <hd9637eefc984b85b6097c6374e15725 xmlns="230e9df3-be65-4c73-a93b-d1236ebd677e">
      <Terms xmlns="http://schemas.microsoft.com/office/infopath/2007/PartnerControls">
        <TermInfo xmlns="http://schemas.microsoft.com/office/infopath/2007/PartnerControls">
          <TermName xmlns="http://schemas.microsoft.com/office/infopath/2007/PartnerControls">tele-guides</TermName>
          <TermId xmlns="http://schemas.microsoft.com/office/infopath/2007/PartnerControls">c7557689-fa70-4e16-b7a5-f4d0bbdcbcc4</TermId>
        </TermInfo>
      </Terms>
    </hd9637eefc984b85b6097c6374e15725>
    <_dlc_DocId xmlns="230e9df3-be65-4c73-a93b-d1236ebd677e">G01KC-99682991-21128</_dlc_DocId>
    <Thumbnail1 xmlns="230e9df3-be65-4c73-a93b-d1236ebd677e">
      <Url xsi:nil="true"/>
      <Description xsi:nil="true"/>
    </Thumbnail1>
    <TaxKeywordTaxHTField xmlns="230e9df3-be65-4c73-a93b-d1236ebd677e">
      <Terms xmlns="http://schemas.microsoft.com/office/infopath/2007/PartnerControls"/>
    </TaxKeywordTaxHTField>
    <PublishDate xmlns="230E9DF3-BE65-4C73-A93B-D1236EBD677E">2018-04-13T07:00:00+00:00</PublishDate>
    <ContentID xmlns="230e9df3-be65-4c73-a93b-d1236ebd677e" xsi:nil="true"/>
    <b4224c12c78d42ea9b214de0badf8358 xmlns="230e9df3-be65-4c73-a93b-d1236ebd677e">
      <Terms xmlns="http://schemas.microsoft.com/office/infopath/2007/PartnerControls"/>
    </b4224c12c78d42ea9b214de0badf8358>
    <RoutingRuleDescription xmlns="http://schemas.microsoft.com/sharepoint/v3" xsi:nil="true"/>
    <GenericText2 xmlns="230e9df3-be65-4c73-a93b-d1236ebd677e" xsi:nil="true"/>
    <Owner xmlns="230e9df3-be65-4c73-a93b-d1236ebd677e">
      <UserInfo>
        <DisplayName>Elisabeth Michaud</DisplayName>
        <AccountId>92767</AccountId>
        <AccountType/>
      </UserInfo>
    </Owner>
    <b60f8d2dbb984f349d80d8196897f4d3 xmlns="230e9df3-be65-4c73-a93b-d1236ebd677e">
      <Terms xmlns="http://schemas.microsoft.com/office/infopath/2007/PartnerControls"/>
    </b60f8d2dbb984f349d80d8196897f4d3>
    <ConfidentialityTaxHTField0 xmlns="230e9df3-be65-4c73-a93b-d1236ebd677e">
      <Terms xmlns="http://schemas.microsoft.com/office/infopath/2007/PartnerControls">
        <TermInfo xmlns="http://schemas.microsoft.com/office/infopath/2007/PartnerControls">
          <TermName xmlns="http://schemas.microsoft.com/office/infopath/2007/PartnerControls">internal users</TermName>
          <TermId xmlns="http://schemas.microsoft.com/office/infopath/2007/PartnerControls">461efa83-0283-486a-a8d5-943328f3693f</TermId>
        </TermInfo>
      </Terms>
    </ConfidentialityTaxHTField0>
    <RatingCount xmlns="http://schemas.microsoft.com/sharepoint/v3" xsi:nil="true"/>
    <_dlc_DocIdUrl xmlns="230e9df3-be65-4c73-a93b-d1236ebd677e">
      <Url>https://microsoft.sharepoint.com/sites/Infopedia_G01KC/_layouts/15/DocIdRedir.aspx?ID=G01KC-99682991-21128</Url>
      <Description>G01KC-99682991-21128</Description>
    </_dlc_DocIdUrl>
    <k20e0dfa74bf4e44818db03027b0ccd8 xmlns="230e9df3-be65-4c73-a93b-d1236ebd677e">
      <Terms xmlns="http://schemas.microsoft.com/office/infopath/2007/PartnerControls"/>
    </k20e0dfa74bf4e44818db03027b0ccd8>
    <eb54ac91059940029a3cc8a4ff5af673 xmlns="230e9df3-be65-4c73-a93b-d1236ebd677e">
      <Terms xmlns="http://schemas.microsoft.com/office/infopath/2007/PartnerControls">
        <TermInfo xmlns="http://schemas.microsoft.com/office/infopath/2007/PartnerControls">
          <TermName xmlns="http://schemas.microsoft.com/office/infopath/2007/PartnerControls">Business Applications Domain</TermName>
          <TermId xmlns="http://schemas.microsoft.com/office/infopath/2007/PartnerControls">610af3f5-b43d-455a-97a7-f917993f5652</TermId>
        </TermInfo>
        <TermInfo xmlns="http://schemas.microsoft.com/office/infopath/2007/PartnerControls">
          <TermName xmlns="http://schemas.microsoft.com/office/infopath/2007/PartnerControls">Dynamics Domain</TermName>
          <TermId xmlns="http://schemas.microsoft.com/office/infopath/2007/PartnerControls">c9ee6292-a1e2-403c-bbb9-76077437e5b5</TermId>
        </TermInfo>
        <TermInfo xmlns="http://schemas.microsoft.com/office/infopath/2007/PartnerControls">
          <TermName xmlns="http://schemas.microsoft.com/office/infopath/2007/PartnerControls">Microsoft Business Solutions</TermName>
          <TermId xmlns="http://schemas.microsoft.com/office/infopath/2007/PartnerControls">659377a4-c7bd-435e-b683-bdae8524bc80</TermId>
        </TermInfo>
      </Terms>
    </eb54ac91059940029a3cc8a4ff5af673>
    <PublishingPageContent xmlns="http://schemas.microsoft.com/sharepoint/v3" xsi:nil="true"/>
    <GenericHTML1 xmlns="230e9df3-be65-4c73-a93b-d1236ebd677e" xsi:nil="true"/>
    <l3c3ea61849e4288a8acc49bb5388e8c xmlns="230e9df3-be65-4c73-a93b-d1236ebd677e">
      <Terms xmlns="http://schemas.microsoft.com/office/infopath/2007/PartnerControls">
        <TermInfo xmlns="http://schemas.microsoft.com/office/infopath/2007/PartnerControls">
          <TermName xmlns="http://schemas.microsoft.com/office/infopath/2007/PartnerControls">Field Ops</TermName>
          <TermId xmlns="http://schemas.microsoft.com/office/infopath/2007/PartnerControls">f1cd087f-0a86-42c4-ae90-3b88090b1cfd</TermId>
        </TermInfo>
        <TermInfo xmlns="http://schemas.microsoft.com/office/infopath/2007/PartnerControls">
          <TermName xmlns="http://schemas.microsoft.com/office/infopath/2007/PartnerControls">Dynamics Lead MBS Community</TermName>
          <TermId xmlns="http://schemas.microsoft.com/office/infopath/2007/PartnerControls">29042913-2610-472d-8777-3abcefce15f9</TermId>
        </TermInfo>
      </Terms>
    </l3c3ea61849e4288a8acc49bb5388e8c>
    <mb88723863e1404388ba3733387d48df xmlns="230e9df3-be65-4c73-a93b-d1236ebd677e">
      <Terms xmlns="http://schemas.microsoft.com/office/infopath/2007/PartnerControls"/>
    </mb88723863e1404388ba3733387d48df>
    <od9986d31974458fb3007746ec0bce5f xmlns="230e9df3-be65-4c73-a93b-d1236ebd677e">
      <Terms xmlns="http://schemas.microsoft.com/office/infopath/2007/PartnerControls"/>
    </od9986d31974458fb3007746ec0bce5f>
    <kf34bcdc8fc34e479d3f94c6210e8e27 xmlns="230e9df3-be65-4c73-a93b-d1236ebd677e">
      <Terms xmlns="http://schemas.microsoft.com/office/infopath/2007/PartnerControls"/>
    </kf34bcdc8fc34e479d3f94c6210e8e27>
    <bf80e81150e248c48aa8cffdf0021a1f xmlns="230e9df3-be65-4c73-a93b-d1236ebd677e">
      <Terms xmlns="http://schemas.microsoft.com/office/infopath/2007/PartnerControls">
        <TermInfo xmlns="http://schemas.microsoft.com/office/infopath/2007/PartnerControls">
          <TermName xmlns="http://schemas.microsoft.com/office/infopath/2007/PartnerControls">Dynamics 365 for Sales</TermName>
          <TermId xmlns="http://schemas.microsoft.com/office/infopath/2007/PartnerControls">e92d8db0-50d4-4257-ae7c-5e5700ed3f83</TermId>
        </TermInfo>
      </Terms>
    </bf80e81150e248c48aa8cffdf0021a1f>
    <ApplyWorkflowRules xmlns="230E9DF3-BE65-4C73-A93B-D1236EBD677E">Yes</ApplyWorkflowRules>
    <TaxCatchAll xmlns="230e9df3-be65-4c73-a93b-d1236ebd677e">
      <Value>2548</Value>
      <Value>1241</Value>
      <Value>454</Value>
      <Value>453</Value>
      <Value>484</Value>
      <Value>5</Value>
      <Value>2568</Value>
      <Value>561</Value>
    </TaxCatchAll>
    <m6c7b4717b6346e6a075a59dd47eac69 xmlns="230e9df3-be65-4c73-a93b-d1236ebd677e">
      <Terms xmlns="http://schemas.microsoft.com/office/infopath/2007/PartnerControls"/>
    </m6c7b4717b6346e6a075a59dd47eac69>
    <Blog_x0020_Name xmlns="230e9df3-be65-4c73-a93b-d1236ebd677e" xsi:nil="true"/>
    <m6d26e40ac264097a006193f92232ece xmlns="230e9df3-be65-4c73-a93b-d1236ebd677e">
      <Terms xmlns="http://schemas.microsoft.com/office/infopath/2007/PartnerControls"/>
    </m6d26e40ac264097a006193f92232ece>
    <AverageRating xmlns="http://schemas.microsoft.com/sharepoint/v3" xsi:nil="true"/>
    <i0d941ee1e744ffea7aeee9924c91cbb xmlns="230e9df3-be65-4c73-a93b-d1236ebd677e">
      <Terms xmlns="http://schemas.microsoft.com/office/infopath/2007/PartnerControls"/>
    </i0d941ee1e744ffea7aeee9924c91cbb>
    <ec5b2ad5c27b45fb8a00a1f27c7ce1ae xmlns="230e9df3-be65-4c73-a93b-d1236ebd677e">
      <Terms xmlns="http://schemas.microsoft.com/office/infopath/2007/PartnerControls"/>
    </ec5b2ad5c27b45fb8a00a1f27c7ce1ae>
    <PublishingExpirationDate xmlns="http://schemas.microsoft.com/sharepoint/v3" xsi:nil="true"/>
    <ga0c0bf70a6644469c61b3efa7025301 xmlns="230e9df3-be65-4c73-a93b-d1236ebd677e">
      <Terms xmlns="http://schemas.microsoft.com/office/infopath/2007/PartnerControls"/>
    </ga0c0bf70a6644469c61b3efa7025301>
    <FolderExtensions xmlns="230e9df3-be65-4c73-a93b-d1236ebd677e" xsi:nil="true"/>
    <ParentID1 xmlns="230e9df3-be65-4c73-a93b-d1236ebd677e">G01KC-1-36471</ParentID1>
    <Expire_x0020_Review xmlns="230e9df3-be65-4c73-a93b-d1236ebd677e">2019-12-31T08:00:00+00:00</Expire_x0020_Review>
    <dkll xmlns="b3bc04a5-d503-43b1-b98c-a8cf663329d9" xsi:nil="true"/>
    <Update_x0020_Expiration_x0020_Date_x0020_For_x0020_Docset xmlns="b3bc04a5-d503-43b1-b98c-a8cf663329d9">
      <Url xsi:nil="true"/>
      <Description xsi:nil="true"/>
    </Update_x0020_Expiration_x0020_Date_x0020_For_x0020_Docset>
    <_dlc_ExpireDateSaved xmlns="http://schemas.microsoft.com/sharepoint/v3" xsi:nil="true"/>
    <_dlc_ExpireDate xmlns="http://schemas.microsoft.com/sharepoint/v3">2019-12-31T08:00:00+00:00</_dlc_ExpireDate>
    <lbla xmlns="b3bc04a5-d503-43b1-b98c-a8cf663329d9">
      <UserInfo>
        <DisplayName/>
        <AccountId xsi:nil="true"/>
        <AccountType/>
      </UserInfo>
    </lbla>
  </documentManagement>
</p:properties>
</file>

<file path=customXml/item2.xml><?xml version="1.0" encoding="utf-8"?>
<?mso-contentType ?>
<SharedContentType xmlns="Microsoft.SharePoint.Taxonomy.ContentTypeSync" SourceId="e385fb40-52d4-4fae-9c5b-3e8ff8a5878e" ContentTypeId="0x0101000E4CB7077FEE4FF7AE86D4A500EEC780030016C849C62B10EB41ACA8C7EEDEF40BB2" PreviousValue="false"/>
</file>

<file path=customXml/item3.xml><?xml version="1.0" encoding="utf-8"?>
<?mso-contentType ?>
<p:Policy xmlns:p="office.server.policy" id="" local="true">
  <p:Name>SMSG KM Open Document</p:Name>
  <p:Description/>
  <p:Statement/>
  <p:PolicyItems>
    <p:PolicyItem featureId="Microsoft.Office.RecordsManagement.PolicyFeatures.Expiration" staticId="0x0101000E4CB7077FEE4FF7AE86D4A500EEC780030016C849C62B10EB41ACA8C7EEDEF40BB20099ECF64382448D48A56095091C66B1A9|-661092312" UniqueId="59640036-e5ce-4b14-a5d1-6b72c22d6e25">
      <p:Name>Retention</p:Name>
      <p:Description>Automatic scheduling of content for processing, and performing a retention action on content that has reached its due date.</p:Description>
      <p:CustomData>
        <Schedules nextStageId="2">
          <Schedule type="Default">
            <stages>
              <data stageId="1">
                <formula id="Microsoft.Office.RecordsManagement.PolicyFeatures.Expiration.Formula.BuiltIn">
                  <number>0</number>
                  <property>Expire_x0020_Review</property>
                  <propertyId>4efb7b69-53dd-4711-a372-96a7c80c7a38</propertyId>
                  <period>days</period>
                </formula>
                <action type="action" id="Microsoft.Office.RecordsManagement.PolicyFeatures.Expiration.Action.MoveToRecycleBin"/>
              </data>
            </stages>
          </Schedule>
        </Schedules>
      </p:CustomData>
    </p:PolicyItem>
  </p:PolicyItems>
</p:Policy>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5.xml><?xml version="1.0" encoding="utf-8"?>
<ct:contentTypeSchema xmlns:ct="http://schemas.microsoft.com/office/2006/metadata/contentType" xmlns:ma="http://schemas.microsoft.com/office/2006/metadata/properties/metaAttributes" ct:_="" ma:_="" ma:contentTypeName="SMSG KM Open Document" ma:contentTypeID="0x0101000E4CB7077FEE4FF7AE86D4A500EEC780030016C849C62B10EB41ACA8C7EEDEF40BB20099ECF64382448D48A56095091C66B1A9" ma:contentTypeVersion="36" ma:contentTypeDescription="" ma:contentTypeScope="" ma:versionID="69563caf85b1e55b96313508f96c32ae">
  <xsd:schema xmlns:xsd="http://www.w3.org/2001/XMLSchema" xmlns:xs="http://www.w3.org/2001/XMLSchema" xmlns:p="http://schemas.microsoft.com/office/2006/metadata/properties" xmlns:ns1="http://schemas.microsoft.com/sharepoint/v3" xmlns:ns2="230e9df3-be65-4c73-a93b-d1236ebd677e" xmlns:ns3="230E9DF3-BE65-4C73-A93B-D1236EBD677E" xmlns:ns4="b3bc04a5-d503-43b1-b98c-a8cf663329d9" targetNamespace="http://schemas.microsoft.com/office/2006/metadata/properties" ma:root="true" ma:fieldsID="fdc85842f077ecd27e3db7b35f6a13d4" ns1:_="" ns2:_="" ns3:_="" ns4:_="">
    <xsd:import namespace="http://schemas.microsoft.com/sharepoint/v3"/>
    <xsd:import namespace="230e9df3-be65-4c73-a93b-d1236ebd677e"/>
    <xsd:import namespace="230E9DF3-BE65-4C73-A93B-D1236EBD677E"/>
    <xsd:import namespace="b3bc04a5-d503-43b1-b98c-a8cf663329d9"/>
    <xsd:element name="properties">
      <xsd:complexType>
        <xsd:sequence>
          <xsd:element name="documentManagement">
            <xsd:complexType>
              <xsd:all>
                <xsd:element ref="ns1:RoutingRuleDescription" minOccurs="0"/>
                <xsd:element ref="ns2:DocumentDescription" minOccurs="0"/>
                <xsd:element ref="ns2:Owner" minOccurs="0"/>
                <xsd:element ref="ns3:PublishDate" minOccurs="0"/>
                <xsd:element ref="ns2:Expire_x0020_Review" minOccurs="0"/>
                <xsd:element ref="ns1:PublishingPageContent" minOccurs="0"/>
                <xsd:element ref="ns2:Thumbnail1" minOccurs="0"/>
                <xsd:element ref="ns1:AverageRating" minOccurs="0"/>
                <xsd:element ref="ns1:RatingCount" minOccurs="0"/>
                <xsd:element ref="ns1:PublishingExpirationDate" minOccurs="0"/>
                <xsd:element ref="ns3:ApplyWorkflowRules" minOccurs="0"/>
                <xsd:element ref="ns2:ContentID" minOccurs="0"/>
                <xsd:element ref="ns2:Blog_x0020_Name" minOccurs="0"/>
                <xsd:element ref="ns2:GenericText2" minOccurs="0"/>
                <xsd:element ref="ns2:GenericHTML1" minOccurs="0"/>
                <xsd:element ref="ns2:FolderExtensions" minOccurs="0"/>
                <xsd:element ref="ns2:bf80e81150e248c48aa8cffdf0021a1f" minOccurs="0"/>
                <xsd:element ref="ns2:od9986d31974458fb3007746ec0bce5f" minOccurs="0"/>
                <xsd:element ref="ns2:k21a64daf20d4502b2796a1c6b8ce6c8" minOccurs="0"/>
                <xsd:element ref="ns2:ef109fd36bcf4bcd9dd945731030600b" minOccurs="0"/>
                <xsd:element ref="ns2:hd9637eefc984b85b6097c6374e15725" minOccurs="0"/>
                <xsd:element ref="ns2:ga0c0bf70a6644469c61b3efa7025301" minOccurs="0"/>
                <xsd:element ref="ns2:i1b478372f814787abd313030b81fcb2" minOccurs="0"/>
                <xsd:element ref="ns2:i0d941ee1e744ffea7aeee9924c91cbb" minOccurs="0"/>
                <xsd:element ref="ns2:m6d26e40ac264097a006193f92232ece" minOccurs="0"/>
                <xsd:element ref="ns2:kf34bcdc8fc34e479d3f94c6210e8e27" minOccurs="0"/>
                <xsd:element ref="ns2:mb88723863e1404388ba3733387d48df" minOccurs="0"/>
                <xsd:element ref="ns2:TaxCatchAll" minOccurs="0"/>
                <xsd:element ref="ns2:k20e0dfa74bf4e44818db03027b0ccd8" minOccurs="0"/>
                <xsd:element ref="ns2:l3c3ea61849e4288a8acc49bb5388e8c" minOccurs="0"/>
                <xsd:element ref="ns2:ec5b2ad5c27b45fb8a00a1f27c7ce1ae" minOccurs="0"/>
                <xsd:element ref="ns2:TaxCatchAllLabel" minOccurs="0"/>
                <xsd:element ref="ns2:b60f8d2dbb984f349d80d8196897f4d3" minOccurs="0"/>
                <xsd:element ref="ns2:TaxKeywordTaxHTField" minOccurs="0"/>
                <xsd:element ref="ns2:m6c7b4717b6346e6a075a59dd47eac69" minOccurs="0"/>
                <xsd:element ref="ns2:ConfidentialityTaxHTField0" minOccurs="0"/>
                <xsd:element ref="ns2:b4224c12c78d42ea9b214de0badf8358" minOccurs="0"/>
                <xsd:element ref="ns2:_dlc_DocId" minOccurs="0"/>
                <xsd:element ref="ns2:Coowner" minOccurs="0"/>
                <xsd:element ref="ns1:ReportOwner" minOccurs="0"/>
                <xsd:element ref="ns2:_dlc_DocIdUrl" minOccurs="0"/>
                <xsd:element ref="ns2:_dlc_DocIdPersistId" minOccurs="0"/>
                <xsd:element ref="ns2:eb54ac91059940029a3cc8a4ff5af673" minOccurs="0"/>
                <xsd:element ref="ns4:MediaServiceDateTaken" minOccurs="0"/>
                <xsd:element ref="ns4:MediaServiceAutoTags" minOccurs="0"/>
                <xsd:element ref="ns2:ParentID1" minOccurs="0"/>
                <xsd:element ref="ns4:dkll" minOccurs="0"/>
                <xsd:element ref="ns4:Update_x0020_Expiration_x0020_Date_x0020_For_x0020_Docset" minOccurs="0"/>
                <xsd:element ref="ns1:_dlc_Exempt" minOccurs="0"/>
                <xsd:element ref="ns1:_dlc_ExpireDateSaved" minOccurs="0"/>
                <xsd:element ref="ns1:_dlc_ExpireDate" minOccurs="0"/>
                <xsd:element ref="ns4:lbla" minOccurs="0"/>
                <xsd:element ref="ns4:MediaServiceOCR" minOccurs="0"/>
                <xsd:element ref="ns4:MediaServiceEventHashCode" minOccurs="0"/>
                <xsd:element ref="ns4: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description="" ma:hidden="true" ma:internalName="RoutingRuleDescription" ma:readOnly="false">
      <xsd:simpleType>
        <xsd:restriction base="dms:Text">
          <xsd:maxLength value="255"/>
        </xsd:restriction>
      </xsd:simpleType>
    </xsd:element>
    <xsd:element name="PublishingPageContent" ma:index="10" nillable="true" ma:displayName="Page Content" ma:description="Page Content is a site column created by the Publishing feature. It is used on the Article Page Content Type as the content of the page." ma:internalName="PublishingPageContent">
      <xsd:simpleType>
        <xsd:restriction base="dms:Unknown"/>
      </xsd:simpleType>
    </xsd:element>
    <xsd:element name="AverageRating" ma:index="14" nillable="true" ma:displayName="Rating (0-5)" ma:decimals="2" ma:description="Average value of all the ratings that have been submitted" ma:internalName="AverageRating" ma:readOnly="true">
      <xsd:simpleType>
        <xsd:restriction base="dms:Number"/>
      </xsd:simpleType>
    </xsd:element>
    <xsd:element name="RatingCount" ma:index="15" nillable="true" ma:displayName="Number of Ratings" ma:decimals="0" ma:description="Number of ratings submitted" ma:internalName="RatingCount" ma:readOnly="true">
      <xsd:simpleType>
        <xsd:restriction base="dms:Number"/>
      </xsd:simpleType>
    </xsd:element>
    <xsd:element name="PublishingExpirationDate" ma:index="18"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element name="ReportOwner" ma:index="68" nillable="true" ma:displayName="Owner (People and Groups)" ma:description="Owner of this document" ma:hidden="true" ma:list="UserInfo" ma:SearchPeopleOnly="false" ma:SharePointGroup="0" ma:internalName="Report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dlc_Exempt" ma:index="77" nillable="true" ma:displayName="Exempt from Policy" ma:description="" ma:hidden="true" ma:internalName="_dlc_Exempt" ma:readOnly="true">
      <xsd:simpleType>
        <xsd:restriction base="dms:Unknown"/>
      </xsd:simpleType>
    </xsd:element>
    <xsd:element name="_dlc_ExpireDateSaved" ma:index="78" nillable="true" ma:displayName="Original Expiration Date" ma:description="" ma:hidden="true" ma:internalName="_dlc_ExpireDateSaved" ma:readOnly="true">
      <xsd:simpleType>
        <xsd:restriction base="dms:DateTime"/>
      </xsd:simpleType>
    </xsd:element>
    <xsd:element name="_dlc_ExpireDate" ma:index="79" nillable="true" ma:displayName="Expiration Date" ma:description="" ma:hidden="true" ma:indexed="true" ma:internalName="_dlc_ExpireDat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3" nillable="true" ma:displayName="Document Description" ma:description="Alternate description for documents that can be used for display." ma:internalName="DocumentDescription">
      <xsd:simpleType>
        <xsd:restriction base="dms:Note">
          <xsd:maxLength value="255"/>
        </xsd:restriction>
      </xsd:simpleType>
    </xsd:element>
    <xsd:element name="Owner" ma:index="4" nillable="true" ma:displayName="Owner" ma:list="UserInfo" ma:SharePointGroup="0" ma:internalName="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pire_x0020_Review" ma:index="6" nillable="true" ma:displayName="Expiration" ma:format="DateOnly" ma:internalName="Expire_x0020_Review" ma:readOnly="false">
      <xsd:simpleType>
        <xsd:restriction base="dms:DateTime"/>
      </xsd:simpleType>
    </xsd:element>
    <xsd:element name="Thumbnail1" ma:index="11"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ContentID" ma:index="20" nillable="true" ma:displayName="ContentID" ma:indexed="true" ma:internalName="ContentID" ma:readOnly="false">
      <xsd:simpleType>
        <xsd:restriction base="dms:Text">
          <xsd:maxLength value="255"/>
        </xsd:restriction>
      </xsd:simpleType>
    </xsd:element>
    <xsd:element name="Blog_x0020_Name" ma:index="21" nillable="true" ma:displayName="Blog Name" ma:description="Title of an Infopedia Blog" ma:internalName="Blog_x0020_Name">
      <xsd:simpleType>
        <xsd:restriction base="dms:Text">
          <xsd:maxLength value="255"/>
        </xsd:restriction>
      </xsd:simpleType>
    </xsd:element>
    <xsd:element name="GenericText2" ma:index="36" nillable="true" ma:displayName="GenericText2" ma:description="Generic field for future features in implementation" ma:indexed="true" ma:internalName="GenericText2">
      <xsd:simpleType>
        <xsd:restriction base="dms:Text">
          <xsd:maxLength value="255"/>
        </xsd:restriction>
      </xsd:simpleType>
    </xsd:element>
    <xsd:element name="GenericHTML1" ma:index="37" nillable="true" ma:displayName="GenericHTML1" ma:description="Generic field for future features in implementation" ma:internalName="GenericHTML1">
      <xsd:simpleType>
        <xsd:restriction base="dms:Unknown"/>
      </xsd:simpleType>
    </xsd:element>
    <xsd:element name="FolderExtensions" ma:index="38" nillable="true" ma:displayName="Folder Extensions" ma:description="On-DocSet sub folder to support inactive documents views." ma:internalName="FolderExtensions">
      <xsd:simpleType>
        <xsd:restriction base="dms:Unknown"/>
      </xsd:simpleType>
    </xsd:element>
    <xsd:element name="bf80e81150e248c48aa8cffdf0021a1f" ma:index="39" nillable="true" ma:taxonomy="true" ma:internalName="bf80e81150e248c48aa8cffdf0021a1f" ma:taxonomyFieldName="Products" ma:displayName="SMSG Products &amp; Technologies"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od9986d31974458fb3007746ec0bce5f" ma:index="40"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k21a64daf20d4502b2796a1c6b8ce6c8" ma:index="41" nillable="true" ma:taxonomy="true" ma:internalName="k21a64daf20d4502b2796a1c6b8ce6c8" ma:taxonomyFieldName="Industries" ma:displayName="SMSG Industries"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ef109fd36bcf4bcd9dd945731030600b" ma:index="43" nillable="true" ma:taxonomy="true" ma:internalName="ef109fd36bcf4bcd9dd945731030600b" ma:taxonomyFieldName="Region" ma:displayName="SMSG Region"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hd9637eefc984b85b6097c6374e15725" ma:index="44" nillable="true" ma:taxonomy="true" ma:internalName="hd9637eefc984b85b6097c6374e15725" ma:taxonomyFieldName="ItemType" ma:displayName="SMSG Item Typ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ga0c0bf70a6644469c61b3efa7025301" ma:index="45" nillable="true" ma:taxonomy="true" ma:internalName="ga0c0bf70a6644469c61b3efa7025301" ma:taxonomyFieldName="ExperienceContentType" ma:displayName="Experience Content Type" ma:default="" ma:fieldId="{0a0c0bf7-0a66-4446-9c61-b3efa7025301}" ma:sspId="e385fb40-52d4-4fae-9c5b-3e8ff8a5878e" ma:termSetId="5ebd4bde-7300-4f6f-8671-0d8e806c9260" ma:anchorId="f79c226e-0a27-41a1-99b5-91ff9ea65615" ma:open="false" ma:isKeyword="false">
      <xsd:complexType>
        <xsd:sequence>
          <xsd:element ref="pc:Terms" minOccurs="0" maxOccurs="1"/>
        </xsd:sequence>
      </xsd:complexType>
    </xsd:element>
    <xsd:element name="i1b478372f814787abd313030b81fcb2" ma:index="47" nillable="true" ma:taxonomy="true" ma:internalName="i1b478372f814787abd313030b81fcb2" ma:taxonomyFieldName="ActivitiesAndPrograms" ma:displayName="SMSG Activities &amp; Programs"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i0d941ee1e744ffea7aeee9924c91cbb" ma:index="49" nillable="true" ma:taxonomy="true" ma:internalName="i0d941ee1e744ffea7aeee9924c91cbb" ma:taxonomyFieldName="BusinessArchitecture" ma:displayName="SMSG Business Architectur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m6d26e40ac264097a006193f92232ece" ma:index="50" nillable="true" ma:taxonomy="true" ma:internalName="m6d26e40ac264097a006193f92232ece" ma:taxonomyFieldName="TechnicalLevel" ma:displayName="Technical Level"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element name="kf34bcdc8fc34e479d3f94c6210e8e27" ma:index="51" nillable="true" ma:taxonomy="true" ma:internalName="kf34bcdc8fc34e479d3f94c6210e8e27" ma:taxonomyFieldName="Competitors" ma:displayName="SMSG Competition"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mb88723863e1404388ba3733387d48df" ma:index="53" nillable="true" ma:taxonomy="true" ma:internalName="mb88723863e1404388ba3733387d48df" ma:taxonomyFieldName="Audiences" ma:displayName="SMSG Customer Audiences"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TaxCatchAll" ma:index="54" nillable="true" ma:displayName="Taxonomy Catch All Column" ma:description="" ma:hidden="true" ma:list="{8e3d5b1f-74bf-4cd5-90f8-860d03c4e4d4}" ma:internalName="TaxCatchAll" ma:showField="CatchAllData" ma:web="2478d1b8-79bf-461f-b8e8-704d21601f1a">
      <xsd:complexType>
        <xsd:complexContent>
          <xsd:extension base="dms:MultiChoiceLookup">
            <xsd:sequence>
              <xsd:element name="Value" type="dms:Lookup" maxOccurs="unbounded" minOccurs="0" nillable="true"/>
            </xsd:sequence>
          </xsd:extension>
        </xsd:complexContent>
      </xsd:complexType>
    </xsd:element>
    <xsd:element name="k20e0dfa74bf4e44818db03027b0ccd8" ma:index="55" nillable="true" ma:taxonomy="true" ma:internalName="k20e0dfa74bf4e44818db03027b0ccd8" ma:taxonomyFieldName="Segments" ma:displayName="SMSG Customer Segments"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l3c3ea61849e4288a8acc49bb5388e8c" ma:index="57" nillable="true" ma:taxonomy="true" ma:internalName="l3c3ea61849e4288a8acc49bb5388e8c" ma:taxonomyFieldName="Groups" ma:displayName="SMSG Groups"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ec5b2ad5c27b45fb8a00a1f27c7ce1ae" ma:index="59" nillable="true" ma:taxonomy="true" ma:internalName="ec5b2ad5c27b45fb8a00a1f27c7ce1ae" ma:taxonomyFieldName="Partners" ma:displayName="SMSG Partners"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TaxCatchAllLabel" ma:index="60" nillable="true" ma:displayName="Taxonomy Catch All Column1" ma:description="" ma:hidden="true" ma:list="{8e3d5b1f-74bf-4cd5-90f8-860d03c4e4d4}" ma:internalName="TaxCatchAllLabel" ma:readOnly="true" ma:showField="CatchAllDataLabel" ma:web="2478d1b8-79bf-461f-b8e8-704d21601f1a">
      <xsd:complexType>
        <xsd:complexContent>
          <xsd:extension base="dms:MultiChoiceLookup">
            <xsd:sequence>
              <xsd:element name="Value" type="dms:Lookup" maxOccurs="unbounded" minOccurs="0" nillable="true"/>
            </xsd:sequence>
          </xsd:extension>
        </xsd:complexContent>
      </xsd:complexType>
    </xsd:element>
    <xsd:element name="b60f8d2dbb984f349d80d8196897f4d3" ma:index="61" nillable="true" ma:taxonomy="true" ma:internalName="b60f8d2dbb984f349d80d8196897f4d3" ma:taxonomyFieldName="Roles" ma:displayName="SMSG Roles"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TaxKeywordTaxHTField" ma:index="62"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m6c7b4717b6346e6a075a59dd47eac69" ma:index="63" nillable="true" ma:taxonomy="true" ma:internalName="m6c7b4717b6346e6a075a59dd47eac69" ma:taxonomyFieldName="Topics" ma:displayName="SMSG Topics"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ConfidentialityTaxHTField0" ma:index="64" ma:taxonomy="true" ma:internalName="ConfidentialityTaxHTField0" ma:taxonomyFieldName="Confidentiality" ma:displayName="Maximum Reach" ma:default="5;#internal users|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b4224c12c78d42ea9b214de0badf8358" ma:index="65" nillable="true" ma:taxonomy="true" ma:internalName="b4224c12c78d42ea9b214de0badf8358" ma:taxonomyFieldName="EnterpriseDomainTags" ma:displayName="EnterpriseDomainTags" ma:default="" ma:fieldId="{b4224c12-c78d-42ea-9b21-4de0badf835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element name="_dlc_DocId" ma:index="66" nillable="true" ma:displayName="Document ID Value" ma:description="The value of the document ID assigned to this item." ma:indexed="true" ma:internalName="_dlc_DocId" ma:readOnly="true">
      <xsd:simpleType>
        <xsd:restriction base="dms:Text"/>
      </xsd:simpleType>
    </xsd:element>
    <xsd:element name="Coowner" ma:index="67" nillable="true" ma:displayName="Co-owner" ma:list="UserInfo" ma:SearchPeopleOnly="false" ma:SharePointGroup="0" ma:internalName="Coowner"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dlc_DocIdUrl" ma:index="6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70" nillable="true" ma:displayName="Persist ID" ma:description="Keep ID on add." ma:hidden="true" ma:internalName="_dlc_DocIdPersistId" ma:readOnly="true">
      <xsd:simpleType>
        <xsd:restriction base="dms:Boolean"/>
      </xsd:simpleType>
    </xsd:element>
    <xsd:element name="eb54ac91059940029a3cc8a4ff5af673" ma:index="71" nillable="true" ma:taxonomy="true" ma:internalName="eb54ac91059940029a3cc8a4ff5af673" ma:taxonomyFieldName="SMSGDomain" ma:displayName="SMSG Domain"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ParentID1" ma:index="74" nillable="true" ma:displayName="ParentID" ma:description="Used to maintain the parent-child relationship within Document Set and Documents" ma:indexed="true" ma:internalName="ParentID1">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PublishDate" ma:index="5" nillable="true" ma:displayName="PublishDate" ma:description="Used in Blog Posts, this date is used to specify the Blog Article Date." ma:format="DateOnly" ma:internalName="PublishDate">
      <xsd:simpleType>
        <xsd:restriction base="dms:DateTime"/>
      </xsd:simpleType>
    </xsd:element>
    <xsd:element name="ApplyWorkflowRules" ma:index="19" nillable="true" ma:displayName="ApplyWorkflowRules" ma:default="Yes" ma:description="This columns is used to help to apply the workflow rules on Document Sets / Documents. by Default the Value is Yes" ma:format="Dropdown" ma:internalName="ApplyWorkflowRules" ma:readOnly="false">
      <xsd:simpleType>
        <xsd:restriction base="dms:Choice">
          <xsd:enumeration value="Yes"/>
          <xsd:enumeration value="No"/>
        </xsd:restriction>
      </xsd:simpleType>
    </xsd:element>
  </xsd:schema>
  <xsd:schema xmlns:xsd="http://www.w3.org/2001/XMLSchema" xmlns:xs="http://www.w3.org/2001/XMLSchema" xmlns:dms="http://schemas.microsoft.com/office/2006/documentManagement/types" xmlns:pc="http://schemas.microsoft.com/office/infopath/2007/PartnerControls" targetNamespace="b3bc04a5-d503-43b1-b98c-a8cf663329d9" elementFormDefault="qualified">
    <xsd:import namespace="http://schemas.microsoft.com/office/2006/documentManagement/types"/>
    <xsd:import namespace="http://schemas.microsoft.com/office/infopath/2007/PartnerControls"/>
    <xsd:element name="MediaServiceDateTaken" ma:index="72" nillable="true" ma:displayName="MediaServiceDateTaken" ma:description="" ma:hidden="true" ma:internalName="MediaServiceDateTaken" ma:readOnly="true">
      <xsd:simpleType>
        <xsd:restriction base="dms:Text"/>
      </xsd:simpleType>
    </xsd:element>
    <xsd:element name="MediaServiceAutoTags" ma:index="73" nillable="true" ma:displayName="MediaServiceAutoTags" ma:description="" ma:internalName="MediaServiceAutoTags" ma:readOnly="true">
      <xsd:simpleType>
        <xsd:restriction base="dms:Text"/>
      </xsd:simpleType>
    </xsd:element>
    <xsd:element name="dkll" ma:index="75" nillable="true" ma:displayName="SMSG Topics" ma:internalName="dkll">
      <xsd:simpleType>
        <xsd:restriction base="dms:Text"/>
      </xsd:simpleType>
    </xsd:element>
    <xsd:element name="Update_x0020_Expiration_x0020_Date_x0020_For_x0020_Docset" ma:index="76" nillable="true" ma:displayName="Update Expiration Date For Docset" ma:internalName="Update_x0020_Expiration_x0020_Date_x0020_For_x0020_Docset">
      <xsd:complexType>
        <xsd:complexContent>
          <xsd:extension base="dms:URL">
            <xsd:sequence>
              <xsd:element name="Url" type="dms:ValidUrl" minOccurs="0" nillable="true"/>
              <xsd:element name="Description" type="xsd:string" nillable="true"/>
            </xsd:sequence>
          </xsd:extension>
        </xsd:complexContent>
      </xsd:complexType>
    </xsd:element>
    <xsd:element name="lbla" ma:index="80" nillable="true" ma:displayName="Person or Group" ma:list="UserInfo" ma:internalName="lbla">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CR" ma:index="81" nillable="true" ma:displayName="MediaServiceOCR" ma:internalName="MediaServiceOCR" ma:readOnly="true">
      <xsd:simpleType>
        <xsd:restriction base="dms:Note">
          <xsd:maxLength value="255"/>
        </xsd:restriction>
      </xsd:simpleType>
    </xsd:element>
    <xsd:element name="MediaServiceEventHashCode" ma:index="82" nillable="true" ma:displayName="MediaServiceEventHashCode" ma:hidden="true" ma:internalName="MediaServiceEventHashCode" ma:readOnly="true">
      <xsd:simpleType>
        <xsd:restriction base="dms:Text"/>
      </xsd:simpleType>
    </xsd:element>
    <xsd:element name="MediaServiceGenerationTime" ma:index="83"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8F574D-E61D-47F0-931C-98CCD16B9DB5}">
  <ds:schemaRefs>
    <ds:schemaRef ds:uri="230e9df3-be65-4c73-a93b-d1236ebd677e"/>
    <ds:schemaRef ds:uri="http://purl.org/dc/elements/1.1/"/>
    <ds:schemaRef ds:uri="http://schemas.microsoft.com/office/infopath/2007/PartnerControls"/>
    <ds:schemaRef ds:uri="http://schemas.openxmlformats.org/package/2006/metadata/core-properties"/>
    <ds:schemaRef ds:uri="b3bc04a5-d503-43b1-b98c-a8cf663329d9"/>
    <ds:schemaRef ds:uri="http://purl.org/dc/terms/"/>
    <ds:schemaRef ds:uri="230E9DF3-BE65-4C73-A93B-D1236EBD677E"/>
    <ds:schemaRef ds:uri="http://schemas.microsoft.com/sharepoint/v3"/>
    <ds:schemaRef ds:uri="http://schemas.microsoft.com/office/2006/documentManagement/type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58E8B838-1D8F-4B9E-8454-3C586F3E1F58}">
  <ds:schemaRefs>
    <ds:schemaRef ds:uri="Microsoft.SharePoint.Taxonomy.ContentTypeSync"/>
  </ds:schemaRefs>
</ds:datastoreItem>
</file>

<file path=customXml/itemProps3.xml><?xml version="1.0" encoding="utf-8"?>
<ds:datastoreItem xmlns:ds="http://schemas.openxmlformats.org/officeDocument/2006/customXml" ds:itemID="{0D308605-ECFE-443F-A858-7F1EB148F3C1}">
  <ds:schemaRefs>
    <ds:schemaRef ds:uri="office.server.policy"/>
  </ds:schemaRefs>
</ds:datastoreItem>
</file>

<file path=customXml/itemProps4.xml><?xml version="1.0" encoding="utf-8"?>
<ds:datastoreItem xmlns:ds="http://schemas.openxmlformats.org/officeDocument/2006/customXml" ds:itemID="{E915801E-6177-4CB5-8A6E-892252CBE727}">
  <ds:schemaRefs>
    <ds:schemaRef ds:uri="http://schemas.microsoft.com/sharepoint/events"/>
  </ds:schemaRefs>
</ds:datastoreItem>
</file>

<file path=customXml/itemProps5.xml><?xml version="1.0" encoding="utf-8"?>
<ds:datastoreItem xmlns:ds="http://schemas.openxmlformats.org/officeDocument/2006/customXml" ds:itemID="{BCAE0CF3-84EA-48C9-A931-FF75E0A8D9F0}">
  <ds:schemaRefs>
    <ds:schemaRef ds:uri="230E9DF3-BE65-4C73-A93B-D1236EBD677E"/>
    <ds:schemaRef ds:uri="230e9df3-be65-4c73-a93b-d1236ebd677e"/>
    <ds:schemaRef ds:uri="b3bc04a5-d503-43b1-b98c-a8cf663329d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6.xml><?xml version="1.0" encoding="utf-8"?>
<ds:datastoreItem xmlns:ds="http://schemas.openxmlformats.org/officeDocument/2006/customXml" ds:itemID="{B0EDE876-C85B-4E49-9A78-2D088B2A9C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3288</Words>
  <Application>Microsoft Office PowerPoint</Application>
  <PresentationFormat>Custom</PresentationFormat>
  <Paragraphs>237</Paragraphs>
  <Slides>9</Slides>
  <Notes>9</Notes>
  <HiddenSlides>0</HiddenSlides>
  <MMClips>0</MMClips>
  <ScaleCrop>false</ScaleCrop>
  <HeadingPairs>
    <vt:vector size="6" baseType="variant">
      <vt:variant>
        <vt:lpstr>Fonts Used</vt:lpstr>
      </vt:variant>
      <vt:variant>
        <vt:i4>10</vt:i4>
      </vt:variant>
      <vt:variant>
        <vt:lpstr>Theme</vt:lpstr>
      </vt:variant>
      <vt:variant>
        <vt:i4>9</vt:i4>
      </vt:variant>
      <vt:variant>
        <vt:lpstr>Slide Titles</vt:lpstr>
      </vt:variant>
      <vt:variant>
        <vt:i4>9</vt:i4>
      </vt:variant>
    </vt:vector>
  </HeadingPairs>
  <TitlesOfParts>
    <vt:vector size="28" baseType="lpstr">
      <vt:lpstr>Arial</vt:lpstr>
      <vt:lpstr>Calibri</vt:lpstr>
      <vt:lpstr>Consolas</vt:lpstr>
      <vt:lpstr>Salesforce Sans</vt:lpstr>
      <vt:lpstr>Segoe</vt:lpstr>
      <vt:lpstr>Segoe UI</vt:lpstr>
      <vt:lpstr>Segoe UI Light</vt:lpstr>
      <vt:lpstr>Segoe UI Semilight</vt:lpstr>
      <vt:lpstr>Times New Roman</vt:lpstr>
      <vt:lpstr>Wingdings</vt:lpstr>
      <vt:lpstr>WHITE TEMPLATE</vt:lpstr>
      <vt:lpstr>1_WHITE TEMPLATE</vt:lpstr>
      <vt:lpstr>3_WHITE TEMPLATE</vt:lpstr>
      <vt:lpstr>9_WHITE TEMPLATE</vt:lpstr>
      <vt:lpstr>18_DynamicsTemplate_LIGHT_16x9 v04</vt:lpstr>
      <vt:lpstr>3_3-30150_Convergene2013_Concurrent_Template_16x9</vt:lpstr>
      <vt:lpstr>2_WHITE TEMPLATE</vt:lpstr>
      <vt:lpstr>MicrosoftDynamics_Template_16x9_Blue</vt:lpstr>
      <vt:lpstr>4_WHITE TEMPLATE</vt:lpstr>
      <vt:lpstr>PowerPoint Presentation</vt:lpstr>
      <vt:lpstr>Dynamics 365 for Sales Professional - Elevator pitch </vt:lpstr>
      <vt:lpstr>Dynamics 365 for Sales Professional – At a glance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Dynamics 365 for Sales Inside Sales Guide</dc:title>
  <dc:creator/>
  <cp:lastModifiedBy/>
  <cp:revision>1</cp:revision>
  <dcterms:modified xsi:type="dcterms:W3CDTF">2020-02-24T18:47:59Z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67e5d4b76f4a9db8769983fda9cec0">
    <vt:lpwstr/>
  </property>
  <property fmtid="{D5CDD505-2E9C-101B-9397-08002B2CF9AE}" pid="3" name="TaxKeyword">
    <vt:lpwstr/>
  </property>
  <property fmtid="{D5CDD505-2E9C-101B-9397-08002B2CF9AE}" pid="4" name="NewsType">
    <vt:lpwstr/>
  </property>
  <property fmtid="{D5CDD505-2E9C-101B-9397-08002B2CF9AE}" pid="5" name="_dlc_policyId">
    <vt:lpwstr>0x0101000E4CB7077FEE4FF7AE86D4A500EEC780030016C849C62B10EB41ACA8C7EEDEF40BB20099ECF64382448D48A56095091C66B1A9|-661092312</vt:lpwstr>
  </property>
  <property fmtid="{D5CDD505-2E9C-101B-9397-08002B2CF9AE}" pid="6" name="Region">
    <vt:lpwstr/>
  </property>
  <property fmtid="{D5CDD505-2E9C-101B-9397-08002B2CF9AE}" pid="7" name="Confidentiality">
    <vt:lpwstr>5;#internal users|461efa83-0283-486a-a8d5-943328f3693f</vt:lpwstr>
  </property>
  <property fmtid="{D5CDD505-2E9C-101B-9397-08002B2CF9AE}" pid="8" name="ItemType">
    <vt:lpwstr>484;#tele-guides|c7557689-fa70-4e16-b7a5-f4d0bbdcbcc4</vt:lpwstr>
  </property>
  <property fmtid="{D5CDD505-2E9C-101B-9397-08002B2CF9AE}" pid="9" name="ContentTypeId">
    <vt:lpwstr>0x0101000E4CB7077FEE4FF7AE86D4A500EEC780030016C849C62B10EB41ACA8C7EEDEF40BB20099ECF64382448D48A56095091C66B1A9</vt:lpwstr>
  </property>
  <property fmtid="{D5CDD505-2E9C-101B-9397-08002B2CF9AE}" pid="10" name="ga0c0bf70a6644469c61b3efa7025301">
    <vt:lpwstr/>
  </property>
  <property fmtid="{D5CDD505-2E9C-101B-9397-08002B2CF9AE}" pid="11" name="FolderExtensions">
    <vt:lpwstr/>
  </property>
  <property fmtid="{D5CDD505-2E9C-101B-9397-08002B2CF9AE}" pid="12" name="Industries">
    <vt:lpwstr/>
  </property>
  <property fmtid="{D5CDD505-2E9C-101B-9397-08002B2CF9AE}" pid="13" name="MSProducts">
    <vt:lpwstr/>
  </property>
  <property fmtid="{D5CDD505-2E9C-101B-9397-08002B2CF9AE}" pid="14" name="Competitors">
    <vt:lpwstr/>
  </property>
  <property fmtid="{D5CDD505-2E9C-101B-9397-08002B2CF9AE}" pid="15" name="SMSGDomain">
    <vt:lpwstr>2548;#Business Applications Domain|610af3f5-b43d-455a-97a7-f917993f5652;#454;#Dynamics Domain|c9ee6292-a1e2-403c-bbb9-76077437e5b5;#453;#Microsoft Business Solutions|659377a4-c7bd-435e-b683-bdae8524bc80</vt:lpwstr>
  </property>
  <property fmtid="{D5CDD505-2E9C-101B-9397-08002B2CF9AE}" pid="16" name="ExperienceContentType">
    <vt:lpwstr/>
  </property>
  <property fmtid="{D5CDD505-2E9C-101B-9397-08002B2CF9AE}" pid="17" name="BusinessArchitecture">
    <vt:lpwstr/>
  </property>
  <property fmtid="{D5CDD505-2E9C-101B-9397-08002B2CF9AE}" pid="18" name="Products">
    <vt:lpwstr>2568;#Dynamics 365 for Sales|e92d8db0-50d4-4257-ae7c-5e5700ed3f83</vt:lpwstr>
  </property>
  <property fmtid="{D5CDD505-2E9C-101B-9397-08002B2CF9AE}" pid="19" name="l6f004f21209409da86a713c0f24627d">
    <vt:lpwstr/>
  </property>
  <property fmtid="{D5CDD505-2E9C-101B-9397-08002B2CF9AE}" pid="20" name="MSProductsTaxHTField0">
    <vt:lpwstr/>
  </property>
  <property fmtid="{D5CDD505-2E9C-101B-9397-08002B2CF9AE}" pid="21" name="Topics">
    <vt:lpwstr/>
  </property>
  <property fmtid="{D5CDD505-2E9C-101B-9397-08002B2CF9AE}" pid="22" name="Groups">
    <vt:lpwstr>561;#Field Ops|f1cd087f-0a86-42c4-ae90-3b88090b1cfd;#1241;#Dynamics Lead MBS Community|29042913-2610-472d-8777-3abcefce15f9</vt:lpwstr>
  </property>
  <property fmtid="{D5CDD505-2E9C-101B-9397-08002B2CF9AE}" pid="23" name="e8080b0481964c759b2c36ae49591b31">
    <vt:lpwstr/>
  </property>
  <property fmtid="{D5CDD505-2E9C-101B-9397-08002B2CF9AE}" pid="24" name="_docset_NoMedatataSyncRequired">
    <vt:lpwstr>False</vt:lpwstr>
  </property>
  <property fmtid="{D5CDD505-2E9C-101B-9397-08002B2CF9AE}" pid="25" name="Languages">
    <vt:lpwstr/>
  </property>
  <property fmtid="{D5CDD505-2E9C-101B-9397-08002B2CF9AE}" pid="26" name="TechnicalLevel">
    <vt:lpwstr/>
  </property>
  <property fmtid="{D5CDD505-2E9C-101B-9397-08002B2CF9AE}" pid="27" name="Audiences">
    <vt:lpwstr/>
  </property>
  <property fmtid="{D5CDD505-2E9C-101B-9397-08002B2CF9AE}" pid="28" name="ldac8aee9d1f469e8cd8c3f8d6a615f2">
    <vt:lpwstr/>
  </property>
  <property fmtid="{D5CDD505-2E9C-101B-9397-08002B2CF9AE}" pid="29" name="ParentID1">
    <vt:lpwstr>G01KC-1-18529</vt:lpwstr>
  </property>
  <property fmtid="{D5CDD505-2E9C-101B-9397-08002B2CF9AE}" pid="30" name="EmployeeRole">
    <vt:lpwstr/>
  </property>
  <property fmtid="{D5CDD505-2E9C-101B-9397-08002B2CF9AE}" pid="31" name="NewsTopic">
    <vt:lpwstr/>
  </property>
  <property fmtid="{D5CDD505-2E9C-101B-9397-08002B2CF9AE}" pid="32" name="Roles">
    <vt:lpwstr/>
  </property>
  <property fmtid="{D5CDD505-2E9C-101B-9397-08002B2CF9AE}" pid="33" name="ItemRetentionFormula">
    <vt:lpwstr>&lt;formula id="Microsoft.Office.RecordsManagement.PolicyFeatures.Expiration.Formula.BuiltIn"&gt;&lt;number&gt;0&lt;/number&gt;&lt;property&gt;Expire_x005f_x0020_Review&lt;/property&gt;&lt;propertyId&gt;4efb7b69-53dd-4711-a372-96a7c80c7a38&lt;/propertyId&gt;&lt;period&gt;days&lt;/period&gt;&lt;/formula&gt;</vt:lpwstr>
  </property>
  <property fmtid="{D5CDD505-2E9C-101B-9397-08002B2CF9AE}" pid="34" name="NewsSource">
    <vt:lpwstr/>
  </property>
  <property fmtid="{D5CDD505-2E9C-101B-9397-08002B2CF9AE}" pid="35" name="SMSGTags">
    <vt:lpwstr/>
  </property>
  <property fmtid="{D5CDD505-2E9C-101B-9397-08002B2CF9AE}" pid="36" name="_dlc_DocIdItemGuid">
    <vt:lpwstr>a9445b01-52bd-4323-a330-432239d33f45</vt:lpwstr>
  </property>
  <property fmtid="{D5CDD505-2E9C-101B-9397-08002B2CF9AE}" pid="37" name="MSPhysicalGeography">
    <vt:lpwstr/>
  </property>
  <property fmtid="{D5CDD505-2E9C-101B-9397-08002B2CF9AE}" pid="38" name="j3562c58ee414e028925bc902cfc01a1">
    <vt:lpwstr/>
  </property>
  <property fmtid="{D5CDD505-2E9C-101B-9397-08002B2CF9AE}" pid="39" name="EnterpriseDomainTags">
    <vt:lpwstr/>
  </property>
  <property fmtid="{D5CDD505-2E9C-101B-9397-08002B2CF9AE}" pid="40" name="Segments">
    <vt:lpwstr/>
  </property>
  <property fmtid="{D5CDD505-2E9C-101B-9397-08002B2CF9AE}" pid="41" name="ActivitiesAndPrograms">
    <vt:lpwstr/>
  </property>
  <property fmtid="{D5CDD505-2E9C-101B-9397-08002B2CF9AE}" pid="42" name="Partners">
    <vt:lpwstr/>
  </property>
  <property fmtid="{D5CDD505-2E9C-101B-9397-08002B2CF9AE}" pid="43" name="la4444b61d19467597d63190b69ac227">
    <vt:lpwstr/>
  </property>
  <property fmtid="{D5CDD505-2E9C-101B-9397-08002B2CF9AE}" pid="44" name="SharedWithUsers">
    <vt:lpwstr>110558;#David Kelly</vt:lpwstr>
  </property>
  <property fmtid="{D5CDD505-2E9C-101B-9397-08002B2CF9AE}" pid="45" name="Update Parent Child Relation(1)0">
    <vt:lpwstr>, </vt:lpwstr>
  </property>
  <property fmtid="{D5CDD505-2E9C-101B-9397-08002B2CF9AE}" pid="46" name="LastSharedByUser">
    <vt:lpwstr>shsmyth@microsoft.com</vt:lpwstr>
  </property>
  <property fmtid="{D5CDD505-2E9C-101B-9397-08002B2CF9AE}" pid="47" name="ODSWF1">
    <vt:lpwstr>, </vt:lpwstr>
  </property>
  <property fmtid="{D5CDD505-2E9C-101B-9397-08002B2CF9AE}" pid="48" name="ODSWF(1)0">
    <vt:lpwstr>, </vt:lpwstr>
  </property>
  <property fmtid="{D5CDD505-2E9C-101B-9397-08002B2CF9AE}" pid="49" name="Update Parent Child Relation(1)1">
    <vt:lpwstr>, </vt:lpwstr>
  </property>
  <property fmtid="{D5CDD505-2E9C-101B-9397-08002B2CF9AE}" pid="50" name="LastSharedByTime">
    <vt:filetime>2017-10-24T09:02:33Z</vt:filetime>
  </property>
  <property fmtid="{D5CDD505-2E9C-101B-9397-08002B2CF9AE}" pid="51" name="ODSWF(1)1">
    <vt:lpwstr>, </vt:lpwstr>
  </property>
  <property fmtid="{D5CDD505-2E9C-101B-9397-08002B2CF9AE}" pid="52" name="ODSWF2">
    <vt:lpwstr>, </vt:lpwstr>
  </property>
  <property fmtid="{D5CDD505-2E9C-101B-9397-08002B2CF9AE}" pid="53" name="ODSWF2(1)">
    <vt:lpwstr>, </vt:lpwstr>
  </property>
  <property fmtid="{D5CDD505-2E9C-101B-9397-08002B2CF9AE}" pid="54" name="ODSWF2(1)0">
    <vt:lpwstr>, </vt:lpwstr>
  </property>
  <property fmtid="{D5CDD505-2E9C-101B-9397-08002B2CF9AE}" pid="55" name="ODSWF(1)">
    <vt:lpwstr>, </vt:lpwstr>
  </property>
  <property fmtid="{D5CDD505-2E9C-101B-9397-08002B2CF9AE}" pid="56" name="MSIP_Label_f42aa342-8706-4288-bd11-ebb85995028c_Enabled">
    <vt:lpwstr>True</vt:lpwstr>
  </property>
  <property fmtid="{D5CDD505-2E9C-101B-9397-08002B2CF9AE}" pid="57" name="MSIP_Label_f42aa342-8706-4288-bd11-ebb85995028c_SiteId">
    <vt:lpwstr>72f988bf-86f1-41af-91ab-2d7cd011db47</vt:lpwstr>
  </property>
  <property fmtid="{D5CDD505-2E9C-101B-9397-08002B2CF9AE}" pid="58" name="MSIP_Label_f42aa342-8706-4288-bd11-ebb85995028c_Owner">
    <vt:lpwstr>v-yeele@microsoft.com</vt:lpwstr>
  </property>
  <property fmtid="{D5CDD505-2E9C-101B-9397-08002B2CF9AE}" pid="59" name="MSIP_Label_f42aa342-8706-4288-bd11-ebb85995028c_SetDate">
    <vt:lpwstr>2018-03-28T00:32:14.1563673Z</vt:lpwstr>
  </property>
  <property fmtid="{D5CDD505-2E9C-101B-9397-08002B2CF9AE}" pid="60" name="MSIP_Label_f42aa342-8706-4288-bd11-ebb85995028c_Name">
    <vt:lpwstr>General</vt:lpwstr>
  </property>
  <property fmtid="{D5CDD505-2E9C-101B-9397-08002B2CF9AE}" pid="61" name="MSIP_Label_f42aa342-8706-4288-bd11-ebb85995028c_Application">
    <vt:lpwstr>Microsoft Azure Information Protection</vt:lpwstr>
  </property>
  <property fmtid="{D5CDD505-2E9C-101B-9397-08002B2CF9AE}" pid="62" name="MSIP_Label_f42aa342-8706-4288-bd11-ebb85995028c_Extended_MSFT_Method">
    <vt:lpwstr>Automatic</vt:lpwstr>
  </property>
  <property fmtid="{D5CDD505-2E9C-101B-9397-08002B2CF9AE}" pid="63" name="Sensitivity">
    <vt:lpwstr>General</vt:lpwstr>
  </property>
</Properties>
</file>