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5"/>
  </p:notesMasterIdLst>
  <p:sldIdLst>
    <p:sldId id="292" r:id="rId5"/>
    <p:sldId id="263" r:id="rId6"/>
    <p:sldId id="297" r:id="rId7"/>
    <p:sldId id="307" r:id="rId8"/>
    <p:sldId id="308" r:id="rId9"/>
    <p:sldId id="309" r:id="rId10"/>
    <p:sldId id="318" r:id="rId11"/>
    <p:sldId id="319" r:id="rId12"/>
    <p:sldId id="320" r:id="rId13"/>
    <p:sldId id="32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CB7E4A9-1926-4A1C-8CB2-A426B2DC2AAE}">
          <p14:sldIdLst>
            <p14:sldId id="292"/>
            <p14:sldId id="263"/>
          </p14:sldIdLst>
        </p14:section>
        <p14:section name="LinkedIn" id="{1F3AD37D-FB76-4C1F-BCFA-77B4B1B27627}">
          <p14:sldIdLst>
            <p14:sldId id="297"/>
            <p14:sldId id="307"/>
            <p14:sldId id="308"/>
            <p14:sldId id="309"/>
          </p14:sldIdLst>
        </p14:section>
        <p14:section name="Twitter" id="{17892B8E-206F-42C0-9EE2-B33B1ACBA6CD}">
          <p14:sldIdLst>
            <p14:sldId id="318"/>
            <p14:sldId id="319"/>
            <p14:sldId id="320"/>
            <p14:sldId id="32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anna Sanchez" initials="JS" lastIdx="9" clrIdx="0"/>
  <p:cmAuthor id="2" name="Julie Elmuccio" initials="JE" lastIdx="6" clrIdx="1"/>
  <p:cmAuthor id="3" name="Jennifer Dorsey" initials="JD" lastIdx="1" clrIdx="2">
    <p:extLst>
      <p:ext uri="{19B8F6BF-5375-455C-9EA6-DF929625EA0E}">
        <p15:presenceInfo xmlns:p15="http://schemas.microsoft.com/office/powerpoint/2012/main" userId="S::jdorse@microsoft.com::cb52d225-9ade-4c3c-800b-15ea31a242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5855AF"/>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5"/>
    <p:restoredTop sz="94625"/>
  </p:normalViewPr>
  <p:slideViewPr>
    <p:cSldViewPr snapToGrid="0">
      <p:cViewPr varScale="1">
        <p:scale>
          <a:sx n="55" d="100"/>
          <a:sy n="55" d="100"/>
        </p:scale>
        <p:origin x="984"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Bucci" userId="0da76015-1a9f-49f4-b10f-66472e32a12b" providerId="ADAL" clId="{6BA9CB44-FE2A-4DD0-BB89-A3FBF6C01AC1}"/>
    <pc:docChg chg="modSld">
      <pc:chgData name="Katie Bucci" userId="0da76015-1a9f-49f4-b10f-66472e32a12b" providerId="ADAL" clId="{6BA9CB44-FE2A-4DD0-BB89-A3FBF6C01AC1}" dt="2019-12-17T21:34:52.278" v="16" actId="20577"/>
      <pc:docMkLst>
        <pc:docMk/>
      </pc:docMkLst>
      <pc:sldChg chg="modSp">
        <pc:chgData name="Katie Bucci" userId="0da76015-1a9f-49f4-b10f-66472e32a12b" providerId="ADAL" clId="{6BA9CB44-FE2A-4DD0-BB89-A3FBF6C01AC1}" dt="2019-12-17T21:34:52.278" v="16" actId="20577"/>
        <pc:sldMkLst>
          <pc:docMk/>
          <pc:sldMk cId="852489237" sldId="292"/>
        </pc:sldMkLst>
        <pc:spChg chg="mod">
          <ac:chgData name="Katie Bucci" userId="0da76015-1a9f-49f4-b10f-66472e32a12b" providerId="ADAL" clId="{6BA9CB44-FE2A-4DD0-BB89-A3FBF6C01AC1}" dt="2019-12-17T21:34:52.278" v="16" actId="20577"/>
          <ac:spMkLst>
            <pc:docMk/>
            <pc:sldMk cId="852489237" sldId="292"/>
            <ac:spMk id="6" creationId="{19A239A6-C3D5-43CD-8B92-114933C3AF3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E9D87-8B37-4A60-94CA-49979D1829BB}" type="datetimeFigureOut">
              <a:rPr lang="en-US" smtClean="0"/>
              <a:t>12/17/2019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816AF1-4644-4426-A29B-6F427DE01C4E}" type="slidenum">
              <a:rPr lang="en-US" smtClean="0"/>
              <a:t>‹#›</a:t>
            </a:fld>
            <a:endParaRPr lang="en-US" dirty="0"/>
          </a:p>
        </p:txBody>
      </p:sp>
    </p:spTree>
    <p:extLst>
      <p:ext uri="{BB962C8B-B14F-4D97-AF65-F5344CB8AC3E}">
        <p14:creationId xmlns:p14="http://schemas.microsoft.com/office/powerpoint/2010/main" val="1219635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071A7-CA35-4761-BBA6-D11AC904E8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032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10</a:t>
            </a:fld>
            <a:endParaRPr lang="en-US" dirty="0"/>
          </a:p>
        </p:txBody>
      </p:sp>
    </p:spTree>
    <p:extLst>
      <p:ext uri="{BB962C8B-B14F-4D97-AF65-F5344CB8AC3E}">
        <p14:creationId xmlns:p14="http://schemas.microsoft.com/office/powerpoint/2010/main" val="2412621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816AF1-4644-4426-A29B-6F427DE01C4E}" type="slidenum">
              <a:rPr lang="en-US" smtClean="0"/>
              <a:t>2</a:t>
            </a:fld>
            <a:endParaRPr lang="en-US" dirty="0"/>
          </a:p>
        </p:txBody>
      </p:sp>
    </p:spTree>
    <p:extLst>
      <p:ext uri="{BB962C8B-B14F-4D97-AF65-F5344CB8AC3E}">
        <p14:creationId xmlns:p14="http://schemas.microsoft.com/office/powerpoint/2010/main" val="1909928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3</a:t>
            </a:fld>
            <a:endParaRPr lang="en-US" dirty="0"/>
          </a:p>
        </p:txBody>
      </p:sp>
    </p:spTree>
    <p:extLst>
      <p:ext uri="{BB962C8B-B14F-4D97-AF65-F5344CB8AC3E}">
        <p14:creationId xmlns:p14="http://schemas.microsoft.com/office/powerpoint/2010/main" val="250711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4</a:t>
            </a:fld>
            <a:endParaRPr lang="en-US" dirty="0"/>
          </a:p>
        </p:txBody>
      </p:sp>
    </p:spTree>
    <p:extLst>
      <p:ext uri="{BB962C8B-B14F-4D97-AF65-F5344CB8AC3E}">
        <p14:creationId xmlns:p14="http://schemas.microsoft.com/office/powerpoint/2010/main" val="1925511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5</a:t>
            </a:fld>
            <a:endParaRPr lang="en-US" dirty="0"/>
          </a:p>
        </p:txBody>
      </p:sp>
    </p:spTree>
    <p:extLst>
      <p:ext uri="{BB962C8B-B14F-4D97-AF65-F5344CB8AC3E}">
        <p14:creationId xmlns:p14="http://schemas.microsoft.com/office/powerpoint/2010/main" val="1103803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6</a:t>
            </a:fld>
            <a:endParaRPr lang="en-US" dirty="0"/>
          </a:p>
        </p:txBody>
      </p:sp>
    </p:spTree>
    <p:extLst>
      <p:ext uri="{BB962C8B-B14F-4D97-AF65-F5344CB8AC3E}">
        <p14:creationId xmlns:p14="http://schemas.microsoft.com/office/powerpoint/2010/main" val="219166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7</a:t>
            </a:fld>
            <a:endParaRPr lang="en-US" dirty="0"/>
          </a:p>
        </p:txBody>
      </p:sp>
    </p:spTree>
    <p:extLst>
      <p:ext uri="{BB962C8B-B14F-4D97-AF65-F5344CB8AC3E}">
        <p14:creationId xmlns:p14="http://schemas.microsoft.com/office/powerpoint/2010/main" val="1843035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8</a:t>
            </a:fld>
            <a:endParaRPr lang="en-US" dirty="0"/>
          </a:p>
        </p:txBody>
      </p:sp>
    </p:spTree>
    <p:extLst>
      <p:ext uri="{BB962C8B-B14F-4D97-AF65-F5344CB8AC3E}">
        <p14:creationId xmlns:p14="http://schemas.microsoft.com/office/powerpoint/2010/main" val="910303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3071A7-CA35-4761-BBA6-D11AC904E849}" type="slidenum">
              <a:rPr lang="en-US" smtClean="0"/>
              <a:t>9</a:t>
            </a:fld>
            <a:endParaRPr lang="en-US" dirty="0"/>
          </a:p>
        </p:txBody>
      </p:sp>
    </p:spTree>
    <p:extLst>
      <p:ext uri="{BB962C8B-B14F-4D97-AF65-F5344CB8AC3E}">
        <p14:creationId xmlns:p14="http://schemas.microsoft.com/office/powerpoint/2010/main" val="18984857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2513266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65037550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26424" y="2145841"/>
            <a:ext cx="555596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1961"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20pt</a:t>
            </a:r>
          </a:p>
          <a:p>
            <a:pPr lvl="0"/>
            <a:r>
              <a:rPr lang="pt-BR"/>
              <a:t>Subhead Segoe UI 20pt</a:t>
            </a:r>
          </a:p>
          <a:p>
            <a:pPr lvl="0"/>
            <a:r>
              <a:rPr lang="pt-BR"/>
              <a:t>Subhead Segoe UI 20pt</a:t>
            </a:r>
          </a:p>
        </p:txBody>
      </p:sp>
    </p:spTree>
    <p:extLst>
      <p:ext uri="{BB962C8B-B14F-4D97-AF65-F5344CB8AC3E}">
        <p14:creationId xmlns:p14="http://schemas.microsoft.com/office/powerpoint/2010/main" val="675285557"/>
      </p:ext>
    </p:extLst>
  </p:cSld>
  <p:clrMapOvr>
    <a:masterClrMapping/>
  </p:clrMapOvr>
  <p:transition>
    <p:fade/>
  </p:transition>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209610" y="0"/>
            <a:ext cx="5982390" cy="6858000"/>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9" name="Title Placeholder 1">
            <a:extLst>
              <a:ext uri="{FF2B5EF4-FFF2-40B4-BE49-F238E27FC236}">
                <a16:creationId xmlns:a16="http://schemas.microsoft.com/office/drawing/2014/main" id="{513C2FD7-D7BD-4C2F-86B5-C06DBDEA1A7E}"/>
              </a:ext>
            </a:extLst>
          </p:cNvPr>
          <p:cNvSpPr>
            <a:spLocks noGrp="1"/>
          </p:cNvSpPr>
          <p:nvPr>
            <p:ph type="title" hasCustomPrompt="1"/>
          </p:nvPr>
        </p:nvSpPr>
        <p:spPr>
          <a:xfrm>
            <a:off x="426425" y="440495"/>
            <a:ext cx="5555966"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10" name="Text Placeholder 3">
            <a:extLst>
              <a:ext uri="{FF2B5EF4-FFF2-40B4-BE49-F238E27FC236}">
                <a16:creationId xmlns:a16="http://schemas.microsoft.com/office/drawing/2014/main" id="{3419C2D4-B9DE-4F6D-B9CF-5C48FC4F94A7}"/>
              </a:ext>
            </a:extLst>
          </p:cNvPr>
          <p:cNvSpPr>
            <a:spLocks noGrp="1"/>
          </p:cNvSpPr>
          <p:nvPr>
            <p:ph type="body" sz="quarter" idx="12" hasCustomPrompt="1"/>
          </p:nvPr>
        </p:nvSpPr>
        <p:spPr>
          <a:xfrm>
            <a:off x="426423" y="1083831"/>
            <a:ext cx="5557797" cy="305918"/>
          </a:xfrm>
        </p:spPr>
        <p:txBody>
          <a:bodyPr wrap="square" lIns="0" tIns="0" rIns="0" bIns="0">
            <a:spAutoFit/>
          </a:bodyPr>
          <a:lstStyle>
            <a:lvl1pPr marL="0" indent="0">
              <a:lnSpc>
                <a:spcPct val="110000"/>
              </a:lnSpc>
              <a:spcBef>
                <a:spcPts val="0"/>
              </a:spcBef>
              <a:spcAft>
                <a:spcPts val="980"/>
              </a:spcAft>
              <a:buNone/>
              <a:defRPr sz="1961"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20pt</a:t>
            </a:r>
          </a:p>
        </p:txBody>
      </p:sp>
    </p:spTree>
    <p:extLst>
      <p:ext uri="{BB962C8B-B14F-4D97-AF65-F5344CB8AC3E}">
        <p14:creationId xmlns:p14="http://schemas.microsoft.com/office/powerpoint/2010/main" val="393064793"/>
      </p:ext>
    </p:extLst>
  </p:cSld>
  <p:clrMapOvr>
    <a:masterClrMapping/>
  </p:clrMapOvr>
  <p:transition>
    <p:fade/>
  </p:transition>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2135537"/>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2" name="Picture Placeholder 10"/>
          <p:cNvSpPr>
            <a:spLocks noGrp="1"/>
          </p:cNvSpPr>
          <p:nvPr>
            <p:ph type="pic" sz="quarter" idx="15" hasCustomPrompt="1"/>
          </p:nvPr>
        </p:nvSpPr>
        <p:spPr>
          <a:xfrm>
            <a:off x="4281364" y="2135537"/>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3" name="Picture Placeholder 10"/>
          <p:cNvSpPr>
            <a:spLocks noGrp="1"/>
          </p:cNvSpPr>
          <p:nvPr>
            <p:ph type="pic" sz="quarter" idx="16" hasCustomPrompt="1"/>
          </p:nvPr>
        </p:nvSpPr>
        <p:spPr>
          <a:xfrm>
            <a:off x="8126963" y="2135536"/>
            <a:ext cx="3634002" cy="2583814"/>
          </a:xfrm>
          <a:blipFill>
            <a:blip r:embed="rId4"/>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5" name="Text Placeholder 4"/>
          <p:cNvSpPr>
            <a:spLocks noGrp="1"/>
          </p:cNvSpPr>
          <p:nvPr>
            <p:ph type="body" sz="quarter" idx="11" hasCustomPrompt="1"/>
          </p:nvPr>
        </p:nvSpPr>
        <p:spPr>
          <a:xfrm>
            <a:off x="426424" y="4927922"/>
            <a:ext cx="3630521"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927922"/>
            <a:ext cx="3623050"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927922"/>
            <a:ext cx="363052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23941195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26424" y="1646601"/>
            <a:ext cx="3632388" cy="2583813"/>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2" name="Picture Placeholder 10"/>
          <p:cNvSpPr>
            <a:spLocks noGrp="1"/>
          </p:cNvSpPr>
          <p:nvPr>
            <p:ph type="pic" sz="quarter" idx="15" hasCustomPrompt="1"/>
          </p:nvPr>
        </p:nvSpPr>
        <p:spPr>
          <a:xfrm>
            <a:off x="4281364" y="1646601"/>
            <a:ext cx="3623050" cy="2583813"/>
          </a:xfrm>
          <a:blipFill>
            <a:blip r:embed="rId3"/>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13" name="Picture Placeholder 10"/>
          <p:cNvSpPr>
            <a:spLocks noGrp="1"/>
          </p:cNvSpPr>
          <p:nvPr>
            <p:ph type="pic" sz="quarter" idx="16" hasCustomPrompt="1"/>
          </p:nvPr>
        </p:nvSpPr>
        <p:spPr>
          <a:xfrm>
            <a:off x="8126963" y="1646601"/>
            <a:ext cx="3634002" cy="2583814"/>
          </a:xfrm>
          <a:blipFill>
            <a:blip r:embed="rId4"/>
            <a:stretch>
              <a:fillRect/>
            </a:stretch>
          </a:blipFill>
        </p:spPr>
        <p:txBody>
          <a:bodyPr anchor="ctr">
            <a:noAutofit/>
          </a:bodyPr>
          <a:lstStyle>
            <a:lvl1pPr marL="0" indent="0" algn="ctr">
              <a:buNone/>
              <a:defRPr sz="1961">
                <a:solidFill>
                  <a:schemeClr val="bg2"/>
                </a:solidFill>
                <a:latin typeface="+mj-lt"/>
              </a:defRPr>
            </a:lvl1pPr>
          </a:lstStyle>
          <a:p>
            <a:r>
              <a:rPr lang="en-US" dirty="0"/>
              <a:t>Drop photo here</a:t>
            </a:r>
          </a:p>
        </p:txBody>
      </p:sp>
      <p:sp>
        <p:nvSpPr>
          <p:cNvPr id="5" name="Text Placeholder 4"/>
          <p:cNvSpPr>
            <a:spLocks noGrp="1"/>
          </p:cNvSpPr>
          <p:nvPr>
            <p:ph type="body" sz="quarter" idx="11" hasCustomPrompt="1"/>
          </p:nvPr>
        </p:nvSpPr>
        <p:spPr>
          <a:xfrm>
            <a:off x="426424" y="4438987"/>
            <a:ext cx="3630521" cy="1066251"/>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4438987"/>
            <a:ext cx="3623050"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4438987"/>
            <a:ext cx="3630521"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
        <p:nvSpPr>
          <p:cNvPr id="15" name="Text Placeholder 3">
            <a:extLst>
              <a:ext uri="{FF2B5EF4-FFF2-40B4-BE49-F238E27FC236}">
                <a16:creationId xmlns:a16="http://schemas.microsoft.com/office/drawing/2014/main" id="{C06B8176-91F0-4589-8C83-79DFB82F2436}"/>
              </a:ext>
            </a:extLst>
          </p:cNvPr>
          <p:cNvSpPr>
            <a:spLocks noGrp="1"/>
          </p:cNvSpPr>
          <p:nvPr>
            <p:ph type="body" sz="quarter" idx="17" hasCustomPrompt="1"/>
          </p:nvPr>
        </p:nvSpPr>
        <p:spPr>
          <a:xfrm>
            <a:off x="426423" y="1083831"/>
            <a:ext cx="11339774" cy="298752"/>
          </a:xfrm>
        </p:spPr>
        <p:txBody>
          <a:bodyPr wrap="square" lIns="0" tIns="0" rIns="0" bIns="0">
            <a:spAutoFit/>
          </a:bodyPr>
          <a:lstStyle>
            <a:lvl1pPr marL="0" indent="0">
              <a:lnSpc>
                <a:spcPct val="90000"/>
              </a:lnSpc>
              <a:spcBef>
                <a:spcPts val="0"/>
              </a:spcBef>
              <a:spcAft>
                <a:spcPts val="1274"/>
              </a:spcAft>
              <a:buNone/>
              <a:defRPr sz="2157"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22pt</a:t>
            </a:r>
          </a:p>
        </p:txBody>
      </p:sp>
    </p:spTree>
    <p:extLst>
      <p:ext uri="{BB962C8B-B14F-4D97-AF65-F5344CB8AC3E}">
        <p14:creationId xmlns:p14="http://schemas.microsoft.com/office/powerpoint/2010/main" val="313158864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Photo layout 2">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26424" y="2135538"/>
            <a:ext cx="3630521" cy="1067665"/>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281361" y="2135538"/>
            <a:ext cx="3623050" cy="1067665"/>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126963" y="2135538"/>
            <a:ext cx="3630521" cy="1067665"/>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
        <p:nvSpPr>
          <p:cNvPr id="16" name="Text Placeholder 3">
            <a:extLst>
              <a:ext uri="{FF2B5EF4-FFF2-40B4-BE49-F238E27FC236}">
                <a16:creationId xmlns:a16="http://schemas.microsoft.com/office/drawing/2014/main" id="{782DD72E-7038-47E2-B612-9BBB8E84C3D7}"/>
              </a:ext>
            </a:extLst>
          </p:cNvPr>
          <p:cNvSpPr>
            <a:spLocks noGrp="1"/>
          </p:cNvSpPr>
          <p:nvPr>
            <p:ph type="body" sz="quarter" idx="17" hasCustomPrompt="1"/>
          </p:nvPr>
        </p:nvSpPr>
        <p:spPr>
          <a:xfrm>
            <a:off x="426423" y="1083831"/>
            <a:ext cx="11339774" cy="298752"/>
          </a:xfrm>
        </p:spPr>
        <p:txBody>
          <a:bodyPr wrap="square" lIns="0" tIns="0" rIns="0" bIns="0">
            <a:spAutoFit/>
          </a:bodyPr>
          <a:lstStyle>
            <a:lvl1pPr marL="0" indent="0">
              <a:lnSpc>
                <a:spcPct val="90000"/>
              </a:lnSpc>
              <a:spcBef>
                <a:spcPts val="0"/>
              </a:spcBef>
              <a:spcAft>
                <a:spcPts val="1274"/>
              </a:spcAft>
              <a:buNone/>
              <a:defRPr sz="2157"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22pt</a:t>
            </a:r>
          </a:p>
        </p:txBody>
      </p:sp>
    </p:spTree>
    <p:extLst>
      <p:ext uri="{BB962C8B-B14F-4D97-AF65-F5344CB8AC3E}">
        <p14:creationId xmlns:p14="http://schemas.microsoft.com/office/powerpoint/2010/main" val="74379301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Photo layout 2">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426424" y="2135538"/>
            <a:ext cx="5781629" cy="705771"/>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lvl1pPr>
          </a:lstStyle>
          <a:p>
            <a:r>
              <a:rPr lang="en-US"/>
              <a:t>Photo layout 2</a:t>
            </a:r>
          </a:p>
        </p:txBody>
      </p:sp>
      <p:sp>
        <p:nvSpPr>
          <p:cNvPr id="16" name="Text Placeholder 3">
            <a:extLst>
              <a:ext uri="{FF2B5EF4-FFF2-40B4-BE49-F238E27FC236}">
                <a16:creationId xmlns:a16="http://schemas.microsoft.com/office/drawing/2014/main" id="{782DD72E-7038-47E2-B612-9BBB8E84C3D7}"/>
              </a:ext>
            </a:extLst>
          </p:cNvPr>
          <p:cNvSpPr>
            <a:spLocks noGrp="1"/>
          </p:cNvSpPr>
          <p:nvPr>
            <p:ph type="body" sz="quarter" idx="17" hasCustomPrompt="1"/>
          </p:nvPr>
        </p:nvSpPr>
        <p:spPr>
          <a:xfrm>
            <a:off x="426423" y="1083831"/>
            <a:ext cx="11339774" cy="298752"/>
          </a:xfrm>
        </p:spPr>
        <p:txBody>
          <a:bodyPr wrap="square" lIns="0" tIns="0" rIns="0" bIns="0">
            <a:spAutoFit/>
          </a:bodyPr>
          <a:lstStyle>
            <a:lvl1pPr marL="0" indent="0">
              <a:lnSpc>
                <a:spcPct val="90000"/>
              </a:lnSpc>
              <a:spcBef>
                <a:spcPts val="0"/>
              </a:spcBef>
              <a:spcAft>
                <a:spcPts val="1274"/>
              </a:spcAft>
              <a:buNone/>
              <a:defRPr sz="2157"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22pt</a:t>
            </a:r>
          </a:p>
        </p:txBody>
      </p:sp>
    </p:spTree>
    <p:extLst>
      <p:ext uri="{BB962C8B-B14F-4D97-AF65-F5344CB8AC3E}">
        <p14:creationId xmlns:p14="http://schemas.microsoft.com/office/powerpoint/2010/main" val="351376131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5982391" y="2145841"/>
            <a:ext cx="5780073" cy="3756460"/>
          </a:xfrm>
        </p:spPr>
        <p:txBody>
          <a:bodyPr anchor="ctr">
            <a:noAutofit/>
          </a:bodyPr>
          <a:lstStyle>
            <a:lvl1pPr algn="ctr">
              <a:defRPr sz="1961">
                <a:latin typeface="+mj-lt"/>
              </a:defRPr>
            </a:lvl1pPr>
          </a:lstStyle>
          <a:p>
            <a:r>
              <a:rPr lang="en-US" dirty="0"/>
              <a:t>Drop photo here</a:t>
            </a:r>
          </a:p>
        </p:txBody>
      </p:sp>
      <p:sp>
        <p:nvSpPr>
          <p:cNvPr id="4" name="Text Placeholder 3"/>
          <p:cNvSpPr>
            <a:spLocks noGrp="1"/>
          </p:cNvSpPr>
          <p:nvPr>
            <p:ph type="body" sz="quarter" idx="10" hasCustomPrompt="1"/>
          </p:nvPr>
        </p:nvSpPr>
        <p:spPr>
          <a:xfrm>
            <a:off x="426424" y="2145841"/>
            <a:ext cx="5138175" cy="2573509"/>
          </a:xfrm>
        </p:spPr>
        <p:txBody>
          <a:bodyPr wrap="square" lIns="0" tIns="0" rIns="0" bIns="0">
            <a:noAutofit/>
          </a:bodyPr>
          <a:lstStyle>
            <a:lvl1pPr marL="0" marR="0" indent="0" algn="l" defTabSz="914367" rtl="0" eaLnBrk="1" fontAlgn="auto" latinLnBrk="0" hangingPunct="1">
              <a:lnSpc>
                <a:spcPct val="90000"/>
              </a:lnSpc>
              <a:spcBef>
                <a:spcPts val="0"/>
              </a:spcBef>
              <a:spcAft>
                <a:spcPts val="2549"/>
              </a:spcAft>
              <a:buClrTx/>
              <a:buSzPct val="90000"/>
              <a:buFont typeface="Wingdings" panose="05000000000000000000" pitchFamily="2" charset="2"/>
              <a:buNone/>
              <a:tabLst/>
              <a:defRPr sz="2549" b="0" i="0">
                <a:solidFill>
                  <a:srgbClr val="000000"/>
                </a:solidFill>
                <a:latin typeface="+mn-lt"/>
              </a:defRPr>
            </a:lvl1pPr>
            <a:lvl2pPr marL="224097" marR="0" indent="0" algn="l" defTabSz="914367"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48193" indent="0">
              <a:buNone/>
              <a:defRPr/>
            </a:lvl3pPr>
            <a:lvl4pPr marL="672290" indent="0">
              <a:buNone/>
              <a:defRPr/>
            </a:lvl4pPr>
            <a:lvl5pPr marL="896386"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400022545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599723"/>
            <a:ext cx="3632388" cy="3128966"/>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599723"/>
            <a:ext cx="3623052" cy="3128966"/>
          </a:xfrm>
          <a:prstGeom prst="rect">
            <a:avLst/>
          </a:prstGeom>
          <a:solidFill>
            <a:schemeClr val="bg1"/>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599723"/>
            <a:ext cx="3635499" cy="3128966"/>
          </a:xfrm>
          <a:prstGeom prst="rect">
            <a:avLst/>
          </a:prstGeom>
          <a:solidFill>
            <a:schemeClr val="bg1"/>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5" y="4927922"/>
            <a:ext cx="3627659" cy="1066251"/>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2" y="4927922"/>
            <a:ext cx="3623051"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3" y="4927922"/>
            <a:ext cx="3635502"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21" name="Title Placeholder 1">
            <a:extLst>
              <a:ext uri="{FF2B5EF4-FFF2-40B4-BE49-F238E27FC236}">
                <a16:creationId xmlns:a16="http://schemas.microsoft.com/office/drawing/2014/main" id="{EAFD200A-3DF9-4474-9DED-3FA763E3486B}"/>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22" name="Text Placeholder 3">
            <a:extLst>
              <a:ext uri="{FF2B5EF4-FFF2-40B4-BE49-F238E27FC236}">
                <a16:creationId xmlns:a16="http://schemas.microsoft.com/office/drawing/2014/main" id="{68F7DB87-6144-4ECD-A57E-9A1C6D7FA893}"/>
              </a:ext>
            </a:extLst>
          </p:cNvPr>
          <p:cNvSpPr>
            <a:spLocks noGrp="1"/>
          </p:cNvSpPr>
          <p:nvPr>
            <p:ph type="body" sz="quarter" idx="20"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25430528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26425" y="1446150"/>
            <a:ext cx="3632388" cy="2251939"/>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897219" y="1704341"/>
            <a:ext cx="2698612" cy="173555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6" name="Rectangle 5"/>
          <p:cNvSpPr/>
          <p:nvPr userDrawn="1"/>
        </p:nvSpPr>
        <p:spPr bwMode="auto">
          <a:xfrm>
            <a:off x="4281363" y="1446150"/>
            <a:ext cx="3623052" cy="2251939"/>
          </a:xfrm>
          <a:prstGeom prst="rect">
            <a:avLst/>
          </a:prstGeom>
          <a:solidFill>
            <a:schemeClr val="bg1"/>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126965" y="1446150"/>
            <a:ext cx="3635499" cy="2251939"/>
          </a:xfrm>
          <a:prstGeom prst="rect">
            <a:avLst/>
          </a:prstGeom>
          <a:solidFill>
            <a:schemeClr val="bg1"/>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746694" y="1704341"/>
            <a:ext cx="2698612" cy="173555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598490" y="1704341"/>
            <a:ext cx="2698612" cy="173555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26425" y="3897323"/>
            <a:ext cx="3627659" cy="1066251"/>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281362" y="3897323"/>
            <a:ext cx="3623051"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126963" y="3897323"/>
            <a:ext cx="3635502" cy="1066251"/>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392"/>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12.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21" name="Title Placeholder 1">
            <a:extLst>
              <a:ext uri="{FF2B5EF4-FFF2-40B4-BE49-F238E27FC236}">
                <a16:creationId xmlns:a16="http://schemas.microsoft.com/office/drawing/2014/main" id="{EAFD200A-3DF9-4474-9DED-3FA763E3486B}"/>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42846352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27903637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10904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26424" y="435824"/>
            <a:ext cx="11336039" cy="744014"/>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637672"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109046" y="4927922"/>
            <a:ext cx="2653417"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48413600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Graphic layout: four columns graphic and tex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011C51E-94BA-C44D-ABF4-E87C4124DAF0}"/>
              </a:ext>
            </a:extLst>
          </p:cNvPr>
          <p:cNvSpPr/>
          <p:nvPr userDrawn="1"/>
        </p:nvSpPr>
        <p:spPr bwMode="auto">
          <a:xfrm>
            <a:off x="6214840"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20633"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26426" y="1590385"/>
            <a:ext cx="2653417" cy="312896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66751" y="2135537"/>
            <a:ext cx="1572767"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849259"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26426" y="4927922"/>
            <a:ext cx="2653417" cy="945544"/>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20633" y="4927922"/>
            <a:ext cx="2653417" cy="945544"/>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12.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214840" y="4927922"/>
            <a:ext cx="2653417" cy="945544"/>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176">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12.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743466" y="2135537"/>
            <a:ext cx="1596164" cy="2038660"/>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6" name="Title Placeholder 1">
            <a:extLst>
              <a:ext uri="{FF2B5EF4-FFF2-40B4-BE49-F238E27FC236}">
                <a16:creationId xmlns:a16="http://schemas.microsoft.com/office/drawing/2014/main" id="{239108C4-4A06-456D-B5B4-DB0EB0A8D417}"/>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17" name="Text Placeholder 3">
            <a:extLst>
              <a:ext uri="{FF2B5EF4-FFF2-40B4-BE49-F238E27FC236}">
                <a16:creationId xmlns:a16="http://schemas.microsoft.com/office/drawing/2014/main" id="{33BB3C2E-57FD-47A5-89CD-4B0F0179EBEB}"/>
              </a:ext>
            </a:extLst>
          </p:cNvPr>
          <p:cNvSpPr>
            <a:spLocks noGrp="1"/>
          </p:cNvSpPr>
          <p:nvPr>
            <p:ph type="body" sz="quarter" idx="20"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Tree>
    <p:extLst>
      <p:ext uri="{BB962C8B-B14F-4D97-AF65-F5344CB8AC3E}">
        <p14:creationId xmlns:p14="http://schemas.microsoft.com/office/powerpoint/2010/main" val="8628958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26424" y="2135536"/>
            <a:ext cx="11336039" cy="4288197"/>
          </a:xfrm>
        </p:spPr>
        <p:txBody>
          <a:bodyPr bIns="1737360" anchor="ctr">
            <a:noAutofit/>
          </a:bodyPr>
          <a:lstStyle>
            <a:lvl1pPr algn="ctr">
              <a:defRPr sz="1961">
                <a:solidFill>
                  <a:srgbClr val="000000"/>
                </a:solidFill>
                <a:latin typeface="+mj-lt"/>
              </a:defRPr>
            </a:lvl1pPr>
          </a:lstStyle>
          <a:p>
            <a:r>
              <a:rPr lang="en-US" dirty="0"/>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68285735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22171417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chemeClr val="tx2"/>
                </a:solidFill>
              </a:defRPr>
            </a:lvl1pPr>
          </a:lstStyle>
          <a:p>
            <a:pPr marL="0" lvl="0">
              <a:lnSpc>
                <a:spcPts val="5490"/>
              </a:lnSpc>
            </a:pPr>
            <a:r>
              <a:rPr lang="en-US"/>
              <a:t>Section title</a:t>
            </a:r>
          </a:p>
        </p:txBody>
      </p:sp>
    </p:spTree>
    <p:extLst>
      <p:ext uri="{BB962C8B-B14F-4D97-AF65-F5344CB8AC3E}">
        <p14:creationId xmlns:p14="http://schemas.microsoft.com/office/powerpoint/2010/main" val="13427251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0264" cy="6857996"/>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26425" y="1184319"/>
            <a:ext cx="7477989" cy="3535032"/>
          </a:xfrm>
          <a:noFill/>
        </p:spPr>
        <p:txBody>
          <a:bodyPr vert="horz" wrap="square" lIns="0" tIns="0" rIns="0" bIns="0" rtlCol="0" anchor="t" anchorCtr="0">
            <a:noAutofit/>
          </a:bodyPr>
          <a:lstStyle>
            <a:lvl1pPr>
              <a:lnSpc>
                <a:spcPct val="90000"/>
              </a:lnSpc>
              <a:defRPr lang="en-US" sz="5294" spc="-147" dirty="0">
                <a:solidFill>
                  <a:srgbClr val="000000"/>
                </a:solidFill>
              </a:defRPr>
            </a:lvl1pPr>
          </a:lstStyle>
          <a:p>
            <a:pPr marL="0" lvl="0">
              <a:lnSpc>
                <a:spcPts val="5490"/>
              </a:lnSpc>
            </a:pPr>
            <a:r>
              <a:rPr lang="en-US"/>
              <a:t>Section title</a:t>
            </a:r>
          </a:p>
        </p:txBody>
      </p:sp>
    </p:spTree>
    <p:extLst>
      <p:ext uri="{BB962C8B-B14F-4D97-AF65-F5344CB8AC3E}">
        <p14:creationId xmlns:p14="http://schemas.microsoft.com/office/powerpoint/2010/main" val="21749351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68357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26424" y="1829711"/>
            <a:ext cx="7477989" cy="1473396"/>
          </a:xfrm>
          <a:noFill/>
        </p:spPr>
        <p:txBody>
          <a:bodyPr lIns="0" tIns="0" rIns="0" bIns="0" anchor="t" anchorCtr="0"/>
          <a:lstStyle>
            <a:lvl1pPr>
              <a:lnSpc>
                <a:spcPct val="100000"/>
              </a:lnSpc>
              <a:spcAft>
                <a:spcPts val="1274"/>
              </a:spcAft>
              <a:defRPr sz="2549" spc="-147"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9544" y="437137"/>
            <a:ext cx="896425" cy="190218"/>
          </a:xfrm>
          <a:prstGeom prst="rect">
            <a:avLst/>
          </a:prstGeom>
        </p:spPr>
      </p:pic>
    </p:spTree>
    <p:extLst>
      <p:ext uri="{BB962C8B-B14F-4D97-AF65-F5344CB8AC3E}">
        <p14:creationId xmlns:p14="http://schemas.microsoft.com/office/powerpoint/2010/main" val="15777548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26425" y="1829711"/>
            <a:ext cx="7477989" cy="1473396"/>
          </a:xfrm>
          <a:noFill/>
        </p:spPr>
        <p:txBody>
          <a:bodyPr lIns="0" tIns="0" rIns="0" bIns="0" anchor="t" anchorCtr="0"/>
          <a:lstStyle>
            <a:lvl1pPr>
              <a:lnSpc>
                <a:spcPct val="100000"/>
              </a:lnSpc>
              <a:spcAft>
                <a:spcPts val="1274"/>
              </a:spcAft>
              <a:defRPr sz="2549" spc="-147"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28494" y="6318462"/>
            <a:ext cx="4482124" cy="105619"/>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13924" eaLnBrk="0" hangingPunct="0"/>
            <a:r>
              <a:rPr lang="en-US" sz="686" dirty="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10934707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44393834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9908FD-F363-474C-82CB-F556872FA09A}"/>
              </a:ext>
            </a:extLst>
          </p:cNvPr>
          <p:cNvPicPr>
            <a:picLocks noChangeAspect="1"/>
          </p:cNvPicPr>
          <p:nvPr userDrawn="1"/>
        </p:nvPicPr>
        <p:blipFill rotWithShape="1">
          <a:blip r:embed="rId2"/>
          <a:srcRect t="7808" b="7808"/>
          <a:stretch/>
        </p:blipFill>
        <p:spPr>
          <a:xfrm>
            <a:off x="0" y="0"/>
            <a:ext cx="12192000" cy="6858000"/>
          </a:xfrm>
          <a:prstGeom prst="rect">
            <a:avLst/>
          </a:prstGeom>
        </p:spPr>
      </p:pic>
      <p:sp>
        <p:nvSpPr>
          <p:cNvPr id="9" name="Rectangle 8">
            <a:extLst>
              <a:ext uri="{FF2B5EF4-FFF2-40B4-BE49-F238E27FC236}">
                <a16:creationId xmlns:a16="http://schemas.microsoft.com/office/drawing/2014/main" id="{2CC659DB-0DB5-45CE-9267-E67BE13D4959}"/>
              </a:ext>
            </a:extLst>
          </p:cNvPr>
          <p:cNvSpPr/>
          <p:nvPr userDrawn="1"/>
        </p:nvSpPr>
        <p:spPr bwMode="auto">
          <a:xfrm>
            <a:off x="0" y="0"/>
            <a:ext cx="12192000" cy="6857999"/>
          </a:xfrm>
          <a:prstGeom prst="rect">
            <a:avLst/>
          </a:prstGeom>
          <a:gradFill>
            <a:gsLst>
              <a:gs pos="1250">
                <a:schemeClr val="bg1">
                  <a:lumMod val="10000"/>
                  <a:alpha val="63000"/>
                </a:schemeClr>
              </a:gs>
              <a:gs pos="59000">
                <a:schemeClr val="bg1">
                  <a:lumMod val="10000"/>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algn="ctr" defTabSz="896094" fontAlgn="base">
              <a:lnSpc>
                <a:spcPct val="90000"/>
              </a:lnSpc>
              <a:spcBef>
                <a:spcPct val="0"/>
              </a:spcBef>
              <a:spcAft>
                <a:spcPct val="0"/>
              </a:spcAft>
            </a:pPr>
            <a:endParaRPr lang="en-US" sz="2307"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7F29A479-C60C-4223-BBFF-CF86EDBC321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3712230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69240" y="289515"/>
            <a:ext cx="11655840" cy="899665"/>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421887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249" y="1447799"/>
            <a:ext cx="11151917" cy="1662057"/>
          </a:xfrm>
          <a:prstGeom prst="rect">
            <a:avLst/>
          </a:prstGeom>
        </p:spPr>
        <p:txBody>
          <a:bodyPr/>
          <a:lstStyle>
            <a:lvl1pPr marL="0" indent="0">
              <a:spcBef>
                <a:spcPts val="2400"/>
              </a:spcBef>
              <a:buNone/>
              <a:defRPr sz="4000">
                <a:solidFill>
                  <a:schemeClr val="tx2"/>
                </a:solidFill>
                <a:latin typeface="+mj-lt"/>
              </a:defRPr>
            </a:lvl1pPr>
            <a:lvl2pPr marL="0" indent="0">
              <a:buNone/>
              <a:defRPr sz="2000">
                <a:gradFill>
                  <a:gsLst>
                    <a:gs pos="100000">
                      <a:schemeClr val="bg2"/>
                    </a:gs>
                    <a:gs pos="6000">
                      <a:schemeClr val="bg2"/>
                    </a:gs>
                  </a:gsLst>
                  <a:lin ang="5400000" scaled="0"/>
                </a:gradFill>
              </a:defRPr>
            </a:lvl2pPr>
            <a:lvl3pPr marL="231730" indent="0">
              <a:buNone/>
              <a:defRPr sz="2000">
                <a:gradFill>
                  <a:gsLst>
                    <a:gs pos="100000">
                      <a:schemeClr val="bg2"/>
                    </a:gs>
                    <a:gs pos="6000">
                      <a:schemeClr val="bg2"/>
                    </a:gs>
                  </a:gsLst>
                  <a:lin ang="5400000" scaled="0"/>
                </a:gradFill>
              </a:defRPr>
            </a:lvl3pPr>
            <a:lvl4pPr marL="457112" indent="0">
              <a:buNone/>
              <a:defRPr sz="2000">
                <a:gradFill>
                  <a:gsLst>
                    <a:gs pos="100000">
                      <a:schemeClr val="bg2"/>
                    </a:gs>
                    <a:gs pos="6000">
                      <a:schemeClr val="bg2"/>
                    </a:gs>
                  </a:gsLst>
                  <a:lin ang="5400000" scaled="0"/>
                </a:gradFill>
              </a:defRPr>
            </a:lvl4pPr>
            <a:lvl5pPr marL="693604" indent="0">
              <a:buNone/>
              <a:defRPr sz="2000">
                <a:gradFill>
                  <a:gsLst>
                    <a:gs pos="100000">
                      <a:schemeClr val="bg2"/>
                    </a:gs>
                    <a:gs pos="6000">
                      <a:schemeClr val="bg2"/>
                    </a:gs>
                  </a:gsLst>
                  <a:lin ang="5400000" scaled="0"/>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6" name="Slide Number Placeholder 9"/>
          <p:cNvSpPr>
            <a:spLocks noGrp="1"/>
          </p:cNvSpPr>
          <p:nvPr>
            <p:ph type="sldNum" sz="quarter" idx="12"/>
          </p:nvPr>
        </p:nvSpPr>
        <p:spPr>
          <a:xfrm>
            <a:off x="520836" y="6399557"/>
            <a:ext cx="560832" cy="219456"/>
          </a:xfrm>
          <a:prstGeom prst="rect">
            <a:avLst/>
          </a:prstGeom>
        </p:spPr>
        <p:txBody>
          <a:bodyPr lIns="121899" tIns="60949" rIns="121899" bIns="60949" anchor="ctr"/>
          <a:lstStyle>
            <a:lvl1pPr algn="l">
              <a:defRPr sz="1600">
                <a:gradFill>
                  <a:gsLst>
                    <a:gs pos="100000">
                      <a:schemeClr val="bg2"/>
                    </a:gs>
                    <a:gs pos="0">
                      <a:schemeClr val="bg2"/>
                    </a:gs>
                  </a:gsLst>
                  <a:lin ang="5400000" scaled="0"/>
                </a:gradFill>
              </a:defRPr>
            </a:lvl1pPr>
          </a:lstStyle>
          <a:p>
            <a:fld id="{F38429DB-D0A1-4809-83A9-F9B56BA4285A}" type="slidenum">
              <a:rPr lang="en-US" smtClean="0"/>
              <a:t>‹#›</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6087" y="6119999"/>
            <a:ext cx="2085934" cy="722376"/>
          </a:xfrm>
          <a:prstGeom prst="rect">
            <a:avLst/>
          </a:prstGeom>
        </p:spPr>
      </p:pic>
    </p:spTree>
    <p:extLst>
      <p:ext uri="{BB962C8B-B14F-4D97-AF65-F5344CB8AC3E}">
        <p14:creationId xmlns:p14="http://schemas.microsoft.com/office/powerpoint/2010/main" val="284554250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hot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12244E-0BE8-4376-BD4F-2B3460EA9F62}"/>
              </a:ext>
            </a:extLst>
          </p:cNvPr>
          <p:cNvPicPr>
            <a:picLocks noChangeAspect="1"/>
          </p:cNvPicPr>
          <p:nvPr userDrawn="1"/>
        </p:nvPicPr>
        <p:blipFill rotWithShape="1">
          <a:blip r:embed="rId2"/>
          <a:srcRect b="15616"/>
          <a:stretch/>
        </p:blipFill>
        <p:spPr>
          <a:xfrm>
            <a:off x="0" y="0"/>
            <a:ext cx="12192000" cy="6858000"/>
          </a:xfrm>
          <a:prstGeom prst="rect">
            <a:avLst/>
          </a:prstGeom>
        </p:spPr>
      </p:pic>
      <p:sp>
        <p:nvSpPr>
          <p:cNvPr id="9" name="Rectangle 8">
            <a:extLst>
              <a:ext uri="{FF2B5EF4-FFF2-40B4-BE49-F238E27FC236}">
                <a16:creationId xmlns:a16="http://schemas.microsoft.com/office/drawing/2014/main" id="{2CC659DB-0DB5-45CE-9267-E67BE13D4959}"/>
              </a:ext>
            </a:extLst>
          </p:cNvPr>
          <p:cNvSpPr/>
          <p:nvPr userDrawn="1"/>
        </p:nvSpPr>
        <p:spPr bwMode="auto">
          <a:xfrm>
            <a:off x="0" y="0"/>
            <a:ext cx="12192000" cy="6857999"/>
          </a:xfrm>
          <a:prstGeom prst="rect">
            <a:avLst/>
          </a:prstGeom>
          <a:gradFill>
            <a:gsLst>
              <a:gs pos="1250">
                <a:schemeClr val="bg1">
                  <a:lumMod val="10000"/>
                  <a:alpha val="63000"/>
                </a:schemeClr>
              </a:gs>
              <a:gs pos="59000">
                <a:schemeClr val="bg1">
                  <a:lumMod val="10000"/>
                  <a:alpha val="0"/>
                </a:scheme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5761" tIns="140609" rIns="175761" bIns="140609" numCol="1" spcCol="0" rtlCol="0" fromWordArt="0" anchor="t" anchorCtr="0" forceAA="0" compatLnSpc="1">
            <a:prstTxWarp prst="textNoShape">
              <a:avLst/>
            </a:prstTxWarp>
            <a:noAutofit/>
          </a:bodyPr>
          <a:lstStyle/>
          <a:p>
            <a:pPr algn="ctr" defTabSz="896094" fontAlgn="base">
              <a:lnSpc>
                <a:spcPct val="90000"/>
              </a:lnSpc>
              <a:spcBef>
                <a:spcPct val="0"/>
              </a:spcBef>
              <a:spcAft>
                <a:spcPct val="0"/>
              </a:spcAft>
            </a:pPr>
            <a:endParaRPr lang="en-US" sz="2307"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29544" y="3029995"/>
            <a:ext cx="9401560" cy="1793104"/>
          </a:xfrm>
          <a:noFill/>
        </p:spPr>
        <p:txBody>
          <a:bodyPr lIns="0" tIns="0" rIns="0" bIns="182880" anchor="b" anchorCtr="0"/>
          <a:lstStyle>
            <a:lvl1pPr>
              <a:defRPr sz="5294" strike="noStrike" spc="-147"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26426" y="4838790"/>
            <a:ext cx="9401560" cy="945435"/>
          </a:xfrm>
          <a:noFill/>
        </p:spPr>
        <p:txBody>
          <a:bodyPr lIns="0" tIns="0" rIns="0" bIns="0">
            <a:noAutofit/>
          </a:bodyPr>
          <a:lstStyle>
            <a:lvl1pPr marL="0" indent="0">
              <a:lnSpc>
                <a:spcPct val="100000"/>
              </a:lnSpc>
              <a:spcBef>
                <a:spcPts val="0"/>
              </a:spcBef>
              <a:buNone/>
              <a:defRPr sz="1568"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7F29A479-C60C-4223-BBFF-CF86EDBC321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28681" y="437140"/>
            <a:ext cx="896425" cy="191140"/>
          </a:xfrm>
          <a:prstGeom prst="rect">
            <a:avLst/>
          </a:prstGeom>
        </p:spPr>
      </p:pic>
    </p:spTree>
    <p:extLst>
      <p:ext uri="{BB962C8B-B14F-4D97-AF65-F5344CB8AC3E}">
        <p14:creationId xmlns:p14="http://schemas.microsoft.com/office/powerpoint/2010/main" val="4259862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6425" y="1202871"/>
            <a:ext cx="3632388" cy="1172553"/>
          </a:xfrm>
        </p:spPr>
        <p:txBody>
          <a:bodyPr lIns="0" tIns="0" rIns="0" bIns="0"/>
          <a:lstStyle>
            <a:lvl1pPr>
              <a:defRPr sz="1961"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212722" y="1202872"/>
            <a:ext cx="3618382" cy="3289228"/>
          </a:xfrm>
        </p:spPr>
        <p:txBody>
          <a:bodyPr wrap="square" lIns="0" tIns="0" rIns="0" bIns="0">
            <a:noAutofit/>
          </a:bodyPr>
          <a:lstStyle>
            <a:lvl1pPr marL="0" marR="0" indent="0" algn="l" defTabSz="507330" rtl="0" eaLnBrk="1" fontAlgn="auto" latinLnBrk="0" hangingPunct="1">
              <a:lnSpc>
                <a:spcPct val="100000"/>
              </a:lnSpc>
              <a:spcBef>
                <a:spcPts val="0"/>
              </a:spcBef>
              <a:spcAft>
                <a:spcPts val="490"/>
              </a:spcAft>
              <a:buClrTx/>
              <a:buSzPct val="90000"/>
              <a:buFont typeface="Wingdings" panose="05000000000000000000" pitchFamily="2" charset="2"/>
              <a:buNone/>
              <a:tabLst/>
              <a:defRPr sz="1961" spc="0" baseline="0">
                <a:solidFill>
                  <a:schemeClr val="accent1"/>
                </a:solidFill>
                <a:latin typeface="+mj-lt"/>
              </a:defRPr>
            </a:lvl1pPr>
            <a:lvl2pPr marL="224097" indent="0">
              <a:buNone/>
              <a:defRPr sz="1765"/>
            </a:lvl2pPr>
            <a:lvl3pPr marL="448193" indent="0">
              <a:buNone/>
              <a:defRPr sz="1765"/>
            </a:lvl3pPr>
            <a:lvl4pPr marL="672290" indent="0">
              <a:buNone/>
              <a:defRPr sz="1765"/>
            </a:lvl4pPr>
            <a:lvl5pPr marL="896386" indent="0">
              <a:buNone/>
              <a:defRPr sz="1765"/>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8505007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8" y="1855863"/>
            <a:ext cx="11339774" cy="757943"/>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0" indent="0">
              <a:lnSpc>
                <a:spcPct val="100000"/>
              </a:lnSpc>
              <a:spcBef>
                <a:spcPts val="0"/>
              </a:spcBef>
              <a:spcAft>
                <a:spcPts val="392"/>
              </a:spcAft>
              <a:buNone/>
              <a:defRPr sz="1568">
                <a:solidFill>
                  <a:srgbClr val="000000"/>
                </a:solidFill>
                <a:latin typeface="+mj-lt"/>
              </a:defRPr>
            </a:lvl2pPr>
            <a:lvl3pPr marL="448193" indent="0">
              <a:spcBef>
                <a:spcPts val="0"/>
              </a:spcBef>
              <a:spcAft>
                <a:spcPts val="1274"/>
              </a:spcAft>
              <a:buNone/>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16pt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39343"/>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428610658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37319" y="2141394"/>
            <a:ext cx="11339774" cy="1223171"/>
          </a:xfrm>
        </p:spPr>
        <p:txBody>
          <a:bodyPr wrap="square" lIns="0" tIns="0" rIns="0" bIns="0">
            <a:spAutoFit/>
          </a:bodyPr>
          <a:lstStyle>
            <a:lvl1pPr marL="268916" indent="-268916">
              <a:lnSpc>
                <a:spcPct val="90000"/>
              </a:lnSpc>
              <a:spcBef>
                <a:spcPts val="0"/>
              </a:spcBef>
              <a:spcAft>
                <a:spcPts val="1274"/>
              </a:spcAft>
              <a:buClr>
                <a:srgbClr val="000000"/>
              </a:buClr>
              <a:buSzPct val="77000"/>
              <a:buFont typeface="Arial" panose="020B0604020202020204" pitchFamily="34" charset="0"/>
              <a:buChar char="•"/>
              <a:defRPr sz="2549" b="0" i="0">
                <a:solidFill>
                  <a:srgbClr val="000000"/>
                </a:solidFill>
                <a:latin typeface="+mn-lt"/>
              </a:defRPr>
            </a:lvl1pPr>
            <a:lvl2pPr marL="537832" indent="-224097">
              <a:lnSpc>
                <a:spcPct val="90000"/>
              </a:lnSpc>
              <a:spcBef>
                <a:spcPts val="0"/>
              </a:spcBef>
              <a:spcAft>
                <a:spcPts val="1274"/>
              </a:spcAft>
              <a:buClr>
                <a:srgbClr val="000000"/>
              </a:buClr>
              <a:buSzPct val="77000"/>
              <a:buFont typeface="Arial" panose="020B0604020202020204" pitchFamily="34" charset="0"/>
              <a:buChar char="•"/>
              <a:defRPr sz="1961">
                <a:solidFill>
                  <a:srgbClr val="000000"/>
                </a:solidFill>
              </a:defRPr>
            </a:lvl2pPr>
            <a:lvl3pPr marL="806748" indent="-224097">
              <a:spcBef>
                <a:spcPts val="0"/>
              </a:spcBef>
              <a:spcAft>
                <a:spcPts val="1274"/>
              </a:spcAft>
              <a:buClr>
                <a:srgbClr val="000000"/>
              </a:buClr>
              <a:buSzPct val="77000"/>
              <a:buFont typeface="Arial" panose="020B0604020202020204" pitchFamily="34" charset="0"/>
              <a:buChar char="•"/>
              <a:defRPr sz="1961">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298752"/>
          </a:xfrm>
        </p:spPr>
        <p:txBody>
          <a:bodyPr wrap="square" lIns="0" tIns="0" rIns="0" bIns="0">
            <a:spAutoFit/>
          </a:bodyPr>
          <a:lstStyle>
            <a:lvl1pPr marL="0" indent="0">
              <a:lnSpc>
                <a:spcPct val="90000"/>
              </a:lnSpc>
              <a:spcBef>
                <a:spcPts val="0"/>
              </a:spcBef>
              <a:spcAft>
                <a:spcPts val="1274"/>
              </a:spcAft>
              <a:buNone/>
              <a:defRPr sz="2157"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22pt</a:t>
            </a:r>
          </a:p>
        </p:txBody>
      </p:sp>
    </p:spTree>
    <p:extLst>
      <p:ext uri="{BB962C8B-B14F-4D97-AF65-F5344CB8AC3E}">
        <p14:creationId xmlns:p14="http://schemas.microsoft.com/office/powerpoint/2010/main" val="269206596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mp; body slide (with bullets)">
    <p:spTree>
      <p:nvGrpSpPr>
        <p:cNvPr id="1" name=""/>
        <p:cNvGrpSpPr/>
        <p:nvPr/>
      </p:nvGrpSpPr>
      <p:grpSpPr>
        <a:xfrm>
          <a:off x="0" y="0"/>
          <a:ext cx="0" cy="0"/>
          <a:chOff x="0" y="0"/>
          <a:chExt cx="0" cy="0"/>
        </a:xfrm>
      </p:grpSpPr>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298752"/>
          </a:xfrm>
        </p:spPr>
        <p:txBody>
          <a:bodyPr wrap="square" lIns="0" tIns="0" rIns="0" bIns="0">
            <a:spAutoFit/>
          </a:bodyPr>
          <a:lstStyle>
            <a:lvl1pPr marL="0" indent="0">
              <a:lnSpc>
                <a:spcPct val="90000"/>
              </a:lnSpc>
              <a:spcBef>
                <a:spcPts val="0"/>
              </a:spcBef>
              <a:spcAft>
                <a:spcPts val="1274"/>
              </a:spcAft>
              <a:buNone/>
              <a:defRPr sz="2157"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22pt</a:t>
            </a:r>
          </a:p>
        </p:txBody>
      </p:sp>
    </p:spTree>
    <p:extLst>
      <p:ext uri="{BB962C8B-B14F-4D97-AF65-F5344CB8AC3E}">
        <p14:creationId xmlns:p14="http://schemas.microsoft.com/office/powerpoint/2010/main" val="165740261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body slide (with bullets)">
    <p:spTree>
      <p:nvGrpSpPr>
        <p:cNvPr id="1" name=""/>
        <p:cNvGrpSpPr/>
        <p:nvPr/>
      </p:nvGrpSpPr>
      <p:grpSpPr>
        <a:xfrm>
          <a:off x="0" y="0"/>
          <a:ext cx="0" cy="0"/>
          <a:chOff x="0" y="0"/>
          <a:chExt cx="0" cy="0"/>
        </a:xfrm>
      </p:grpSpPr>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26423" y="1083831"/>
            <a:ext cx="11339774" cy="353070"/>
          </a:xfrm>
        </p:spPr>
        <p:txBody>
          <a:bodyPr wrap="square" lIns="0" tIns="0" rIns="0" bIns="0">
            <a:spAutoFit/>
          </a:bodyPr>
          <a:lstStyle>
            <a:lvl1pPr marL="0" indent="0">
              <a:lnSpc>
                <a:spcPct val="90000"/>
              </a:lnSpc>
              <a:spcBef>
                <a:spcPts val="0"/>
              </a:spcBef>
              <a:spcAft>
                <a:spcPts val="1274"/>
              </a:spcAft>
              <a:buNone/>
              <a:defRPr sz="2549" b="0" i="0">
                <a:solidFill>
                  <a:srgbClr val="000000"/>
                </a:solidFill>
                <a:latin typeface="+mn-lt"/>
              </a:defRPr>
            </a:lvl1pPr>
            <a:lvl2pPr marL="224097" indent="0">
              <a:lnSpc>
                <a:spcPct val="90000"/>
              </a:lnSpc>
              <a:spcBef>
                <a:spcPts val="0"/>
              </a:spcBef>
              <a:spcAft>
                <a:spcPts val="1274"/>
              </a:spcAft>
              <a:buNone/>
              <a:defRPr sz="1961">
                <a:solidFill>
                  <a:schemeClr val="tx2"/>
                </a:solidFill>
              </a:defRPr>
            </a:lvl2pPr>
            <a:lvl3pPr marL="448193" indent="0">
              <a:spcBef>
                <a:spcPts val="0"/>
              </a:spcBef>
              <a:spcAft>
                <a:spcPts val="1274"/>
              </a:spcAft>
              <a:buNone/>
              <a:defRPr sz="1961"/>
            </a:lvl3pPr>
            <a:lvl4pPr marL="672290" indent="0">
              <a:spcBef>
                <a:spcPts val="0"/>
              </a:spcBef>
              <a:spcAft>
                <a:spcPts val="1274"/>
              </a:spcAft>
              <a:buNone/>
              <a:defRPr sz="1961"/>
            </a:lvl4pPr>
            <a:lvl5pPr marL="896386" indent="0">
              <a:buNone/>
              <a:defRPr/>
            </a:lvl5pPr>
          </a:lstStyle>
          <a:p>
            <a:pPr lvl="0"/>
            <a:r>
              <a:rPr lang="en-US"/>
              <a:t>Subtitle Segoe UI 26pt</a:t>
            </a:r>
          </a:p>
        </p:txBody>
      </p:sp>
      <p:sp>
        <p:nvSpPr>
          <p:cNvPr id="6" name="Rectangle 5">
            <a:extLst>
              <a:ext uri="{FF2B5EF4-FFF2-40B4-BE49-F238E27FC236}">
                <a16:creationId xmlns:a16="http://schemas.microsoft.com/office/drawing/2014/main" id="{75E51F60-48F2-43C1-8392-7BC1F4F3B29C}"/>
              </a:ext>
            </a:extLst>
          </p:cNvPr>
          <p:cNvSpPr/>
          <p:nvPr userDrawn="1"/>
        </p:nvSpPr>
        <p:spPr bwMode="auto">
          <a:xfrm>
            <a:off x="426425" y="1599723"/>
            <a:ext cx="3632388"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15">
            <a:extLst>
              <a:ext uri="{FF2B5EF4-FFF2-40B4-BE49-F238E27FC236}">
                <a16:creationId xmlns:a16="http://schemas.microsoft.com/office/drawing/2014/main" id="{CC159E40-0EE3-4489-B97B-F8239A002595}"/>
              </a:ext>
            </a:extLst>
          </p:cNvPr>
          <p:cNvSpPr>
            <a:spLocks noGrp="1"/>
          </p:cNvSpPr>
          <p:nvPr>
            <p:ph sz="quarter" idx="17" hasCustomPrompt="1"/>
          </p:nvPr>
        </p:nvSpPr>
        <p:spPr>
          <a:xfrm>
            <a:off x="897219"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8" name="Rectangle 7">
            <a:extLst>
              <a:ext uri="{FF2B5EF4-FFF2-40B4-BE49-F238E27FC236}">
                <a16:creationId xmlns:a16="http://schemas.microsoft.com/office/drawing/2014/main" id="{0D99BFCA-4785-451D-9581-D483620F9D75}"/>
              </a:ext>
            </a:extLst>
          </p:cNvPr>
          <p:cNvSpPr/>
          <p:nvPr userDrawn="1"/>
        </p:nvSpPr>
        <p:spPr bwMode="auto">
          <a:xfrm>
            <a:off x="4281363" y="1599723"/>
            <a:ext cx="3623052"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a:extLst>
              <a:ext uri="{FF2B5EF4-FFF2-40B4-BE49-F238E27FC236}">
                <a16:creationId xmlns:a16="http://schemas.microsoft.com/office/drawing/2014/main" id="{BE2FADE2-AA55-46FA-9365-91E67D75A995}"/>
              </a:ext>
            </a:extLst>
          </p:cNvPr>
          <p:cNvSpPr/>
          <p:nvPr userDrawn="1"/>
        </p:nvSpPr>
        <p:spPr bwMode="auto">
          <a:xfrm>
            <a:off x="8126965" y="1599723"/>
            <a:ext cx="3635499" cy="312896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11" name="Content Placeholder 15">
            <a:extLst>
              <a:ext uri="{FF2B5EF4-FFF2-40B4-BE49-F238E27FC236}">
                <a16:creationId xmlns:a16="http://schemas.microsoft.com/office/drawing/2014/main" id="{50EF7C03-05A0-4784-B017-EE5104686477}"/>
              </a:ext>
            </a:extLst>
          </p:cNvPr>
          <p:cNvSpPr>
            <a:spLocks noGrp="1"/>
          </p:cNvSpPr>
          <p:nvPr>
            <p:ph sz="quarter" idx="18" hasCustomPrompt="1"/>
          </p:nvPr>
        </p:nvSpPr>
        <p:spPr>
          <a:xfrm>
            <a:off x="4746694"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2" name="Content Placeholder 15">
            <a:extLst>
              <a:ext uri="{FF2B5EF4-FFF2-40B4-BE49-F238E27FC236}">
                <a16:creationId xmlns:a16="http://schemas.microsoft.com/office/drawing/2014/main" id="{4A305D52-F002-4BEA-9F54-7481AC8EF5E6}"/>
              </a:ext>
            </a:extLst>
          </p:cNvPr>
          <p:cNvSpPr>
            <a:spLocks noGrp="1"/>
          </p:cNvSpPr>
          <p:nvPr>
            <p:ph sz="quarter" idx="19" hasCustomPrompt="1"/>
          </p:nvPr>
        </p:nvSpPr>
        <p:spPr>
          <a:xfrm>
            <a:off x="8598490" y="1958468"/>
            <a:ext cx="2698612" cy="2411476"/>
          </a:xfrm>
        </p:spPr>
        <p:txBody>
          <a:bodyPr anchor="ctr">
            <a:noAutofit/>
          </a:bodyPr>
          <a:lstStyle>
            <a:lvl1pPr marL="0" indent="0" algn="ctr">
              <a:buNone/>
              <a:defRPr sz="1961">
                <a:solidFill>
                  <a:schemeClr val="tx2"/>
                </a:solidFill>
                <a:latin typeface="+mj-lt"/>
              </a:defRPr>
            </a:lvl1pPr>
          </a:lstStyle>
          <a:p>
            <a:pPr lvl="0"/>
            <a:r>
              <a:rPr lang="en-US"/>
              <a:t> </a:t>
            </a:r>
          </a:p>
        </p:txBody>
      </p:sp>
      <p:sp>
        <p:nvSpPr>
          <p:cNvPr id="13" name="Text Placeholder 4">
            <a:extLst>
              <a:ext uri="{FF2B5EF4-FFF2-40B4-BE49-F238E27FC236}">
                <a16:creationId xmlns:a16="http://schemas.microsoft.com/office/drawing/2014/main" id="{B6F0DA68-B7FC-4BAE-9E0B-C80E946FF4DF}"/>
              </a:ext>
            </a:extLst>
          </p:cNvPr>
          <p:cNvSpPr>
            <a:spLocks noGrp="1"/>
          </p:cNvSpPr>
          <p:nvPr>
            <p:ph type="body" sz="quarter" idx="11" hasCustomPrompt="1"/>
          </p:nvPr>
        </p:nvSpPr>
        <p:spPr>
          <a:xfrm>
            <a:off x="426425" y="4927922"/>
            <a:ext cx="3627659" cy="1307666"/>
          </a:xfrm>
        </p:spPr>
        <p:txBody>
          <a:bodyPr lIns="0" tIns="0" rIns="0" bIns="0"/>
          <a:lstStyle>
            <a:lvl1pPr marL="0" indent="0">
              <a:lnSpc>
                <a:spcPct val="100000"/>
              </a:lnSpc>
              <a:spcBef>
                <a:spcPts val="0"/>
              </a:spcBef>
              <a:spcAft>
                <a:spcPts val="784"/>
              </a:spcAft>
              <a:buNone/>
              <a:defRPr sz="1568" b="1">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DF2A38E2-89C1-4FBA-AB5A-2A8774AAE551}"/>
              </a:ext>
            </a:extLst>
          </p:cNvPr>
          <p:cNvSpPr>
            <a:spLocks noGrp="1"/>
          </p:cNvSpPr>
          <p:nvPr>
            <p:ph type="body" sz="quarter" idx="20" hasCustomPrompt="1"/>
          </p:nvPr>
        </p:nvSpPr>
        <p:spPr>
          <a:xfrm>
            <a:off x="4281362" y="4927922"/>
            <a:ext cx="3623051"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6" name="Text Placeholder 4">
            <a:extLst>
              <a:ext uri="{FF2B5EF4-FFF2-40B4-BE49-F238E27FC236}">
                <a16:creationId xmlns:a16="http://schemas.microsoft.com/office/drawing/2014/main" id="{47DA9A1B-EF90-42DD-B22E-9C229B89F737}"/>
              </a:ext>
            </a:extLst>
          </p:cNvPr>
          <p:cNvSpPr>
            <a:spLocks noGrp="1"/>
          </p:cNvSpPr>
          <p:nvPr>
            <p:ph type="body" sz="quarter" idx="13" hasCustomPrompt="1"/>
          </p:nvPr>
        </p:nvSpPr>
        <p:spPr>
          <a:xfrm>
            <a:off x="8126963" y="4927922"/>
            <a:ext cx="3635502" cy="1307666"/>
          </a:xfrm>
        </p:spPr>
        <p:txBody>
          <a:bodyPr lIns="0" tIns="0" rIns="0" bIns="0"/>
          <a:lstStyle>
            <a:lvl1pPr marL="0" indent="0">
              <a:lnSpc>
                <a:spcPct val="100000"/>
              </a:lnSpc>
              <a:spcBef>
                <a:spcPts val="0"/>
              </a:spcBef>
              <a:spcAft>
                <a:spcPts val="784"/>
              </a:spcAft>
              <a:buNone/>
              <a:defRPr sz="1568">
                <a:solidFill>
                  <a:schemeClr val="accent1"/>
                </a:solidFill>
                <a:latin typeface="+mj-lt"/>
              </a:defRPr>
            </a:lvl1pPr>
            <a:lvl2pPr marL="0" marR="0" indent="0" algn="l" defTabSz="914367" rtl="0" eaLnBrk="1" fontAlgn="auto" latinLnBrk="0" hangingPunct="1">
              <a:lnSpc>
                <a:spcPct val="100000"/>
              </a:lnSpc>
              <a:spcBef>
                <a:spcPts val="0"/>
              </a:spcBef>
              <a:spcAft>
                <a:spcPts val="784"/>
              </a:spcAft>
              <a:buClrTx/>
              <a:buSzPct val="90000"/>
              <a:buFont typeface="Arial" panose="020B0604020202020204" pitchFamily="34" charset="0"/>
              <a:buNone/>
              <a:tabLst/>
              <a:defRPr sz="1568">
                <a:solidFill>
                  <a:srgbClr val="000000"/>
                </a:solidFill>
              </a:defRPr>
            </a:lvl2pPr>
            <a:lvl3pPr marL="448193" indent="0">
              <a:buNone/>
              <a:defRPr/>
            </a:lvl3pPr>
            <a:lvl4pPr marL="672290" indent="0">
              <a:buNone/>
              <a:defRPr/>
            </a:lvl4pPr>
            <a:lvl5pPr marL="896386"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65249237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88149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A239A6-C3D5-43CD-8B92-114933C3AF34}"/>
              </a:ext>
            </a:extLst>
          </p:cNvPr>
          <p:cNvSpPr>
            <a:spLocks noGrp="1"/>
          </p:cNvSpPr>
          <p:nvPr>
            <p:ph type="title"/>
          </p:nvPr>
        </p:nvSpPr>
        <p:spPr>
          <a:xfrm>
            <a:off x="429544" y="2446101"/>
            <a:ext cx="11305256" cy="1793104"/>
          </a:xfrm>
        </p:spPr>
        <p:txBody>
          <a:bodyPr/>
          <a:lstStyle/>
          <a:p>
            <a:pPr>
              <a:spcAft>
                <a:spcPts val="1000"/>
              </a:spcAft>
            </a:pPr>
            <a:r>
              <a:rPr lang="en-US" sz="3600" dirty="0">
                <a:latin typeface="+mn-lt"/>
              </a:rPr>
              <a:t>Microsoft Dynamics 365 </a:t>
            </a:r>
            <a:r>
              <a:rPr lang="en-US" sz="3600">
                <a:latin typeface="+mn-lt"/>
              </a:rPr>
              <a:t>Sales Campaign</a:t>
            </a:r>
            <a:br>
              <a:rPr lang="en-US" sz="900" dirty="0">
                <a:latin typeface="+mn-lt"/>
              </a:rPr>
            </a:br>
            <a:endParaRPr lang="en-US" sz="2000" dirty="0">
              <a:latin typeface="+mn-lt"/>
              <a:cs typeface="Segoe UI Semibold" panose="020B0702040204020203" pitchFamily="34" charset="0"/>
            </a:endParaRPr>
          </a:p>
        </p:txBody>
      </p:sp>
      <p:sp>
        <p:nvSpPr>
          <p:cNvPr id="7" name="Text Placeholder 6">
            <a:extLst>
              <a:ext uri="{FF2B5EF4-FFF2-40B4-BE49-F238E27FC236}">
                <a16:creationId xmlns:a16="http://schemas.microsoft.com/office/drawing/2014/main" id="{099FE3CE-B1F6-442F-823E-B86FCAFC9CC8}"/>
              </a:ext>
            </a:extLst>
          </p:cNvPr>
          <p:cNvSpPr>
            <a:spLocks noGrp="1"/>
          </p:cNvSpPr>
          <p:nvPr>
            <p:ph type="body" sz="quarter" idx="12"/>
          </p:nvPr>
        </p:nvSpPr>
        <p:spPr>
          <a:xfrm>
            <a:off x="429544" y="5336075"/>
            <a:ext cx="9401560" cy="945435"/>
          </a:xfrm>
        </p:spPr>
        <p:txBody>
          <a:bodyPr/>
          <a:lstStyle/>
          <a:p>
            <a:pPr>
              <a:spcAft>
                <a:spcPts val="600"/>
              </a:spcAft>
            </a:pPr>
            <a:r>
              <a:rPr lang="en-US" sz="2000" dirty="0"/>
              <a:t>LinkedIn / Facebook</a:t>
            </a:r>
          </a:p>
          <a:p>
            <a:pPr>
              <a:spcAft>
                <a:spcPts val="600"/>
              </a:spcAft>
            </a:pPr>
            <a:r>
              <a:rPr lang="en-US" sz="2000" dirty="0"/>
              <a:t>Twitter</a:t>
            </a:r>
          </a:p>
        </p:txBody>
      </p:sp>
    </p:spTree>
    <p:extLst>
      <p:ext uri="{BB962C8B-B14F-4D97-AF65-F5344CB8AC3E}">
        <p14:creationId xmlns:p14="http://schemas.microsoft.com/office/powerpoint/2010/main" val="852489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Twitter</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1200x675</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566250"/>
            <a:ext cx="3539137" cy="2641369"/>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a:r>
              <a:rPr lang="en-US" sz="1400" dirty="0">
                <a:latin typeface="Segoe UI Light" charset="0"/>
                <a:ea typeface="Segoe UI Light" charset="0"/>
                <a:cs typeface="Segoe UI Light" charset="0"/>
              </a:rPr>
              <a:t>Meeting your sales quota is about knowing prospects’ motivations and needs. Dynamics 365 empowers sellers with insights from LinkedIn to move the deal forward, plus integration with familiar Office 365 tools like Outlook. </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Start selling smarter today. </a:t>
            </a:r>
          </a:p>
        </p:txBody>
      </p:sp>
      <p:pic>
        <p:nvPicPr>
          <p:cNvPr id="8" name="Picture 7" descr="A picture containing computer, table, man, desk&#10;&#10;Description automatically generated">
            <a:extLst>
              <a:ext uri="{FF2B5EF4-FFF2-40B4-BE49-F238E27FC236}">
                <a16:creationId xmlns:a16="http://schemas.microsoft.com/office/drawing/2014/main" id="{C0701FC2-1557-41B8-A62B-A42086A33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423" y="1844475"/>
            <a:ext cx="7373597" cy="3683198"/>
          </a:xfrm>
          <a:prstGeom prst="rect">
            <a:avLst/>
          </a:prstGeom>
        </p:spPr>
      </p:pic>
    </p:spTree>
    <p:extLst>
      <p:ext uri="{BB962C8B-B14F-4D97-AF65-F5344CB8AC3E}">
        <p14:creationId xmlns:p14="http://schemas.microsoft.com/office/powerpoint/2010/main" val="398801618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erson standing in front of a computer&#10;&#10;Description automatically generated">
            <a:extLst>
              <a:ext uri="{FF2B5EF4-FFF2-40B4-BE49-F238E27FC236}">
                <a16:creationId xmlns:a16="http://schemas.microsoft.com/office/drawing/2014/main" id="{EF177AC2-6ECA-4423-AE6B-C741EC981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5232" y="1717221"/>
            <a:ext cx="5494921" cy="2873491"/>
          </a:xfrm>
          <a:prstGeom prst="rect">
            <a:avLst/>
          </a:prstGeom>
        </p:spPr>
      </p:pic>
      <p:sp>
        <p:nvSpPr>
          <p:cNvPr id="4" name="Title 3">
            <a:extLst>
              <a:ext uri="{FF2B5EF4-FFF2-40B4-BE49-F238E27FC236}">
                <a16:creationId xmlns:a16="http://schemas.microsoft.com/office/drawing/2014/main" id="{77971FE0-CC07-41B6-A14A-3137F422E99E}"/>
              </a:ext>
            </a:extLst>
          </p:cNvPr>
          <p:cNvSpPr>
            <a:spLocks noGrp="1"/>
          </p:cNvSpPr>
          <p:nvPr>
            <p:ph type="title"/>
          </p:nvPr>
        </p:nvSpPr>
        <p:spPr>
          <a:xfrm>
            <a:off x="426424" y="261251"/>
            <a:ext cx="11336039" cy="758022"/>
          </a:xfrm>
        </p:spPr>
        <p:txBody>
          <a:bodyPr/>
          <a:lstStyle/>
          <a:p>
            <a:r>
              <a:rPr lang="en-US" dirty="0"/>
              <a:t>Guidance for usage (sample banner)</a:t>
            </a:r>
          </a:p>
        </p:txBody>
      </p:sp>
      <p:sp>
        <p:nvSpPr>
          <p:cNvPr id="7" name="Oval 6"/>
          <p:cNvSpPr/>
          <p:nvPr/>
        </p:nvSpPr>
        <p:spPr>
          <a:xfrm>
            <a:off x="952094" y="1371489"/>
            <a:ext cx="311285" cy="31128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Pro"/>
                <a:ea typeface="+mn-ea"/>
                <a:cs typeface="+mn-cs"/>
              </a:rPr>
              <a:t>1</a:t>
            </a:r>
          </a:p>
        </p:txBody>
      </p:sp>
      <p:sp>
        <p:nvSpPr>
          <p:cNvPr id="8" name="Oval 7"/>
          <p:cNvSpPr/>
          <p:nvPr/>
        </p:nvSpPr>
        <p:spPr>
          <a:xfrm>
            <a:off x="4497143" y="1380174"/>
            <a:ext cx="311285" cy="31128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Pro"/>
                <a:ea typeface="+mn-ea"/>
                <a:cs typeface="+mn-cs"/>
              </a:rPr>
              <a:t>2</a:t>
            </a:r>
          </a:p>
        </p:txBody>
      </p:sp>
      <p:sp>
        <p:nvSpPr>
          <p:cNvPr id="9" name="Oval 8"/>
          <p:cNvSpPr/>
          <p:nvPr/>
        </p:nvSpPr>
        <p:spPr>
          <a:xfrm>
            <a:off x="8042192" y="1371488"/>
            <a:ext cx="311285" cy="31128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Pro"/>
                <a:ea typeface="+mn-ea"/>
                <a:cs typeface="+mn-cs"/>
              </a:rPr>
              <a:t>3</a:t>
            </a:r>
          </a:p>
        </p:txBody>
      </p:sp>
      <p:sp>
        <p:nvSpPr>
          <p:cNvPr id="379" name="TextBox 378"/>
          <p:cNvSpPr txBox="1"/>
          <p:nvPr/>
        </p:nvSpPr>
        <p:spPr>
          <a:xfrm>
            <a:off x="380171" y="4807113"/>
            <a:ext cx="10970122"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505050"/>
                </a:solidFill>
                <a:effectLst/>
                <a:uLnTx/>
                <a:uFillTx/>
                <a:ea typeface="+mn-ea"/>
                <a:cs typeface="+mn-cs"/>
              </a:rPr>
              <a:t>Follow these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sng" strike="noStrike" kern="1200" cap="none" spc="0" normalizeH="0" baseline="0" noProof="0" dirty="0">
              <a:ln>
                <a:noFill/>
              </a:ln>
              <a:solidFill>
                <a:srgbClr val="505050"/>
              </a:solidFill>
              <a:effectLst/>
              <a:uLnTx/>
              <a:uFillTx/>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a:ln>
                  <a:noFill/>
                </a:ln>
                <a:solidFill>
                  <a:srgbClr val="505050"/>
                </a:solidFill>
                <a:effectLst/>
                <a:uLnTx/>
                <a:uFillTx/>
              </a:rPr>
              <a:t>Banners may be used as-is, or you may insert your own logo as shown above.</a:t>
            </a:r>
          </a:p>
          <a:p>
            <a:pPr marL="342900" lvl="0" indent="-342900">
              <a:buFontTx/>
              <a:buAutoNum type="arabicPeriod"/>
            </a:pPr>
            <a:r>
              <a:rPr lang="en-US" sz="1400" dirty="0">
                <a:solidFill>
                  <a:srgbClr val="505050"/>
                </a:solidFill>
              </a:rPr>
              <a:t>To save an image, right-click the picture, and then click Save as Picture. In the Save as Type list, pick the graphics file format you want. </a:t>
            </a:r>
          </a:p>
          <a:p>
            <a:pPr marL="342900" lvl="0" indent="-342900">
              <a:buFontTx/>
              <a:buAutoNum type="arabicPeriod"/>
            </a:pPr>
            <a:r>
              <a:rPr lang="en-US" sz="1400" dirty="0">
                <a:solidFill>
                  <a:srgbClr val="505050"/>
                </a:solidFill>
              </a:rPr>
              <a:t>Copy has been provided for each asset; use accordingly and your links to the call to action. </a:t>
            </a:r>
            <a:endParaRPr kumimoji="0" lang="en-US" sz="1400" b="0" i="0" u="none" strike="noStrike" kern="1200" cap="none" spc="0" normalizeH="0" baseline="0" noProof="0" dirty="0">
              <a:ln>
                <a:noFill/>
              </a:ln>
              <a:solidFill>
                <a:srgbClr val="505050"/>
              </a:solidFill>
              <a:effectLst/>
              <a:uLnTx/>
              <a:uFillTx/>
            </a:endParaRPr>
          </a:p>
        </p:txBody>
      </p:sp>
      <p:pic>
        <p:nvPicPr>
          <p:cNvPr id="382" name="Picture 381"/>
          <p:cNvPicPr>
            <a:picLocks noChangeAspect="1"/>
          </p:cNvPicPr>
          <p:nvPr/>
        </p:nvPicPr>
        <p:blipFill>
          <a:blip r:embed="rId4"/>
          <a:stretch>
            <a:fillRect/>
          </a:stretch>
        </p:blipFill>
        <p:spPr>
          <a:xfrm>
            <a:off x="7432247" y="6482384"/>
            <a:ext cx="4464811" cy="242068"/>
          </a:xfrm>
          <a:prstGeom prst="rect">
            <a:avLst/>
          </a:prstGeom>
        </p:spPr>
      </p:pic>
      <p:sp>
        <p:nvSpPr>
          <p:cNvPr id="40" name="Rectangle 39"/>
          <p:cNvSpPr/>
          <p:nvPr/>
        </p:nvSpPr>
        <p:spPr>
          <a:xfrm>
            <a:off x="6043379" y="3943184"/>
            <a:ext cx="1183300" cy="3997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0000"/>
                </a:solidFill>
                <a:latin typeface="Segoe UI Light" charset="0"/>
                <a:ea typeface="Segoe UI Light" charset="0"/>
                <a:cs typeface="Segoe UI Light" charset="0"/>
              </a:rPr>
              <a:t>Insert Partner Logo </a:t>
            </a:r>
          </a:p>
        </p:txBody>
      </p:sp>
      <p:sp>
        <p:nvSpPr>
          <p:cNvPr id="378" name="Rectangle 377"/>
          <p:cNvSpPr/>
          <p:nvPr/>
        </p:nvSpPr>
        <p:spPr>
          <a:xfrm>
            <a:off x="5982180" y="3882112"/>
            <a:ext cx="1281764" cy="54042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Segoe Pro"/>
              <a:ea typeface="+mn-ea"/>
              <a:cs typeface="+mn-cs"/>
            </a:endParaRPr>
          </a:p>
        </p:txBody>
      </p:sp>
      <p:cxnSp>
        <p:nvCxnSpPr>
          <p:cNvPr id="380" name="Straight Arrow Connector 379"/>
          <p:cNvCxnSpPr>
            <a:cxnSpLocks/>
          </p:cNvCxnSpPr>
          <p:nvPr/>
        </p:nvCxnSpPr>
        <p:spPr>
          <a:xfrm flipV="1">
            <a:off x="6953250" y="4422539"/>
            <a:ext cx="1" cy="1006711"/>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descr="A person standing in front of a computer&#10;&#10;Description automatically generated">
            <a:extLst>
              <a:ext uri="{FF2B5EF4-FFF2-40B4-BE49-F238E27FC236}">
                <a16:creationId xmlns:a16="http://schemas.microsoft.com/office/drawing/2014/main" id="{708F5254-3817-40AE-AAD6-87456E92B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566" y="1717221"/>
            <a:ext cx="5494921" cy="2873491"/>
          </a:xfrm>
          <a:prstGeom prst="rect">
            <a:avLst/>
          </a:prstGeom>
        </p:spPr>
      </p:pic>
    </p:spTree>
    <p:extLst>
      <p:ext uri="{BB962C8B-B14F-4D97-AF65-F5344CB8AC3E}">
        <p14:creationId xmlns:p14="http://schemas.microsoft.com/office/powerpoint/2010/main" val="291960792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LinkedIn / Facebook</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1200x627</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566250"/>
            <a:ext cx="3327265" cy="2100999"/>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400" b="1" dirty="0">
              <a:solidFill>
                <a:schemeClr val="accent1"/>
              </a:solidFill>
              <a:latin typeface="Segoe UI Semibold" charset="0"/>
              <a:ea typeface="Segoe UI Semibold" charset="0"/>
              <a:cs typeface="Segoe UI Semibold" charset="0"/>
            </a:endParaRPr>
          </a:p>
          <a:p>
            <a:pPr marL="0" lvl="1"/>
            <a:r>
              <a:rPr lang="en-US" sz="1400" dirty="0">
                <a:latin typeface="Segoe UI Light" charset="0"/>
                <a:ea typeface="Segoe UI Light" charset="0"/>
                <a:cs typeface="Segoe UI Light" charset="0"/>
              </a:rPr>
              <a:t>Did you know that 55% of sales reps think the company's sales tools are an obstacle instead of a facilitator?  </a:t>
            </a:r>
          </a:p>
          <a:p>
            <a:pPr marL="0" lvl="1"/>
            <a:endParaRPr lang="en-US" sz="1400" dirty="0">
              <a:latin typeface="Segoe UI Light" charset="0"/>
              <a:ea typeface="Segoe UI Light" charset="0"/>
              <a:cs typeface="Segoe UI Light" charset="0"/>
            </a:endParaRPr>
          </a:p>
          <a:p>
            <a:pPr marL="0" lvl="1"/>
            <a:r>
              <a:rPr lang="en-GB" sz="1400" dirty="0">
                <a:latin typeface="Segoe UI Light" charset="0"/>
                <a:ea typeface="Segoe UI Light" charset="0"/>
                <a:cs typeface="Segoe UI Light" charset="0"/>
              </a:rPr>
              <a:t>Engage buyers with tools you already use, like LinkedIn and Office 365—all integrated with seller workflows and insights in Dynamics 365 Sales. </a:t>
            </a:r>
          </a:p>
          <a:p>
            <a:pPr marL="0" lvl="1"/>
            <a:endParaRPr lang="en-GB" sz="1400" dirty="0">
              <a:latin typeface="Segoe UI Light" charset="0"/>
              <a:ea typeface="Segoe UI Light" charset="0"/>
              <a:cs typeface="Segoe UI Light" charset="0"/>
            </a:endParaRPr>
          </a:p>
          <a:p>
            <a:pPr marL="0" lvl="1"/>
            <a:r>
              <a:rPr lang="en-GB" sz="1400" dirty="0">
                <a:latin typeface="Segoe UI Light" charset="0"/>
                <a:ea typeface="Segoe UI Light" charset="0"/>
                <a:cs typeface="Segoe UI Light" charset="0"/>
              </a:rPr>
              <a:t>Get started today.</a:t>
            </a:r>
          </a:p>
        </p:txBody>
      </p:sp>
      <p:pic>
        <p:nvPicPr>
          <p:cNvPr id="7" name="Picture 6" descr="A person standing in front of a computer&#10;&#10;Description automatically generated">
            <a:extLst>
              <a:ext uri="{FF2B5EF4-FFF2-40B4-BE49-F238E27FC236}">
                <a16:creationId xmlns:a16="http://schemas.microsoft.com/office/drawing/2014/main" id="{DF067CFC-7C89-4905-9B08-F123FE064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06" y="1741412"/>
            <a:ext cx="7115210" cy="3720798"/>
          </a:xfrm>
          <a:prstGeom prst="rect">
            <a:avLst/>
          </a:prstGeom>
        </p:spPr>
      </p:pic>
    </p:spTree>
    <p:extLst>
      <p:ext uri="{BB962C8B-B14F-4D97-AF65-F5344CB8AC3E}">
        <p14:creationId xmlns:p14="http://schemas.microsoft.com/office/powerpoint/2010/main" val="114412714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LinkedIn / Facebook</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1200x627</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410259"/>
            <a:ext cx="3104240" cy="2914216"/>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400" b="1" dirty="0">
              <a:latin typeface="Segoe UI Semibold" charset="0"/>
              <a:ea typeface="Segoe UI Semibold" charset="0"/>
              <a:cs typeface="Segoe UI Semibold" charset="0"/>
            </a:endParaRPr>
          </a:p>
          <a:p>
            <a:pPr marL="0" lvl="1"/>
            <a:r>
              <a:rPr lang="en-US" sz="1400" dirty="0">
                <a:latin typeface="Segoe UI Light" charset="0"/>
                <a:ea typeface="Segoe UI Light" charset="0"/>
                <a:cs typeface="Segoe UI Light" charset="0"/>
              </a:rPr>
              <a:t>67% of a sales rep’s time is spent on non-selling activities and, when they do engage, 77% of buyers don’t believe that the salespeople understand their business.</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Get insight into each buyer’s needs to sell smarter and close deals faster. </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Click </a:t>
            </a:r>
            <a:r>
              <a:rPr lang="en-US" sz="1400" u="sng" dirty="0">
                <a:latin typeface="Segoe UI Light" charset="0"/>
                <a:ea typeface="Segoe UI Light" charset="0"/>
                <a:cs typeface="Segoe UI Light" charset="0"/>
              </a:rPr>
              <a:t>here</a:t>
            </a:r>
            <a:r>
              <a:rPr lang="en-US" sz="1400" dirty="0">
                <a:latin typeface="Segoe UI Light" charset="0"/>
                <a:ea typeface="Segoe UI Light" charset="0"/>
                <a:cs typeface="Segoe UI Light" charset="0"/>
              </a:rPr>
              <a:t> to learn about Dynamics 365 Sales.</a:t>
            </a:r>
          </a:p>
        </p:txBody>
      </p:sp>
      <p:pic>
        <p:nvPicPr>
          <p:cNvPr id="3" name="Picture 2" descr="A person using a computer&#10;&#10;Description automatically generated">
            <a:extLst>
              <a:ext uri="{FF2B5EF4-FFF2-40B4-BE49-F238E27FC236}">
                <a16:creationId xmlns:a16="http://schemas.microsoft.com/office/drawing/2014/main" id="{D9E842D9-EB0C-4ED1-A1DD-9256322CA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065" y="1847485"/>
            <a:ext cx="7394159" cy="3866670"/>
          </a:xfrm>
          <a:prstGeom prst="rect">
            <a:avLst/>
          </a:prstGeom>
        </p:spPr>
      </p:pic>
    </p:spTree>
    <p:extLst>
      <p:ext uri="{BB962C8B-B14F-4D97-AF65-F5344CB8AC3E}">
        <p14:creationId xmlns:p14="http://schemas.microsoft.com/office/powerpoint/2010/main" val="152968716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LinkedIn / Facebook</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1200x627</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410259"/>
            <a:ext cx="3104240" cy="3047566"/>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a:r>
              <a:rPr lang="en-US" sz="1400" dirty="0">
                <a:latin typeface="Segoe UI Semibold" charset="0"/>
                <a:ea typeface="Segoe UI Semibold" charset="0"/>
                <a:cs typeface="Segoe UI Semibold" charset="0"/>
              </a:rPr>
              <a:t>Why are only 18% of sellers  considered trusted advisors?</a:t>
            </a:r>
          </a:p>
          <a:p>
            <a:pPr marL="0" lvl="1"/>
            <a:r>
              <a:rPr lang="en-US" sz="1400" dirty="0">
                <a:latin typeface="Segoe UI Light" charset="0"/>
                <a:ea typeface="Segoe UI Light" charset="0"/>
                <a:cs typeface="Segoe UI Light" charset="0"/>
              </a:rPr>
              <a:t> A lack of knowledge about buyer’s motivations and needs, to start. </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Learn how Dynamics 365 Sales works with Office 365 and LinkedIn to drive more personalized, meaningful engagement.</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Find out more.</a:t>
            </a:r>
          </a:p>
        </p:txBody>
      </p:sp>
      <p:pic>
        <p:nvPicPr>
          <p:cNvPr id="4" name="Picture 3" descr="A person standing in front of a computer&#10;&#10;Description automatically generated">
            <a:extLst>
              <a:ext uri="{FF2B5EF4-FFF2-40B4-BE49-F238E27FC236}">
                <a16:creationId xmlns:a16="http://schemas.microsoft.com/office/drawing/2014/main" id="{9A56663C-7CF9-45AE-8A55-81A8BA9EF5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66" y="1924661"/>
            <a:ext cx="7259448" cy="3796225"/>
          </a:xfrm>
          <a:prstGeom prst="rect">
            <a:avLst/>
          </a:prstGeom>
        </p:spPr>
      </p:pic>
    </p:spTree>
    <p:extLst>
      <p:ext uri="{BB962C8B-B14F-4D97-AF65-F5344CB8AC3E}">
        <p14:creationId xmlns:p14="http://schemas.microsoft.com/office/powerpoint/2010/main" val="35578617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LinkedIn / Facebook</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1200x627</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345409"/>
            <a:ext cx="2780855" cy="3455315"/>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a:r>
              <a:rPr lang="en-US" sz="1400" dirty="0">
                <a:latin typeface="Segoe UI Light" charset="0"/>
                <a:ea typeface="Segoe UI Light" charset="0"/>
                <a:cs typeface="Segoe UI Light" charset="0"/>
              </a:rPr>
              <a:t>If you don’t know what motivates prospects to buy, how you expect to close the deal?</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Find out how you can prevent your business from falling behind the competition by engaging more effectively using tools they already use, like Office 365 and LinkedIn, plus AI-powered insights from Dynamics 365 Sales. </a:t>
            </a:r>
          </a:p>
          <a:p>
            <a:pPr marL="0" lvl="1"/>
            <a:endParaRPr lang="en-US" sz="1400" dirty="0">
              <a:latin typeface="Segoe UI Light" charset="0"/>
              <a:ea typeface="Segoe UI Light" charset="0"/>
              <a:cs typeface="Segoe UI Light" charset="0"/>
            </a:endParaRPr>
          </a:p>
          <a:p>
            <a:pPr marL="0" lvl="1"/>
            <a:r>
              <a:rPr lang="en-US" sz="1400" dirty="0">
                <a:latin typeface="Segoe UI Light" charset="0"/>
                <a:ea typeface="Segoe UI Light" charset="0"/>
                <a:cs typeface="Segoe UI Light" charset="0"/>
              </a:rPr>
              <a:t>Click </a:t>
            </a:r>
            <a:r>
              <a:rPr lang="en-US" sz="1400" u="sng" dirty="0">
                <a:latin typeface="Segoe UI Light" charset="0"/>
                <a:ea typeface="Segoe UI Light" charset="0"/>
                <a:cs typeface="Segoe UI Light" charset="0"/>
              </a:rPr>
              <a:t>here </a:t>
            </a:r>
            <a:r>
              <a:rPr lang="en-US" sz="1400" dirty="0">
                <a:latin typeface="Segoe UI Light" charset="0"/>
                <a:ea typeface="Segoe UI Light" charset="0"/>
                <a:cs typeface="Segoe UI Light" charset="0"/>
              </a:rPr>
              <a:t>to learn more.</a:t>
            </a:r>
          </a:p>
        </p:txBody>
      </p:sp>
      <p:pic>
        <p:nvPicPr>
          <p:cNvPr id="3" name="Picture 2" descr="A person on a computer&#10;&#10;Description automatically generated">
            <a:extLst>
              <a:ext uri="{FF2B5EF4-FFF2-40B4-BE49-F238E27FC236}">
                <a16:creationId xmlns:a16="http://schemas.microsoft.com/office/drawing/2014/main" id="{B7C85912-A0BE-4E8E-B71A-0EF4E1831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423" y="1847485"/>
            <a:ext cx="7305675" cy="3820398"/>
          </a:xfrm>
          <a:prstGeom prst="rect">
            <a:avLst/>
          </a:prstGeom>
        </p:spPr>
      </p:pic>
    </p:spTree>
    <p:extLst>
      <p:ext uri="{BB962C8B-B14F-4D97-AF65-F5344CB8AC3E}">
        <p14:creationId xmlns:p14="http://schemas.microsoft.com/office/powerpoint/2010/main" val="101606527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Twitter</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1200x675</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566250"/>
            <a:ext cx="3539137" cy="2641369"/>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a:r>
              <a:rPr lang="en-US" sz="1400" dirty="0">
                <a:latin typeface="Segoe UI Light" charset="0"/>
                <a:ea typeface="Segoe UI Light" charset="0"/>
                <a:cs typeface="Segoe UI Light" charset="0"/>
              </a:rPr>
              <a:t>55% of sales reps think the company's sales tools are an obstacle instead of a facilitator.   Engage buyers with tools you already use, like LinkedIn and Office 365—all integrated with seller workflows and insights in Dynamics 365 Sales. </a:t>
            </a:r>
            <a:endParaRPr lang="en-GB" sz="1400" dirty="0">
              <a:latin typeface="Segoe UI Light" charset="0"/>
              <a:ea typeface="Segoe UI Light" charset="0"/>
              <a:cs typeface="Segoe UI Light" charset="0"/>
            </a:endParaRPr>
          </a:p>
          <a:p>
            <a:pPr marL="0" lvl="1"/>
            <a:endParaRPr lang="en-US" sz="1600" dirty="0">
              <a:solidFill>
                <a:schemeClr val="accent1"/>
              </a:solidFill>
              <a:latin typeface="Segoe UI Semibold" charset="0"/>
              <a:ea typeface="Segoe UI Semibold" charset="0"/>
              <a:cs typeface="Segoe UI Semibold" charset="0"/>
            </a:endParaRPr>
          </a:p>
        </p:txBody>
      </p:sp>
      <p:pic>
        <p:nvPicPr>
          <p:cNvPr id="10" name="Picture 9" descr="A person standing in front of a computer&#10;&#10;Description automatically generated">
            <a:extLst>
              <a:ext uri="{FF2B5EF4-FFF2-40B4-BE49-F238E27FC236}">
                <a16:creationId xmlns:a16="http://schemas.microsoft.com/office/drawing/2014/main" id="{552A4617-FF3D-47B5-AB5B-FEF53B0B7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906" y="1741412"/>
            <a:ext cx="7115210" cy="3720798"/>
          </a:xfrm>
          <a:prstGeom prst="rect">
            <a:avLst/>
          </a:prstGeom>
        </p:spPr>
      </p:pic>
    </p:spTree>
    <p:extLst>
      <p:ext uri="{BB962C8B-B14F-4D97-AF65-F5344CB8AC3E}">
        <p14:creationId xmlns:p14="http://schemas.microsoft.com/office/powerpoint/2010/main" val="126634176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Twitter</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1200x675</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566250"/>
            <a:ext cx="3539137" cy="2641369"/>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defTabSz="914400">
              <a:lnSpc>
                <a:spcPct val="100000"/>
              </a:lnSpc>
              <a:buSzTx/>
            </a:pPr>
            <a:r>
              <a:rPr lang="en-US" sz="1400" dirty="0">
                <a:solidFill>
                  <a:srgbClr val="282828"/>
                </a:solidFill>
                <a:latin typeface="Segoe UI Light" charset="0"/>
                <a:ea typeface="Segoe UI Light" charset="0"/>
                <a:cs typeface="Segoe UI Light" charset="0"/>
              </a:rPr>
              <a:t>When 67% of a sales rep’s time is spent on non-selling activities, it's no wonder 77% of buyers don’t believe reps understand their business. Dynamics 365 Sales streamlines workflows with insight into each buyer’s needs to sell smarter and close deals faster. Learn more. </a:t>
            </a:r>
          </a:p>
        </p:txBody>
      </p:sp>
      <p:pic>
        <p:nvPicPr>
          <p:cNvPr id="10" name="Picture 9" descr="A person using a computer&#10;&#10;Description automatically generated">
            <a:extLst>
              <a:ext uri="{FF2B5EF4-FFF2-40B4-BE49-F238E27FC236}">
                <a16:creationId xmlns:a16="http://schemas.microsoft.com/office/drawing/2014/main" id="{D72896BD-68D1-404B-826B-C539569A9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423" y="1663435"/>
            <a:ext cx="7425810" cy="3709279"/>
          </a:xfrm>
          <a:prstGeom prst="rect">
            <a:avLst/>
          </a:prstGeom>
        </p:spPr>
      </p:pic>
    </p:spTree>
    <p:extLst>
      <p:ext uri="{BB962C8B-B14F-4D97-AF65-F5344CB8AC3E}">
        <p14:creationId xmlns:p14="http://schemas.microsoft.com/office/powerpoint/2010/main" val="284347916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9A463-287C-4CB5-A3F3-0A0A9E06D133}"/>
              </a:ext>
            </a:extLst>
          </p:cNvPr>
          <p:cNvSpPr>
            <a:spLocks noGrp="1"/>
          </p:cNvSpPr>
          <p:nvPr>
            <p:ph type="title"/>
          </p:nvPr>
        </p:nvSpPr>
        <p:spPr>
          <a:xfrm>
            <a:off x="426424" y="262077"/>
            <a:ext cx="11336039" cy="758022"/>
          </a:xfrm>
        </p:spPr>
        <p:txBody>
          <a:bodyPr/>
          <a:lstStyle/>
          <a:p>
            <a:r>
              <a:rPr lang="en-US" dirty="0"/>
              <a:t>Twitter</a:t>
            </a:r>
          </a:p>
        </p:txBody>
      </p:sp>
      <p:sp>
        <p:nvSpPr>
          <p:cNvPr id="9" name="Text Placeholder 8">
            <a:extLst>
              <a:ext uri="{FF2B5EF4-FFF2-40B4-BE49-F238E27FC236}">
                <a16:creationId xmlns:a16="http://schemas.microsoft.com/office/drawing/2014/main" id="{7B79C077-4BD8-4A34-BAEE-26A57987345C}"/>
              </a:ext>
            </a:extLst>
          </p:cNvPr>
          <p:cNvSpPr>
            <a:spLocks noGrp="1"/>
          </p:cNvSpPr>
          <p:nvPr>
            <p:ph type="body" sz="quarter" idx="12"/>
          </p:nvPr>
        </p:nvSpPr>
        <p:spPr>
          <a:xfrm>
            <a:off x="426423" y="905413"/>
            <a:ext cx="11339774" cy="298736"/>
          </a:xfrm>
        </p:spPr>
        <p:txBody>
          <a:bodyPr/>
          <a:lstStyle/>
          <a:p>
            <a:r>
              <a:rPr lang="en-US" dirty="0"/>
              <a:t>1200x675</a:t>
            </a:r>
          </a:p>
        </p:txBody>
      </p:sp>
      <p:sp>
        <p:nvSpPr>
          <p:cNvPr id="26" name="Text Placeholder 7">
            <a:extLst>
              <a:ext uri="{FF2B5EF4-FFF2-40B4-BE49-F238E27FC236}">
                <a16:creationId xmlns:a16="http://schemas.microsoft.com/office/drawing/2014/main" id="{6B1F38E3-87DC-453A-B8F8-F2B4EFF101D4}"/>
              </a:ext>
            </a:extLst>
          </p:cNvPr>
          <p:cNvSpPr txBox="1">
            <a:spLocks/>
          </p:cNvSpPr>
          <p:nvPr/>
        </p:nvSpPr>
        <p:spPr>
          <a:xfrm>
            <a:off x="8035828" y="2566250"/>
            <a:ext cx="3539137" cy="2641369"/>
          </a:xfrm>
          <a:prstGeom prst="rect">
            <a:avLst/>
          </a:prstGeom>
        </p:spPr>
        <p:txBody>
          <a:bodyPr/>
          <a:lst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lvl="1"/>
            <a:r>
              <a:rPr lang="en-US" sz="1600" b="1" dirty="0">
                <a:solidFill>
                  <a:schemeClr val="accent1"/>
                </a:solidFill>
                <a:latin typeface="Segoe UI Semibold" charset="0"/>
                <a:ea typeface="Segoe UI Semibold" charset="0"/>
                <a:cs typeface="Segoe UI Semibold" charset="0"/>
              </a:rPr>
              <a:t>Copy:</a:t>
            </a:r>
          </a:p>
          <a:p>
            <a:pPr marL="0" lvl="1"/>
            <a:endParaRPr lang="en-US" sz="1600" b="1" dirty="0">
              <a:solidFill>
                <a:schemeClr val="accent1"/>
              </a:solidFill>
              <a:latin typeface="Segoe UI Semibold" charset="0"/>
              <a:ea typeface="Segoe UI Semibold" charset="0"/>
              <a:cs typeface="Segoe UI Semibold" charset="0"/>
            </a:endParaRPr>
          </a:p>
          <a:p>
            <a:pPr marL="0" lvl="1"/>
            <a:r>
              <a:rPr lang="en-US" sz="1400" dirty="0">
                <a:latin typeface="Segoe UI Light" panose="020B0502040204020203" pitchFamily="34" charset="0"/>
                <a:ea typeface="Segoe UI Semibold" charset="0"/>
                <a:cs typeface="Segoe UI Light" panose="020B0502040204020203" pitchFamily="34" charset="0"/>
              </a:rPr>
              <a:t>Why are only 18% of sellers  considered trusted advisors? </a:t>
            </a:r>
            <a:r>
              <a:rPr lang="en-US" sz="1400" dirty="0">
                <a:latin typeface="Segoe UI Light" panose="020B0502040204020203" pitchFamily="34" charset="0"/>
                <a:ea typeface="Segoe UI Light" charset="0"/>
                <a:cs typeface="Segoe UI Light" panose="020B0502040204020203" pitchFamily="34" charset="0"/>
              </a:rPr>
              <a:t>A lack of knowledge about buyer’s motivations and needs, to start. </a:t>
            </a:r>
          </a:p>
          <a:p>
            <a:pPr marL="0" lvl="1"/>
            <a:endParaRPr lang="en-US" sz="1400" dirty="0">
              <a:latin typeface="Segoe UI Light" panose="020B0502040204020203" pitchFamily="34" charset="0"/>
              <a:ea typeface="Segoe UI Light" charset="0"/>
              <a:cs typeface="Segoe UI Light" panose="020B0502040204020203" pitchFamily="34" charset="0"/>
            </a:endParaRPr>
          </a:p>
          <a:p>
            <a:pPr marL="0" lvl="1"/>
            <a:r>
              <a:rPr lang="en-US" sz="1400" dirty="0">
                <a:latin typeface="Segoe UI Light" panose="020B0502040204020203" pitchFamily="34" charset="0"/>
                <a:ea typeface="Segoe UI Light" charset="0"/>
                <a:cs typeface="Segoe UI Light" panose="020B0502040204020203" pitchFamily="34" charset="0"/>
              </a:rPr>
              <a:t>Learn how Dynamics 365 Sales works with Office 365 and LinkedIn to drive more personalized, meaningful engagements.</a:t>
            </a:r>
          </a:p>
          <a:p>
            <a:pPr marL="0" lvl="1"/>
            <a:endParaRPr lang="en-US" sz="1400" dirty="0">
              <a:latin typeface="Segoe UI Light" panose="020B0502040204020203" pitchFamily="34" charset="0"/>
              <a:ea typeface="Segoe UI Light" charset="0"/>
              <a:cs typeface="Segoe UI Light" panose="020B0502040204020203" pitchFamily="34" charset="0"/>
            </a:endParaRPr>
          </a:p>
          <a:p>
            <a:pPr marL="0" lvl="1"/>
            <a:r>
              <a:rPr lang="en-US" sz="1400" dirty="0">
                <a:latin typeface="Segoe UI Light" panose="020B0502040204020203" pitchFamily="34" charset="0"/>
                <a:ea typeface="Segoe UI Light" charset="0"/>
                <a:cs typeface="Segoe UI Light" panose="020B0502040204020203" pitchFamily="34" charset="0"/>
              </a:rPr>
              <a:t>Find out more.</a:t>
            </a:r>
          </a:p>
          <a:p>
            <a:pPr marL="0" lvl="1"/>
            <a:endParaRPr lang="en-US" sz="1600" b="1" dirty="0">
              <a:solidFill>
                <a:schemeClr val="accent1"/>
              </a:solidFill>
              <a:latin typeface="Segoe UI Semibold" charset="0"/>
              <a:ea typeface="Segoe UI Semibold" charset="0"/>
              <a:cs typeface="Segoe UI Semibold" charset="0"/>
            </a:endParaRPr>
          </a:p>
        </p:txBody>
      </p:sp>
      <p:pic>
        <p:nvPicPr>
          <p:cNvPr id="8" name="Picture 7" descr="A picture containing person, man, front, window&#10;&#10;Description automatically generated">
            <a:extLst>
              <a:ext uri="{FF2B5EF4-FFF2-40B4-BE49-F238E27FC236}">
                <a16:creationId xmlns:a16="http://schemas.microsoft.com/office/drawing/2014/main" id="{BD9A17E1-8EFE-44ED-A9CA-C21C92C6B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877" y="1726240"/>
            <a:ext cx="7753350" cy="3872889"/>
          </a:xfrm>
          <a:prstGeom prst="rect">
            <a:avLst/>
          </a:prstGeom>
        </p:spPr>
      </p:pic>
    </p:spTree>
    <p:extLst>
      <p:ext uri="{BB962C8B-B14F-4D97-AF65-F5344CB8AC3E}">
        <p14:creationId xmlns:p14="http://schemas.microsoft.com/office/powerpoint/2010/main" val="1428150409"/>
      </p:ext>
    </p:extLst>
  </p:cSld>
  <p:clrMapOvr>
    <a:masterClrMapping/>
  </p:clrMapOvr>
  <p:transition>
    <p:fade/>
  </p:transition>
</p:sld>
</file>

<file path=ppt/theme/theme1.xml><?xml version="1.0" encoding="utf-8"?>
<a:theme xmlns:a="http://schemas.openxmlformats.org/drawingml/2006/main" name="Microsoft 365 PPT Template - 2018">
  <a:themeElements>
    <a:clrScheme name="M365">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CA863804C3944927649924603435A" ma:contentTypeVersion="12" ma:contentTypeDescription="Create a new document." ma:contentTypeScope="" ma:versionID="9749eed022b98a212436133652a18b95">
  <xsd:schema xmlns:xsd="http://www.w3.org/2001/XMLSchema" xmlns:xs="http://www.w3.org/2001/XMLSchema" xmlns:p="http://schemas.microsoft.com/office/2006/metadata/properties" xmlns:ns2="f3f97af0-cc0e-43a2-ba14-17943ec97148" xmlns:ns3="5676521f-c9ca-4343-8c33-ac24b055afc9" targetNamespace="http://schemas.microsoft.com/office/2006/metadata/properties" ma:root="true" ma:fieldsID="1362c757474a7d641b38c8a8faf535ce" ns2:_="" ns3:_="">
    <xsd:import namespace="f3f97af0-cc0e-43a2-ba14-17943ec97148"/>
    <xsd:import namespace="5676521f-c9ca-4343-8c33-ac24b055a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f97af0-cc0e-43a2-ba14-17943ec971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76521f-c9ca-4343-8c33-ac24b055afc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f3f97af0-cc0e-43a2-ba14-17943ec9714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61ED81-80CA-4A00-950B-4FBAEDE5D53C}"/>
</file>

<file path=customXml/itemProps2.xml><?xml version="1.0" encoding="utf-8"?>
<ds:datastoreItem xmlns:ds="http://schemas.openxmlformats.org/officeDocument/2006/customXml" ds:itemID="{76F1858A-2273-41EA-9636-9B5153C54124}">
  <ds:schemaRefs>
    <ds:schemaRef ds:uri="http://schemas.microsoft.com/office/2006/metadata/properties"/>
    <ds:schemaRef ds:uri="http://schemas.microsoft.com/office/infopath/2007/PartnerControls"/>
    <ds:schemaRef ds:uri="00b26db3-b3a7-411b-aaa4-66f67c8d9342"/>
  </ds:schemaRefs>
</ds:datastoreItem>
</file>

<file path=customXml/itemProps3.xml><?xml version="1.0" encoding="utf-8"?>
<ds:datastoreItem xmlns:ds="http://schemas.openxmlformats.org/officeDocument/2006/customXml" ds:itemID="{87AAF3F3-E40D-4916-837F-C931EA70A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477</TotalTime>
  <Words>543</Words>
  <Application>Microsoft Office PowerPoint</Application>
  <PresentationFormat>Widescreen</PresentationFormat>
  <Paragraphs>86</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Segoe Pro</vt:lpstr>
      <vt:lpstr>Segoe UI</vt:lpstr>
      <vt:lpstr>Segoe UI Light</vt:lpstr>
      <vt:lpstr>Segoe UI Semibold</vt:lpstr>
      <vt:lpstr>Wingdings</vt:lpstr>
      <vt:lpstr>Microsoft 365 PPT Template - 2018</vt:lpstr>
      <vt:lpstr>Microsoft Dynamics 365 Sales Campaign </vt:lpstr>
      <vt:lpstr>Guidance for usage (sample banner)</vt:lpstr>
      <vt:lpstr>LinkedIn / Facebook</vt:lpstr>
      <vt:lpstr>LinkedIn / Facebook</vt:lpstr>
      <vt:lpstr>LinkedIn / Facebook</vt:lpstr>
      <vt:lpstr>LinkedIn / Facebook</vt:lpstr>
      <vt:lpstr>Twitter</vt:lpstr>
      <vt:lpstr>Twitter</vt:lpstr>
      <vt:lpstr>Twitter</vt:lpstr>
      <vt:lpstr>Twitter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365 Business: Security Through Partner, To Customer Campaign Social Assets</dc:title>
  <dc:creator>Eric Twelker</dc:creator>
  <cp:lastModifiedBy>Katie Bucci</cp:lastModifiedBy>
  <cp:revision>52</cp:revision>
  <dcterms:modified xsi:type="dcterms:W3CDTF">2019-12-17T21:34:53Z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0x010100EADCA863804C3944927649924603435A</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julie@microsoft.com</vt:lpwstr>
  </property>
  <property fmtid="{D5CDD505-2E9C-101B-9397-08002B2CF9AE}" pid="6" name="MSIP_Label_f42aa342-8706-4288-bd11-ebb85995028c_SetDate">
    <vt:lpwstr>2018-01-17T01:14:51.7276178Z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