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6"/>
  </p:notesMasterIdLst>
  <p:sldIdLst>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86" d="100"/>
          <a:sy n="86" d="100"/>
        </p:scale>
        <p:origin x="-7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77B2F-AC4E-4A6C-A648-DD2BA8C4D9C9}"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16E4D-51A4-4861-AD1F-CB767D9DFFF7}" type="slidenum">
              <a:rPr lang="en-US" smtClean="0"/>
              <a:t>‹#›</a:t>
            </a:fld>
            <a:endParaRPr lang="en-US"/>
          </a:p>
        </p:txBody>
      </p:sp>
    </p:spTree>
    <p:extLst>
      <p:ext uri="{BB962C8B-B14F-4D97-AF65-F5344CB8AC3E}">
        <p14:creationId xmlns:p14="http://schemas.microsoft.com/office/powerpoint/2010/main" val="1010965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30213"/>
            <a:ext cx="5575300" cy="3136900"/>
          </a:xfrm>
        </p:spPr>
      </p:sp>
      <p:sp>
        <p:nvSpPr>
          <p:cNvPr id="3" name="Notes Placeholder 2"/>
          <p:cNvSpPr>
            <a:spLocks noGrp="1"/>
          </p:cNvSpPr>
          <p:nvPr>
            <p:ph type="body" idx="1"/>
          </p:nvPr>
        </p:nvSpPr>
        <p:spPr/>
        <p:txBody>
          <a:bodyPr/>
          <a:lstStyle/>
          <a:p>
            <a:pPr defTabSz="932479">
              <a:spcBef>
                <a:spcPts val="1800"/>
              </a:spcBef>
              <a:defRPr/>
            </a:pPr>
            <a:r>
              <a:rPr lang="en-US"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Tested for security Windows 10 S </a:t>
            </a:r>
            <a:r>
              <a:rPr lang="en-US" sz="900" dirty="0">
                <a:latin typeface="Segoe UI" panose="020B0502040204020203" pitchFamily="34" charset="0"/>
                <a:cs typeface="Segoe UI" panose="020B0502040204020203" pitchFamily="34" charset="0"/>
              </a:rPr>
              <a:t>uses only Microsoft-verified apps, </a:t>
            </a:r>
            <a:r>
              <a:rPr lang="en-US" sz="900" dirty="0">
                <a:latin typeface="Segoe UI"/>
                <a:cs typeface="Segoe UI"/>
              </a:rPr>
              <a:t>for superior</a:t>
            </a:r>
            <a:r>
              <a:rPr lang="en-US" sz="900" dirty="0">
                <a:latin typeface="Segoe UI" panose="020B0502040204020203" pitchFamily="34" charset="0"/>
                <a:cs typeface="Segoe UI" panose="020B0502040204020203" pitchFamily="34" charset="0"/>
              </a:rPr>
              <a:t> security levels day in and day out</a:t>
            </a:r>
          </a:p>
          <a:p>
            <a:pPr defTabSz="932479">
              <a:spcBef>
                <a:spcPts val="1800"/>
              </a:spcBef>
              <a:defRPr/>
            </a:pPr>
            <a:r>
              <a:rPr lang="en-US"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Performance that lasts </a:t>
            </a:r>
            <a:r>
              <a:rPr lang="en-US" sz="900" dirty="0">
                <a:latin typeface="Segoe UI" panose="020B0502040204020203" pitchFamily="34" charset="0"/>
                <a:cs typeface="Segoe UI" panose="020B0502040204020203" pitchFamily="34" charset="0"/>
              </a:rPr>
              <a:t>streamlined and simplified to run faster and longer</a:t>
            </a:r>
          </a:p>
          <a:p>
            <a:pPr defTabSz="932479">
              <a:spcBef>
                <a:spcPts val="1800"/>
              </a:spcBef>
              <a:defRPr/>
            </a:pPr>
            <a:r>
              <a:rPr lang="en-US"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Familiar Windows features on a range of modern devices </a:t>
            </a:r>
            <a:r>
              <a:rPr lang="en-US" sz="900" dirty="0">
                <a:latin typeface="Segoe UI" panose="020B0502040204020203" pitchFamily="34" charset="0"/>
                <a:cs typeface="Segoe UI" panose="020B0502040204020203" pitchFamily="34" charset="0"/>
              </a:rPr>
              <a:t>Gives schools the familiar, robust and productive experiences they expect</a:t>
            </a:r>
          </a:p>
          <a:p>
            <a:pPr defTabSz="932479">
              <a:spcBef>
                <a:spcPts val="1800"/>
              </a:spcBef>
              <a:defRPr/>
            </a:pPr>
            <a:r>
              <a:rPr lang="en-US"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Cloud convenience plus the power of apps </a:t>
            </a:r>
            <a:r>
              <a:rPr lang="en-US" sz="900" dirty="0">
                <a:latin typeface="Segoe UI" panose="020B0502040204020203" pitchFamily="34" charset="0"/>
                <a:cs typeface="Segoe UI" panose="020B0502040204020203" pitchFamily="34" charset="0"/>
              </a:rPr>
              <a:t>Combines the speed and convenience of the cloud with full-featured apps </a:t>
            </a:r>
          </a:p>
          <a:p>
            <a:pPr defTabSz="932479">
              <a:defRPr/>
            </a:pPr>
            <a:endParaRPr lang="en-US" sz="900" dirty="0">
              <a:latin typeface="Segoe UI" panose="020B0502040204020203" pitchFamily="34" charset="0"/>
              <a:cs typeface="Segoe UI" panose="020B0502040204020203" pitchFamily="34" charset="0"/>
            </a:endParaRPr>
          </a:p>
          <a:p>
            <a:pPr algn="l" defTabSz="932563">
              <a:defRPr/>
            </a:pPr>
            <a:r>
              <a:rPr lang="en-US" dirty="0">
                <a:solidFill>
                  <a:schemeClr val="tx1">
                    <a:lumMod val="60000"/>
                    <a:lumOff val="40000"/>
                  </a:schemeClr>
                </a:solidFill>
                <a:latin typeface="Segoe UI Semibold" panose="020B0702040204020203" pitchFamily="34" charset="0"/>
                <a:cs typeface="Segoe UI Semibold" panose="020B0702040204020203" pitchFamily="34" charset="0"/>
              </a:rPr>
              <a:t>Easy to deploy and manage </a:t>
            </a:r>
            <a:r>
              <a:rPr lang="en-US" sz="900" dirty="0">
                <a:solidFill>
                  <a:schemeClr val="tx1">
                    <a:lumMod val="60000"/>
                    <a:lumOff val="40000"/>
                  </a:schemeClr>
                </a:solidFill>
                <a:latin typeface="Segoe UI" panose="020B0502040204020203" pitchFamily="34" charset="0"/>
                <a:cs typeface="Segoe UI" panose="020B0502040204020203" pitchFamily="34" charset="0"/>
              </a:rPr>
              <a:t>side-by-side with other versions of Windows</a:t>
            </a:r>
          </a:p>
          <a:p>
            <a:pPr algn="l" defTabSz="932563">
              <a:defRPr/>
            </a:pPr>
            <a:r>
              <a:rPr lang="en-US" dirty="0">
                <a:solidFill>
                  <a:schemeClr val="tx1">
                    <a:lumMod val="60000"/>
                    <a:lumOff val="40000"/>
                  </a:schemeClr>
                </a:solidFill>
                <a:latin typeface="Segoe UI Semibold" panose="020B0702040204020203" pitchFamily="34" charset="0"/>
                <a:cs typeface="Segoe UI Semibold" panose="020B0702040204020203" pitchFamily="34" charset="0"/>
              </a:rPr>
              <a:t>Schools can switch free </a:t>
            </a:r>
            <a:r>
              <a:rPr lang="en-US" sz="900" dirty="0">
                <a:solidFill>
                  <a:schemeClr val="tx1">
                    <a:lumMod val="60000"/>
                    <a:lumOff val="40000"/>
                  </a:schemeClr>
                </a:solidFill>
                <a:latin typeface="Segoe UI" panose="020B0502040204020203" pitchFamily="34" charset="0"/>
                <a:cs typeface="Segoe UI" panose="020B0502040204020203" pitchFamily="34" charset="0"/>
              </a:rPr>
              <a:t>to Windows 10 Pro Education </a:t>
            </a:r>
          </a:p>
          <a:p>
            <a:pPr algn="l" defTabSz="932563">
              <a:defRPr/>
            </a:pPr>
            <a:endParaRPr lang="en-US" sz="900" dirty="0">
              <a:solidFill>
                <a:schemeClr val="tx1">
                  <a:lumMod val="60000"/>
                  <a:lumOff val="40000"/>
                </a:schemeClr>
              </a:solidFill>
              <a:latin typeface="Segoe UI" panose="020B0502040204020203" pitchFamily="34" charset="0"/>
              <a:cs typeface="Segoe UI" panose="020B0502040204020203" pitchFamily="34" charset="0"/>
            </a:endParaRPr>
          </a:p>
          <a:p>
            <a:pPr algn="l" defTabSz="932563">
              <a:defRPr/>
            </a:pPr>
            <a:r>
              <a:rPr lang="en-US" dirty="0">
                <a:solidFill>
                  <a:schemeClr val="tx1">
                    <a:lumMod val="60000"/>
                    <a:lumOff val="40000"/>
                  </a:schemeClr>
                </a:solidFill>
                <a:latin typeface="Segoe UI Semibold" panose="020B0702040204020203" pitchFamily="34" charset="0"/>
                <a:cs typeface="Segoe UI Semibold" panose="020B0702040204020203" pitchFamily="34" charset="0"/>
              </a:rPr>
              <a:t>Run fully-installed Office </a:t>
            </a:r>
            <a:r>
              <a:rPr lang="en-US" sz="900" dirty="0">
                <a:solidFill>
                  <a:schemeClr val="tx1">
                    <a:lumMod val="60000"/>
                    <a:lumOff val="40000"/>
                  </a:schemeClr>
                </a:solidFill>
                <a:latin typeface="Segoe UI" panose="020B0502040204020203" pitchFamily="34" charset="0"/>
                <a:cs typeface="Segoe UI" panose="020B0502040204020203" pitchFamily="34" charset="0"/>
              </a:rPr>
              <a:t>applications on Windows 10 S</a:t>
            </a:r>
          </a:p>
          <a:p>
            <a:pPr algn="l" defTabSz="932563">
              <a:defRPr/>
            </a:pPr>
            <a:endParaRPr lang="en-US" sz="900" dirty="0">
              <a:solidFill>
                <a:schemeClr val="tx1">
                  <a:lumMod val="60000"/>
                  <a:lumOff val="40000"/>
                </a:schemeClr>
              </a:solidFill>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6D9253C4-BC85-48CB-AA90-A6C92F5EDD2E}"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5/31/2017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38712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82359"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061C2F9D-BF05-492F-B8CA-B60442915C93}"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5/31/2017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8422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430213"/>
            <a:ext cx="5575300" cy="31369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Explain 3 scenarios in Education where expect to see Windows 10 devices used.</a:t>
            </a:r>
          </a:p>
          <a:p>
            <a:pPr marL="171450" indent="-171450">
              <a:buFont typeface="Arial" panose="020B0604020202020204" pitchFamily="34" charset="0"/>
              <a:buChar char="•"/>
            </a:pPr>
            <a:r>
              <a:rPr lang="en-US" dirty="0"/>
              <a:t>Highlight the opportunity for devices used primarily for Microsoft Edge, Office applications and Store apps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F6B470-174E-4FA6-B58B-EA3414FE4ED7}" type="slidenum">
              <a:rPr kumimoji="0" lang="en-US" sz="900" b="0" i="0" u="none" strike="noStrike" kern="1200" cap="none" spc="0" normalizeH="0" baseline="0" noProof="0" smtClean="0">
                <a:ln>
                  <a:noFill/>
                </a:ln>
                <a:solidFill>
                  <a:prstClr val="black">
                    <a:lumMod val="65000"/>
                    <a:lumOff val="35000"/>
                  </a:prstClr>
                </a:solidFill>
                <a:effectLst/>
                <a:uLnTx/>
                <a:uFillTx/>
                <a:latin typeface="Sego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lumMod val="65000"/>
                  <a:lumOff val="35000"/>
                </a:prstClr>
              </a:solidFill>
              <a:effectLst/>
              <a:uLnTx/>
              <a:uFillTx/>
              <a:latin typeface="Segoe"/>
              <a:ea typeface="+mn-ea"/>
              <a:cs typeface="+mn-cs"/>
            </a:endParaRPr>
          </a:p>
        </p:txBody>
      </p:sp>
    </p:spTree>
    <p:extLst>
      <p:ext uri="{BB962C8B-B14F-4D97-AF65-F5344CB8AC3E}">
        <p14:creationId xmlns:p14="http://schemas.microsoft.com/office/powerpoint/2010/main" val="1512929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Edu Grade 3-5">
    <p:spTree>
      <p:nvGrpSpPr>
        <p:cNvPr id="1" name=""/>
        <p:cNvGrpSpPr/>
        <p:nvPr/>
      </p:nvGrpSpPr>
      <p:grpSpPr>
        <a:xfrm>
          <a:off x="0" y="0"/>
          <a:ext cx="0" cy="0"/>
          <a:chOff x="0" y="0"/>
          <a:chExt cx="0" cy="0"/>
        </a:xfrm>
      </p:grpSpPr>
      <p:sp>
        <p:nvSpPr>
          <p:cNvPr id="8" name="Rectangle 7"/>
          <p:cNvSpPr/>
          <p:nvPr userDrawn="1"/>
        </p:nvSpPr>
        <p:spPr>
          <a:xfrm>
            <a:off x="0" y="0"/>
            <a:ext cx="4004343" cy="685800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 name="Title 1"/>
          <p:cNvSpPr>
            <a:spLocks noGrp="1"/>
          </p:cNvSpPr>
          <p:nvPr>
            <p:ph type="title" hasCustomPrompt="1"/>
          </p:nvPr>
        </p:nvSpPr>
        <p:spPr>
          <a:xfrm>
            <a:off x="381293" y="365781"/>
            <a:ext cx="3406414" cy="3063219"/>
          </a:xfrm>
        </p:spPr>
        <p:txBody>
          <a:bodyPr wrap="square" tIns="0" bIns="0" anchor="ctr"/>
          <a:lstStyle>
            <a:lvl1pPr>
              <a:defRPr sz="3921">
                <a:gradFill>
                  <a:gsLst>
                    <a:gs pos="2917">
                      <a:schemeClr val="bg1"/>
                    </a:gs>
                    <a:gs pos="100000">
                      <a:schemeClr val="bg1">
                        <a:alpha val="99000"/>
                      </a:schemeClr>
                    </a:gs>
                  </a:gsLst>
                  <a:lin ang="5400000" scaled="0"/>
                </a:gradFill>
                <a:latin typeface="Segoe UI Semilight" panose="020B0402040204020203" pitchFamily="34" charset="0"/>
                <a:cs typeface="Segoe UI Semilight" panose="020B0402040204020203" pitchFamily="34" charset="0"/>
              </a:defRPr>
            </a:lvl1pPr>
          </a:lstStyle>
          <a:p>
            <a:r>
              <a:rPr lang="en-US"/>
              <a:t>Click to add presentation title</a:t>
            </a:r>
          </a:p>
        </p:txBody>
      </p:sp>
      <p:sp>
        <p:nvSpPr>
          <p:cNvPr id="5" name="Picture Placeholder 4"/>
          <p:cNvSpPr>
            <a:spLocks noGrp="1"/>
          </p:cNvSpPr>
          <p:nvPr>
            <p:ph type="pic" sz="quarter" idx="10"/>
          </p:nvPr>
        </p:nvSpPr>
        <p:spPr>
          <a:xfrm>
            <a:off x="4004343" y="0"/>
            <a:ext cx="8187657" cy="6858000"/>
          </a:xfrm>
          <a:blipFill>
            <a:blip r:embed="rId2"/>
            <a:srcRect/>
            <a:stretch>
              <a:fillRect/>
            </a:stretch>
          </a:blipFill>
        </p:spPr>
        <p:txBody>
          <a:bodyPr anchor="ctr"/>
          <a:lstStyle>
            <a:lvl1pPr algn="ctr">
              <a:defRPr>
                <a:solidFill>
                  <a:schemeClr val="bg1">
                    <a:alpha val="0"/>
                  </a:schemeClr>
                </a:solidFill>
              </a:defRPr>
            </a:lvl1pPr>
          </a:lstStyle>
          <a:p>
            <a:endParaRPr lang="en-US"/>
          </a:p>
        </p:txBody>
      </p:sp>
      <p:sp>
        <p:nvSpPr>
          <p:cNvPr id="16" name="Text Placeholder 15"/>
          <p:cNvSpPr>
            <a:spLocks noGrp="1"/>
          </p:cNvSpPr>
          <p:nvPr>
            <p:ph type="body" sz="quarter" idx="11" hasCustomPrompt="1"/>
          </p:nvPr>
        </p:nvSpPr>
        <p:spPr>
          <a:xfrm>
            <a:off x="381292" y="3429001"/>
            <a:ext cx="3406414" cy="2059267"/>
          </a:xfrm>
        </p:spPr>
        <p:txBody>
          <a:bodyPr tIns="0" bIns="0" anchor="ctr"/>
          <a:lstStyle>
            <a:lvl1pPr>
              <a:defRPr sz="1961">
                <a:gradFill>
                  <a:gsLst>
                    <a:gs pos="2917">
                      <a:schemeClr val="bg1"/>
                    </a:gs>
                    <a:gs pos="100000">
                      <a:schemeClr val="bg1">
                        <a:alpha val="99000"/>
                      </a:schemeClr>
                    </a:gs>
                  </a:gsLst>
                  <a:lin ang="5400000" scaled="0"/>
                </a:gradFill>
              </a:defRPr>
            </a:lvl1pPr>
            <a:lvl2pPr>
              <a:defRPr sz="1765">
                <a:gradFill>
                  <a:gsLst>
                    <a:gs pos="2917">
                      <a:schemeClr val="bg1"/>
                    </a:gs>
                    <a:gs pos="100000">
                      <a:schemeClr val="bg1">
                        <a:alpha val="99000"/>
                      </a:schemeClr>
                    </a:gs>
                  </a:gsLst>
                  <a:lin ang="5400000" scaled="0"/>
                </a:gradFill>
              </a:defRPr>
            </a:lvl2pPr>
            <a:lvl3pPr marL="3112" indent="0">
              <a:buNone/>
              <a:defRPr sz="1961">
                <a:gradFill>
                  <a:gsLst>
                    <a:gs pos="2917">
                      <a:schemeClr val="bg1"/>
                    </a:gs>
                    <a:gs pos="100000">
                      <a:schemeClr val="bg1">
                        <a:alpha val="99000"/>
                      </a:schemeClr>
                    </a:gs>
                  </a:gsLst>
                  <a:lin ang="5400000" scaled="0"/>
                </a:gradFill>
              </a:defRPr>
            </a:lvl3pPr>
            <a:lvl4pPr>
              <a:defRPr sz="1961">
                <a:gradFill>
                  <a:gsLst>
                    <a:gs pos="2917">
                      <a:schemeClr val="bg1"/>
                    </a:gs>
                    <a:gs pos="100000">
                      <a:schemeClr val="bg1">
                        <a:alpha val="99000"/>
                      </a:schemeClr>
                    </a:gs>
                  </a:gsLst>
                  <a:lin ang="5400000" scaled="0"/>
                </a:gradFill>
              </a:defRPr>
            </a:lvl4pPr>
            <a:lvl5pPr>
              <a:defRPr sz="1961">
                <a:gradFill>
                  <a:gsLst>
                    <a:gs pos="2917">
                      <a:schemeClr val="bg1"/>
                    </a:gs>
                    <a:gs pos="100000">
                      <a:schemeClr val="bg1">
                        <a:alpha val="99000"/>
                      </a:schemeClr>
                    </a:gs>
                  </a:gsLst>
                  <a:lin ang="5400000" scaled="0"/>
                </a:gradFill>
              </a:defRPr>
            </a:lvl5pPr>
          </a:lstStyle>
          <a:p>
            <a:pPr lvl="0"/>
            <a:r>
              <a:rPr lang="en-US"/>
              <a:t>Click to add byline</a:t>
            </a:r>
          </a:p>
          <a:p>
            <a:pPr lvl="1"/>
            <a:r>
              <a:rPr lang="en-US"/>
              <a:t>Second level</a:t>
            </a:r>
          </a:p>
        </p:txBody>
      </p:sp>
    </p:spTree>
    <p:extLst>
      <p:ext uri="{BB962C8B-B14F-4D97-AF65-F5344CB8AC3E}">
        <p14:creationId xmlns:p14="http://schemas.microsoft.com/office/powerpoint/2010/main" val="414843000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4 Screen Capture 3:2 C">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srcRect t="1" b="232"/>
          <a:stretch/>
        </p:blipFill>
        <p:spPr>
          <a:xfrm>
            <a:off x="1" y="1306425"/>
            <a:ext cx="8007876" cy="5551576"/>
          </a:xfrm>
          <a:prstGeom prst="rect">
            <a:avLst/>
          </a:prstGeom>
        </p:spPr>
      </p:pic>
      <p:sp>
        <p:nvSpPr>
          <p:cNvPr id="2" name="Title 1"/>
          <p:cNvSpPr>
            <a:spLocks noGrp="1"/>
          </p:cNvSpPr>
          <p:nvPr>
            <p:ph type="title"/>
          </p:nvPr>
        </p:nvSpPr>
        <p:spPr>
          <a:xfrm>
            <a:off x="381293" y="235036"/>
            <a:ext cx="11426462" cy="603538"/>
          </a:xfrm>
        </p:spPr>
        <p:txBody>
          <a:bodyPr/>
          <a:lstStyle/>
          <a:p>
            <a:r>
              <a:rPr lang="en-US"/>
              <a:t>Click to edit Master title style</a:t>
            </a:r>
          </a:p>
        </p:txBody>
      </p:sp>
      <p:sp>
        <p:nvSpPr>
          <p:cNvPr id="3" name="Date Placeholder 2"/>
          <p:cNvSpPr>
            <a:spLocks noGrp="1"/>
          </p:cNvSpPr>
          <p:nvPr>
            <p:ph type="dt" sz="half" idx="10"/>
          </p:nvPr>
        </p:nvSpPr>
        <p:spPr>
          <a:xfrm>
            <a:off x="8187659" y="6492220"/>
            <a:ext cx="869349" cy="358621"/>
          </a:xfrm>
          <a:prstGeom prst="rect">
            <a:avLst/>
          </a:prstGeom>
        </p:spPr>
        <p:txBody>
          <a:bodyPr/>
          <a:lstStyle/>
          <a:p>
            <a:fld id="{8F4B570A-51E4-4EB3-9912-6A48BAC3D5BE}" type="datetime1">
              <a:rPr lang="en-US" smtClean="0"/>
              <a:t>5/31/2017</a:t>
            </a:fld>
            <a:endParaRPr lang="en-US"/>
          </a:p>
        </p:txBody>
      </p:sp>
      <p:sp>
        <p:nvSpPr>
          <p:cNvPr id="5" name="Slide Number Placeholder 4"/>
          <p:cNvSpPr>
            <a:spLocks noGrp="1"/>
          </p:cNvSpPr>
          <p:nvPr>
            <p:ph type="sldNum" sz="quarter" idx="12"/>
          </p:nvPr>
        </p:nvSpPr>
        <p:spPr>
          <a:xfrm>
            <a:off x="11445808" y="6492220"/>
            <a:ext cx="364901" cy="358621"/>
          </a:xfrm>
          <a:prstGeom prst="rect">
            <a:avLst/>
          </a:prstGeom>
        </p:spPr>
        <p:txBody>
          <a:bodyPr/>
          <a:lstStyle/>
          <a:p>
            <a:fld id="{9373C030-8119-439B-A7A2-330B51F4C009}" type="slidenum">
              <a:rPr lang="en-US" smtClean="0"/>
              <a:pPr/>
              <a:t>‹#›</a:t>
            </a:fld>
            <a:endParaRPr lang="en-US"/>
          </a:p>
        </p:txBody>
      </p:sp>
      <p:sp>
        <p:nvSpPr>
          <p:cNvPr id="6" name="Content Placeholder 11"/>
          <p:cNvSpPr>
            <a:spLocks noGrp="1"/>
          </p:cNvSpPr>
          <p:nvPr>
            <p:ph sz="quarter" idx="13"/>
          </p:nvPr>
        </p:nvSpPr>
        <p:spPr>
          <a:xfrm>
            <a:off x="8184707" y="1561184"/>
            <a:ext cx="3623049" cy="4931036"/>
          </a:xfrm>
        </p:spPr>
        <p:txBody>
          <a:bodyPr/>
          <a:lstStyle>
            <a:lvl1pPr>
              <a:defRPr sz="1765"/>
            </a:lvl1pPr>
            <a:lvl2pPr>
              <a:defRPr sz="1567"/>
            </a:lvl2pPr>
            <a:lvl3pPr>
              <a:defRPr sz="1567"/>
            </a:lvl3pPr>
            <a:lvl4pPr>
              <a:defRPr sz="1567"/>
            </a:lvl4pPr>
            <a:lvl5pPr>
              <a:defRPr sz="15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8"/>
          <p:cNvSpPr>
            <a:spLocks noGrp="1" noChangeAspect="1"/>
          </p:cNvSpPr>
          <p:nvPr>
            <p:ph type="pic" sz="quarter" idx="14" hasCustomPrompt="1"/>
          </p:nvPr>
        </p:nvSpPr>
        <p:spPr>
          <a:xfrm>
            <a:off x="0" y="2162897"/>
            <a:ext cx="7147736" cy="4695104"/>
          </a:xfrm>
          <a:solidFill>
            <a:srgbClr val="00172A"/>
          </a:solidFill>
        </p:spPr>
        <p:txBody>
          <a:bodyPr lIns="1097280" tIns="0" rIns="1097280" bIns="1097280" anchor="b"/>
          <a:lstStyle>
            <a:lvl1pPr algn="ctr">
              <a:defRPr sz="1765" baseline="0">
                <a:solidFill>
                  <a:srgbClr val="C00000"/>
                </a:solidFill>
              </a:defRPr>
            </a:lvl1pPr>
          </a:lstStyle>
          <a:p>
            <a:r>
              <a:rPr lang="en-US"/>
              <a:t>Paste full screen grab here (3:2 aspect ratio). Position and scale using the image crop tool.</a:t>
            </a:r>
          </a:p>
        </p:txBody>
      </p:sp>
      <p:sp>
        <p:nvSpPr>
          <p:cNvPr id="12" name="Text Placeholder 2"/>
          <p:cNvSpPr>
            <a:spLocks noGrp="1"/>
          </p:cNvSpPr>
          <p:nvPr>
            <p:ph type="body" sz="quarter" idx="15"/>
          </p:nvPr>
        </p:nvSpPr>
        <p:spPr>
          <a:xfrm>
            <a:off x="381294" y="838963"/>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a:t>Edit Master text styles</a:t>
            </a:r>
          </a:p>
        </p:txBody>
      </p:sp>
    </p:spTree>
    <p:extLst>
      <p:ext uri="{BB962C8B-B14F-4D97-AF65-F5344CB8AC3E}">
        <p14:creationId xmlns:p14="http://schemas.microsoft.com/office/powerpoint/2010/main" val="27676185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rface Hub Screen Capture 16:9 B">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92902" y="1333257"/>
            <a:ext cx="7914458" cy="446856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6" name="Content Placeholder 11"/>
          <p:cNvSpPr>
            <a:spLocks noGrp="1"/>
          </p:cNvSpPr>
          <p:nvPr>
            <p:ph sz="quarter" idx="13"/>
          </p:nvPr>
        </p:nvSpPr>
        <p:spPr>
          <a:xfrm>
            <a:off x="8187659" y="1561184"/>
            <a:ext cx="3623050" cy="4931036"/>
          </a:xfrm>
        </p:spPr>
        <p:txBody>
          <a:bodyPr/>
          <a:lstStyle>
            <a:lvl1pPr>
              <a:spcBef>
                <a:spcPts val="1176"/>
              </a:spcBef>
              <a:defRPr sz="1568"/>
            </a:lvl1pPr>
            <a:lvl2pPr>
              <a:defRPr sz="1372"/>
            </a:lvl2pPr>
            <a:lvl3pPr>
              <a:defRPr sz="1372"/>
            </a:lvl3pPr>
            <a:lvl4pPr>
              <a:defRPr sz="1372"/>
            </a:lvl4pPr>
            <a:lvl5pPr>
              <a:defRPr sz="137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noChangeAspect="1"/>
          </p:cNvSpPr>
          <p:nvPr>
            <p:ph type="pic" sz="quarter" idx="14" hasCustomPrompt="1"/>
          </p:nvPr>
        </p:nvSpPr>
        <p:spPr>
          <a:xfrm>
            <a:off x="972869" y="1760784"/>
            <a:ext cx="6346043" cy="3565598"/>
          </a:xfrm>
          <a:solidFill>
            <a:srgbClr val="00172A"/>
          </a:solidFill>
        </p:spPr>
        <p:txBody>
          <a:bodyPr tIns="0" rIns="0" bIns="1097280" anchor="b"/>
          <a:lstStyle>
            <a:lvl1pPr algn="ctr">
              <a:defRPr sz="1765" baseline="0">
                <a:solidFill>
                  <a:srgbClr val="C00000"/>
                </a:solidFill>
              </a:defRPr>
            </a:lvl1pPr>
          </a:lstStyle>
          <a:p>
            <a:r>
              <a:rPr lang="en-US"/>
              <a:t>Paste full screen grab here (16:9 aspect ratio)</a:t>
            </a:r>
          </a:p>
        </p:txBody>
      </p:sp>
      <p:sp>
        <p:nvSpPr>
          <p:cNvPr id="10" name="Text Placeholder 2"/>
          <p:cNvSpPr>
            <a:spLocks noGrp="1"/>
          </p:cNvSpPr>
          <p:nvPr>
            <p:ph type="body" sz="quarter" idx="15"/>
          </p:nvPr>
        </p:nvSpPr>
        <p:spPr>
          <a:xfrm>
            <a:off x="381293" y="838962"/>
            <a:ext cx="3007457" cy="452654"/>
          </a:xfrm>
        </p:spPr>
        <p:txBody>
          <a:bodyPr wrap="none">
            <a:spAutoFit/>
          </a:bodyPr>
          <a:lstStyle>
            <a:lvl1pPr>
              <a:defRPr lang="en-US" sz="2353" kern="1200" baseline="0" dirty="0">
                <a:gradFill>
                  <a:gsLst>
                    <a:gs pos="2917">
                      <a:schemeClr val="tx1">
                        <a:lumMod val="75000"/>
                      </a:schemeClr>
                    </a:gs>
                    <a:gs pos="100000">
                      <a:schemeClr val="tx1">
                        <a:lumMod val="75000"/>
                      </a:schemeClr>
                    </a:gs>
                  </a:gsLst>
                  <a:lin ang="5400000" scaled="0"/>
                </a:gradFill>
                <a:latin typeface="Segoe UI Semibold" panose="020B0702040204020203" pitchFamily="34" charset="0"/>
                <a:ea typeface="+mn-ea"/>
                <a:cs typeface="Segoe UI Semibold" panose="020B0702040204020203" pitchFamily="34" charset="0"/>
              </a:defRPr>
            </a:lvl1pPr>
          </a:lstStyle>
          <a:p>
            <a:pPr marL="0" lvl="0" indent="0" algn="l" defTabSz="914225" rtl="0" eaLnBrk="1" latinLnBrk="0" hangingPunct="1">
              <a:spcBef>
                <a:spcPts val="1765"/>
              </a:spcBef>
              <a:spcAft>
                <a:spcPts val="0"/>
              </a:spcAft>
              <a:buFont typeface="Arial" panose="020B0604020202020204" pitchFamily="34" charset="0"/>
              <a:buNone/>
            </a:pPr>
            <a:r>
              <a:rPr lang="en-US"/>
              <a:t>Edit Master text styles</a:t>
            </a:r>
          </a:p>
        </p:txBody>
      </p:sp>
      <p:sp>
        <p:nvSpPr>
          <p:cNvPr id="13" name="Date Placeholder 12"/>
          <p:cNvSpPr>
            <a:spLocks noGrp="1"/>
          </p:cNvSpPr>
          <p:nvPr>
            <p:ph type="dt" sz="half" idx="16"/>
          </p:nvPr>
        </p:nvSpPr>
        <p:spPr/>
        <p:txBody>
          <a:bodyPr/>
          <a:lstStyle/>
          <a:p>
            <a:fld id="{EF4A89D4-83EA-4E49-A8B0-027F71E206C6}" type="datetime1">
              <a:rPr lang="en-US" smtClean="0"/>
              <a:t>5/31/2017</a:t>
            </a:fld>
            <a:endParaRPr lang="en-US"/>
          </a:p>
        </p:txBody>
      </p:sp>
      <p:sp>
        <p:nvSpPr>
          <p:cNvPr id="14" name="Footer Placeholder 13"/>
          <p:cNvSpPr>
            <a:spLocks noGrp="1"/>
          </p:cNvSpPr>
          <p:nvPr>
            <p:ph type="ftr" sz="quarter" idx="17"/>
          </p:nvPr>
        </p:nvSpPr>
        <p:spPr/>
        <p:txBody>
          <a:bodyPr/>
          <a:lstStyle/>
          <a:p>
            <a:r>
              <a:rPr lang="en-US"/>
              <a:t>MICROSOFT CONFIDENTIAL Pre-release simulated screenshot shown, final experience may differ</a:t>
            </a:r>
          </a:p>
        </p:txBody>
      </p:sp>
      <p:sp>
        <p:nvSpPr>
          <p:cNvPr id="15" name="Slide Number Placeholder 14"/>
          <p:cNvSpPr>
            <a:spLocks noGrp="1"/>
          </p:cNvSpPr>
          <p:nvPr>
            <p:ph type="sldNum" sz="quarter" idx="18"/>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79292047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en Section Lifestyl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 name="Title 1"/>
          <p:cNvSpPr>
            <a:spLocks noGrp="1"/>
          </p:cNvSpPr>
          <p:nvPr>
            <p:ph type="title" hasCustomPrompt="1"/>
          </p:nvPr>
        </p:nvSpPr>
        <p:spPr>
          <a:xfrm>
            <a:off x="381293" y="917254"/>
            <a:ext cx="5378549" cy="5023491"/>
          </a:xfrm>
        </p:spPr>
        <p:txBody>
          <a:bodyPr wrap="square" anchor="ctr"/>
          <a:lstStyle>
            <a:lvl1pPr>
              <a:defRPr sz="5294">
                <a:gradFill>
                  <a:gsLst>
                    <a:gs pos="2917">
                      <a:schemeClr val="bg1"/>
                    </a:gs>
                    <a:gs pos="100000">
                      <a:schemeClr val="bg1">
                        <a:alpha val="99000"/>
                      </a:schemeClr>
                    </a:gs>
                  </a:gsLst>
                  <a:lin ang="5400000" scaled="0"/>
                </a:gradFill>
                <a:latin typeface="Segoe UI Semilight" panose="020B0402040204020203" pitchFamily="34" charset="0"/>
                <a:cs typeface="Segoe UI Semilight" panose="020B0402040204020203" pitchFamily="34" charset="0"/>
              </a:defRPr>
            </a:lvl1pPr>
          </a:lstStyle>
          <a:p>
            <a:r>
              <a:rPr lang="en-US"/>
              <a:t>Click to add section divider title</a:t>
            </a:r>
          </a:p>
        </p:txBody>
      </p:sp>
      <p:sp>
        <p:nvSpPr>
          <p:cNvPr id="8" name="Rectangle 6"/>
          <p:cNvSpPr>
            <a:spLocks noChangeArrowheads="1"/>
          </p:cNvSpPr>
          <p:nvPr userDrawn="1"/>
        </p:nvSpPr>
        <p:spPr bwMode="auto">
          <a:xfrm>
            <a:off x="6201830" y="1666092"/>
            <a:ext cx="5607324" cy="325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6" name="Picture Placeholder 3"/>
          <p:cNvSpPr>
            <a:spLocks noGrp="1"/>
          </p:cNvSpPr>
          <p:nvPr>
            <p:ph type="pic" sz="quarter" idx="10"/>
          </p:nvPr>
        </p:nvSpPr>
        <p:spPr>
          <a:xfrm>
            <a:off x="6096001" y="0"/>
            <a:ext cx="6096000" cy="6858000"/>
          </a:xfrm>
          <a:blipFill>
            <a:blip r:embed="rId2"/>
            <a:stretch>
              <a:fillRect/>
            </a:stretch>
          </a:blipFill>
        </p:spPr>
        <p:txBody>
          <a:bodyPr anchor="ctr"/>
          <a:lstStyle>
            <a:lvl1pPr algn="ctr">
              <a:defRPr>
                <a:solidFill>
                  <a:schemeClr val="bg1">
                    <a:alpha val="0"/>
                  </a:schemeClr>
                </a:solidFill>
              </a:defRPr>
            </a:lvl1pPr>
          </a:lstStyle>
          <a:p>
            <a:endParaRPr lang="en-US"/>
          </a:p>
        </p:txBody>
      </p:sp>
    </p:spTree>
    <p:extLst>
      <p:ext uri="{BB962C8B-B14F-4D97-AF65-F5344CB8AC3E}">
        <p14:creationId xmlns:p14="http://schemas.microsoft.com/office/powerpoint/2010/main" val="419712665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l Section Divider Lifestyl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2" name="Title 1"/>
          <p:cNvSpPr>
            <a:spLocks noGrp="1"/>
          </p:cNvSpPr>
          <p:nvPr>
            <p:ph type="title" hasCustomPrompt="1"/>
          </p:nvPr>
        </p:nvSpPr>
        <p:spPr>
          <a:xfrm>
            <a:off x="381293" y="917254"/>
            <a:ext cx="5378549" cy="5023491"/>
          </a:xfrm>
        </p:spPr>
        <p:txBody>
          <a:bodyPr wrap="square" anchor="ctr"/>
          <a:lstStyle>
            <a:lvl1pPr>
              <a:defRPr sz="5294">
                <a:gradFill>
                  <a:gsLst>
                    <a:gs pos="2917">
                      <a:srgbClr val="0078D7"/>
                    </a:gs>
                    <a:gs pos="100000">
                      <a:srgbClr val="0078D7">
                        <a:alpha val="99000"/>
                      </a:srgbClr>
                    </a:gs>
                  </a:gsLst>
                  <a:lin ang="5400000" scaled="0"/>
                </a:gradFill>
                <a:latin typeface="Segoe UI Semilight" panose="020B0402040204020203" pitchFamily="34" charset="0"/>
                <a:cs typeface="Segoe UI Semilight" panose="020B0402040204020203" pitchFamily="34" charset="0"/>
              </a:defRPr>
            </a:lvl1pPr>
          </a:lstStyle>
          <a:p>
            <a:r>
              <a:rPr lang="en-US"/>
              <a:t>Click to add section divider title</a:t>
            </a:r>
          </a:p>
        </p:txBody>
      </p:sp>
      <p:sp>
        <p:nvSpPr>
          <p:cNvPr id="8" name="Rectangle 6"/>
          <p:cNvSpPr>
            <a:spLocks noChangeArrowheads="1"/>
          </p:cNvSpPr>
          <p:nvPr userDrawn="1"/>
        </p:nvSpPr>
        <p:spPr bwMode="auto">
          <a:xfrm>
            <a:off x="6201830" y="1666092"/>
            <a:ext cx="5607324" cy="325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4" name="Picture Placeholder 3"/>
          <p:cNvSpPr>
            <a:spLocks noGrp="1"/>
          </p:cNvSpPr>
          <p:nvPr>
            <p:ph type="pic" sz="quarter" idx="10"/>
          </p:nvPr>
        </p:nvSpPr>
        <p:spPr>
          <a:xfrm>
            <a:off x="6096001" y="0"/>
            <a:ext cx="6096000" cy="6858000"/>
          </a:xfrm>
          <a:blipFill>
            <a:blip r:embed="rId2"/>
            <a:stretch>
              <a:fillRect/>
            </a:stretch>
          </a:blipFill>
        </p:spPr>
        <p:txBody>
          <a:bodyPr anchor="ctr"/>
          <a:lstStyle>
            <a:lvl1pPr algn="ctr">
              <a:defRPr>
                <a:solidFill>
                  <a:schemeClr val="bg1">
                    <a:alpha val="0"/>
                  </a:schemeClr>
                </a:solidFill>
              </a:defRPr>
            </a:lvl1pPr>
          </a:lstStyle>
          <a:p>
            <a:endParaRPr lang="en-US"/>
          </a:p>
        </p:txBody>
      </p:sp>
    </p:spTree>
    <p:extLst>
      <p:ext uri="{BB962C8B-B14F-4D97-AF65-F5344CB8AC3E}">
        <p14:creationId xmlns:p14="http://schemas.microsoft.com/office/powerpoint/2010/main" val="406403668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a:solidFill>
            <a:schemeClr val="tx1">
              <a:lumMod val="50000"/>
            </a:schemeClr>
          </a:solidFill>
        </p:spPr>
        <p:txBody>
          <a:bodyPr vert="horz" wrap="square" lIns="0" tIns="1280160" rIns="0" bIns="45720" rtlCol="0" anchor="ctr">
            <a:noAutofit/>
          </a:bodyPr>
          <a:lstStyle>
            <a:lvl1pPr>
              <a:defRPr lang="en-US"/>
            </a:lvl1pPr>
          </a:lstStyle>
          <a:p>
            <a:pPr lvl="0" algn="ctr"/>
            <a:endParaRPr lang="en-US"/>
          </a:p>
        </p:txBody>
      </p:sp>
    </p:spTree>
    <p:extLst>
      <p:ext uri="{BB962C8B-B14F-4D97-AF65-F5344CB8AC3E}">
        <p14:creationId xmlns:p14="http://schemas.microsoft.com/office/powerpoint/2010/main" val="32394960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A5810-2B15-4D05-9D53-08E964C1D04D}" type="datetime1">
              <a:rPr lang="en-US" smtClean="0"/>
              <a:t>5/31/2017</a:t>
            </a:fld>
            <a:endParaRPr lang="en-US"/>
          </a:p>
        </p:txBody>
      </p:sp>
      <p:sp>
        <p:nvSpPr>
          <p:cNvPr id="4" name="Footer Placeholder 3"/>
          <p:cNvSpPr>
            <a:spLocks noGrp="1"/>
          </p:cNvSpPr>
          <p:nvPr>
            <p:ph type="ftr" sz="quarter" idx="11"/>
          </p:nvPr>
        </p:nvSpPr>
        <p:spPr/>
        <p:txBody>
          <a:bodyPr/>
          <a:lstStyle/>
          <a:p>
            <a:r>
              <a:rPr lang="en-US"/>
              <a:t>MICROSOFT CONFIDENTIAL Pre-release simulated screenshot shown, final experience may differ</a:t>
            </a:r>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21396019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4"/>
          </p:nvPr>
        </p:nvSpPr>
        <p:spPr>
          <a:xfrm>
            <a:off x="381294" y="838963"/>
            <a:ext cx="3007457" cy="452654"/>
          </a:xfrm>
        </p:spPr>
        <p:txBody>
          <a:bodyPr wrap="none">
            <a:spAutoFit/>
          </a:bodyPr>
          <a:lstStyle>
            <a:lvl1pPr>
              <a:defRPr lang="en-US" sz="2353" kern="1200" baseline="0" dirty="0">
                <a:gradFill>
                  <a:gsLst>
                    <a:gs pos="2917">
                      <a:schemeClr val="tx1">
                        <a:lumMod val="75000"/>
                      </a:schemeClr>
                    </a:gs>
                    <a:gs pos="100000">
                      <a:schemeClr val="tx1">
                        <a:lumMod val="75000"/>
                      </a:schemeClr>
                    </a:gs>
                  </a:gsLst>
                  <a:lin ang="5400000" scaled="0"/>
                </a:gradFill>
                <a:latin typeface="Segoe UI Semibold" panose="020B0702040204020203" pitchFamily="34" charset="0"/>
                <a:ea typeface="+mn-ea"/>
                <a:cs typeface="Segoe UI Semibold" panose="020B0702040204020203" pitchFamily="34" charset="0"/>
              </a:defRPr>
            </a:lvl1pPr>
          </a:lstStyle>
          <a:p>
            <a:pPr lvl="0"/>
            <a:r>
              <a:rPr lang="en-US"/>
              <a:t>Edit Master text styles</a:t>
            </a:r>
          </a:p>
        </p:txBody>
      </p:sp>
      <p:sp>
        <p:nvSpPr>
          <p:cNvPr id="7" name="Date Placeholder 6"/>
          <p:cNvSpPr>
            <a:spLocks noGrp="1"/>
          </p:cNvSpPr>
          <p:nvPr>
            <p:ph type="dt" sz="half" idx="15"/>
          </p:nvPr>
        </p:nvSpPr>
        <p:spPr/>
        <p:txBody>
          <a:bodyPr/>
          <a:lstStyle/>
          <a:p>
            <a:fld id="{85FD39CC-F725-4780-862A-802C6E928CE5}" type="datetime1">
              <a:rPr lang="en-US" smtClean="0"/>
              <a:t>5/31/2017</a:t>
            </a:fld>
            <a:endParaRPr lang="en-US"/>
          </a:p>
        </p:txBody>
      </p:sp>
      <p:sp>
        <p:nvSpPr>
          <p:cNvPr id="8" name="Footer Placeholder 7"/>
          <p:cNvSpPr>
            <a:spLocks noGrp="1"/>
          </p:cNvSpPr>
          <p:nvPr>
            <p:ph type="ftr" sz="quarter" idx="16"/>
          </p:nvPr>
        </p:nvSpPr>
        <p:spPr/>
        <p:txBody>
          <a:bodyPr/>
          <a:lstStyle/>
          <a:p>
            <a:r>
              <a:rPr lang="en-US"/>
              <a:t>MICROSOFT CONFIDENTIAL Pre-release simulated screenshot shown, final experience may differ</a:t>
            </a:r>
          </a:p>
        </p:txBody>
      </p:sp>
      <p:sp>
        <p:nvSpPr>
          <p:cNvPr id="9" name="Slide Number Placeholder 8"/>
          <p:cNvSpPr>
            <a:spLocks noGrp="1"/>
          </p:cNvSpPr>
          <p:nvPr>
            <p:ph type="sldNum" sz="quarter" idx="17"/>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34231734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5A3DDA3-3163-4A84-9C1F-BB36ECA14ABA}" type="datetime1">
              <a:rPr lang="en-US" smtClean="0"/>
              <a:t>5/31/2017</a:t>
            </a:fld>
            <a:endParaRPr lang="en-US"/>
          </a:p>
        </p:txBody>
      </p:sp>
      <p:sp>
        <p:nvSpPr>
          <p:cNvPr id="6" name="Footer Placeholder 5"/>
          <p:cNvSpPr>
            <a:spLocks noGrp="1"/>
          </p:cNvSpPr>
          <p:nvPr>
            <p:ph type="ftr" sz="quarter" idx="11"/>
          </p:nvPr>
        </p:nvSpPr>
        <p:spPr/>
        <p:txBody>
          <a:bodyPr/>
          <a:lstStyle/>
          <a:p>
            <a:r>
              <a:rPr lang="en-US"/>
              <a:t>MICROSOFT CONFIDENTIAL Pre-release simulated screenshot shown, final experience may differ</a:t>
            </a:r>
          </a:p>
        </p:txBody>
      </p:sp>
      <p:sp>
        <p:nvSpPr>
          <p:cNvPr id="7" name="Slide Number Placeholder 6"/>
          <p:cNvSpPr>
            <a:spLocks noGrp="1"/>
          </p:cNvSpPr>
          <p:nvPr>
            <p:ph type="sldNum" sz="quarter" idx="12"/>
          </p:nvPr>
        </p:nvSpPr>
        <p:spPr/>
        <p:txBody>
          <a:bodyPr/>
          <a:lstStyle/>
          <a:p>
            <a:fld id="{9373C030-8119-439B-A7A2-330B51F4C009}" type="slidenum">
              <a:rPr lang="en-US" smtClean="0"/>
              <a:pPr/>
              <a:t>‹#›</a:t>
            </a:fld>
            <a:endParaRPr lang="en-US"/>
          </a:p>
        </p:txBody>
      </p:sp>
    </p:spTree>
    <p:extLst>
      <p:ext uri="{BB962C8B-B14F-4D97-AF65-F5344CB8AC3E}">
        <p14:creationId xmlns:p14="http://schemas.microsoft.com/office/powerpoint/2010/main" val="30969506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9" name="Text Box 3"/>
          <p:cNvSpPr txBox="1">
            <a:spLocks noChangeArrowheads="1"/>
          </p:cNvSpPr>
          <p:nvPr userDrawn="1"/>
        </p:nvSpPr>
        <p:spPr bwMode="blackWhite">
          <a:xfrm>
            <a:off x="381293" y="5640751"/>
            <a:ext cx="11067756" cy="851469"/>
          </a:xfrm>
          <a:prstGeom prst="rect">
            <a:avLst/>
          </a:prstGeom>
          <a:noFill/>
          <a:ln w="12700">
            <a:noFill/>
            <a:miter lim="800000"/>
            <a:headEnd type="none" w="sm" len="sm"/>
            <a:tailEnd type="none" w="sm" len="sm"/>
          </a:ln>
          <a:effectLst/>
        </p:spPr>
        <p:txBody>
          <a:bodyPr vert="horz" wrap="square" lIns="0" tIns="45691" rIns="0" bIns="45691" numCol="1" anchor="b" anchorCtr="0" compatLnSpc="1">
            <a:prstTxWarp prst="textNoShape">
              <a:avLst/>
            </a:prstTxWarp>
            <a:noAutofit/>
          </a:bodyPr>
          <a:lstStyle/>
          <a:p>
            <a:pPr algn="l" defTabSz="913620" eaLnBrk="0" hangingPunct="0">
              <a:spcAft>
                <a:spcPts val="392"/>
              </a:spcAft>
            </a:pPr>
            <a:r>
              <a:rPr lang="en-US" sz="900">
                <a:gradFill>
                  <a:gsLst>
                    <a:gs pos="2917">
                      <a:schemeClr val="bg1"/>
                    </a:gs>
                    <a:gs pos="100000">
                      <a:schemeClr val="bg1"/>
                    </a:gs>
                  </a:gsLst>
                  <a:lin ang="5400000" scaled="0"/>
                </a:gradFill>
                <a:cs typeface="Arial" charset="0"/>
              </a:rPr>
              <a:t>© 2016 Microsoft </a:t>
            </a:r>
          </a:p>
          <a:p>
            <a:pPr algn="l" defTabSz="913620" eaLnBrk="0" hangingPunct="0">
              <a:spcAft>
                <a:spcPts val="392"/>
              </a:spcAft>
            </a:pPr>
            <a:r>
              <a:rPr lang="en-US" sz="900">
                <a:gradFill>
                  <a:gsLst>
                    <a:gs pos="2917">
                      <a:schemeClr val="bg1"/>
                    </a:gs>
                    <a:gs pos="100000">
                      <a:schemeClr val="bg1"/>
                    </a:gs>
                  </a:gsLst>
                  <a:lin ang="5400000" scaled="0"/>
                </a:gradFill>
                <a:cs typeface="Arial" charset="0"/>
              </a:rPr>
              <a:t>The information herein is for informational purposes only and represents the current view of Microsoft Corporation as of the date of this presentation. Because Microsoft must respond to changing </a:t>
            </a:r>
            <a:br>
              <a:rPr lang="en-US" sz="900">
                <a:gradFill>
                  <a:gsLst>
                    <a:gs pos="2917">
                      <a:schemeClr val="bg1"/>
                    </a:gs>
                    <a:gs pos="100000">
                      <a:schemeClr val="bg1"/>
                    </a:gs>
                  </a:gsLst>
                  <a:lin ang="5400000" scaled="0"/>
                </a:gradFill>
                <a:cs typeface="Arial" charset="0"/>
              </a:rPr>
            </a:br>
            <a:r>
              <a:rPr lang="en-US" sz="900">
                <a:gradFill>
                  <a:gsLst>
                    <a:gs pos="2917">
                      <a:schemeClr val="bg1"/>
                    </a:gs>
                    <a:gs pos="100000">
                      <a:schemeClr val="bg1"/>
                    </a:gs>
                  </a:gsLst>
                  <a:lin ang="5400000" scaled="0"/>
                </a:gradFill>
                <a:cs typeface="Arial" charset="0"/>
              </a:rPr>
              <a:t>market conditions, it should not be interpreted to be a commitment on the part of Microsoft, and Microsoft cannot guarantee the accuracy of any information provided after the date of this presentation. </a:t>
            </a:r>
          </a:p>
          <a:p>
            <a:pPr algn="l" defTabSz="913620" eaLnBrk="0" hangingPunct="0">
              <a:spcAft>
                <a:spcPts val="392"/>
              </a:spcAft>
            </a:pPr>
            <a:r>
              <a:rPr lang="en-US" sz="900">
                <a:gradFill>
                  <a:gsLst>
                    <a:gs pos="2917">
                      <a:schemeClr val="bg1"/>
                    </a:gs>
                    <a:gs pos="100000">
                      <a:schemeClr val="bg1"/>
                    </a:gs>
                  </a:gsLst>
                  <a:lin ang="5400000" scaled="0"/>
                </a:gradFill>
                <a:cs typeface="Arial" charset="0"/>
              </a:rPr>
              <a:t>Microsoft makes no warranties, express, implied or statutory, as to the information in this presentation.</a:t>
            </a:r>
          </a:p>
        </p:txBody>
      </p:sp>
      <p:sp>
        <p:nvSpPr>
          <p:cNvPr id="42" name="Rectangle 5"/>
          <p:cNvSpPr>
            <a:spLocks noChangeArrowheads="1"/>
          </p:cNvSpPr>
          <p:nvPr userDrawn="1"/>
        </p:nvSpPr>
        <p:spPr bwMode="auto">
          <a:xfrm>
            <a:off x="6362125" y="1494253"/>
            <a:ext cx="5554410" cy="3867937"/>
          </a:xfrm>
          <a:prstGeom prst="rect">
            <a:avLst/>
          </a:prstGeom>
          <a:solidFill>
            <a:schemeClr val="tx2"/>
          </a:solidFill>
          <a:ln>
            <a:noFill/>
          </a:ln>
          <a:extLst/>
        </p:spPr>
        <p:txBody>
          <a:bodyPr vert="horz" wrap="square" lIns="89642" tIns="44821" rIns="89642" bIns="44821" numCol="1" anchor="t" anchorCtr="0" compatLnSpc="1">
            <a:prstTxWarp prst="textNoShape">
              <a:avLst/>
            </a:prstTxWarp>
          </a:bodyPr>
          <a:lstStyle/>
          <a:p>
            <a:endParaRPr lang="en-US" sz="1765"/>
          </a:p>
        </p:txBody>
      </p:sp>
      <p:sp>
        <p:nvSpPr>
          <p:cNvPr id="43" name="Rectangle 6"/>
          <p:cNvSpPr>
            <a:spLocks noChangeArrowheads="1"/>
          </p:cNvSpPr>
          <p:nvPr userDrawn="1"/>
        </p:nvSpPr>
        <p:spPr bwMode="auto">
          <a:xfrm>
            <a:off x="6637590" y="1494253"/>
            <a:ext cx="5554410" cy="386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44" name="Freeform 7"/>
          <p:cNvSpPr>
            <a:spLocks/>
          </p:cNvSpPr>
          <p:nvPr userDrawn="1"/>
        </p:nvSpPr>
        <p:spPr bwMode="auto">
          <a:xfrm>
            <a:off x="8086498" y="4439178"/>
            <a:ext cx="284802" cy="793822"/>
          </a:xfrm>
          <a:custGeom>
            <a:avLst/>
            <a:gdLst>
              <a:gd name="T0" fmla="*/ 164 w 164"/>
              <a:gd name="T1" fmla="*/ 453 h 459"/>
              <a:gd name="T2" fmla="*/ 34 w 164"/>
              <a:gd name="T3" fmla="*/ 30 h 459"/>
              <a:gd name="T4" fmla="*/ 34 w 164"/>
              <a:gd name="T5" fmla="*/ 30 h 459"/>
              <a:gd name="T6" fmla="*/ 33 w 164"/>
              <a:gd name="T7" fmla="*/ 29 h 459"/>
              <a:gd name="T8" fmla="*/ 43 w 164"/>
              <a:gd name="T9" fmla="*/ 1 h 459"/>
              <a:gd name="T10" fmla="*/ 32 w 164"/>
              <a:gd name="T11" fmla="*/ 1 h 459"/>
              <a:gd name="T12" fmla="*/ 3 w 164"/>
              <a:gd name="T13" fmla="*/ 39 h 459"/>
              <a:gd name="T14" fmla="*/ 3 w 164"/>
              <a:gd name="T15" fmla="*/ 40 h 459"/>
              <a:gd name="T16" fmla="*/ 3 w 164"/>
              <a:gd name="T17" fmla="*/ 40 h 459"/>
              <a:gd name="T18" fmla="*/ 46 w 164"/>
              <a:gd name="T19" fmla="*/ 275 h 459"/>
              <a:gd name="T20" fmla="*/ 97 w 164"/>
              <a:gd name="T21" fmla="*/ 459 h 459"/>
              <a:gd name="T22" fmla="*/ 164 w 164"/>
              <a:gd name="T23"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459">
                <a:moveTo>
                  <a:pt x="164" y="453"/>
                </a:moveTo>
                <a:cubicBezTo>
                  <a:pt x="34" y="30"/>
                  <a:pt x="34" y="30"/>
                  <a:pt x="34" y="30"/>
                </a:cubicBezTo>
                <a:cubicBezTo>
                  <a:pt x="34" y="30"/>
                  <a:pt x="34" y="30"/>
                  <a:pt x="34" y="30"/>
                </a:cubicBezTo>
                <a:cubicBezTo>
                  <a:pt x="34" y="30"/>
                  <a:pt x="34" y="30"/>
                  <a:pt x="33" y="29"/>
                </a:cubicBezTo>
                <a:cubicBezTo>
                  <a:pt x="32" y="18"/>
                  <a:pt x="36" y="8"/>
                  <a:pt x="43" y="1"/>
                </a:cubicBezTo>
                <a:cubicBezTo>
                  <a:pt x="39" y="0"/>
                  <a:pt x="35" y="0"/>
                  <a:pt x="32" y="1"/>
                </a:cubicBezTo>
                <a:cubicBezTo>
                  <a:pt x="13" y="3"/>
                  <a:pt x="0" y="20"/>
                  <a:pt x="3" y="39"/>
                </a:cubicBezTo>
                <a:cubicBezTo>
                  <a:pt x="3" y="39"/>
                  <a:pt x="3" y="40"/>
                  <a:pt x="3" y="40"/>
                </a:cubicBezTo>
                <a:cubicBezTo>
                  <a:pt x="3" y="40"/>
                  <a:pt x="3" y="40"/>
                  <a:pt x="3" y="40"/>
                </a:cubicBezTo>
                <a:cubicBezTo>
                  <a:pt x="46" y="275"/>
                  <a:pt x="46" y="275"/>
                  <a:pt x="46" y="275"/>
                </a:cubicBezTo>
                <a:cubicBezTo>
                  <a:pt x="49" y="279"/>
                  <a:pt x="97" y="459"/>
                  <a:pt x="97" y="459"/>
                </a:cubicBezTo>
                <a:cubicBezTo>
                  <a:pt x="164" y="453"/>
                  <a:pt x="164" y="453"/>
                  <a:pt x="164" y="453"/>
                </a:cubicBezTo>
              </a:path>
            </a:pathLst>
          </a:custGeom>
          <a:solidFill>
            <a:srgbClr val="BA8C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45" name="Freeform 8"/>
          <p:cNvSpPr>
            <a:spLocks/>
          </p:cNvSpPr>
          <p:nvPr userDrawn="1"/>
        </p:nvSpPr>
        <p:spPr bwMode="auto">
          <a:xfrm>
            <a:off x="10637263" y="4694446"/>
            <a:ext cx="135398" cy="205460"/>
          </a:xfrm>
          <a:custGeom>
            <a:avLst/>
            <a:gdLst>
              <a:gd name="T0" fmla="*/ 0 w 87"/>
              <a:gd name="T1" fmla="*/ 0 h 132"/>
              <a:gd name="T2" fmla="*/ 0 w 87"/>
              <a:gd name="T3" fmla="*/ 0 h 132"/>
              <a:gd name="T4" fmla="*/ 87 w 87"/>
              <a:gd name="T5" fmla="*/ 132 h 132"/>
              <a:gd name="T6" fmla="*/ 0 w 87"/>
              <a:gd name="T7" fmla="*/ 0 h 132"/>
            </a:gdLst>
            <a:ahLst/>
            <a:cxnLst>
              <a:cxn ang="0">
                <a:pos x="T0" y="T1"/>
              </a:cxn>
              <a:cxn ang="0">
                <a:pos x="T2" y="T3"/>
              </a:cxn>
              <a:cxn ang="0">
                <a:pos x="T4" y="T5"/>
              </a:cxn>
              <a:cxn ang="0">
                <a:pos x="T6" y="T7"/>
              </a:cxn>
            </a:cxnLst>
            <a:rect l="0" t="0" r="r" b="b"/>
            <a:pathLst>
              <a:path w="87" h="132">
                <a:moveTo>
                  <a:pt x="0" y="0"/>
                </a:moveTo>
                <a:lnTo>
                  <a:pt x="0" y="0"/>
                </a:lnTo>
                <a:lnTo>
                  <a:pt x="87" y="132"/>
                </a:lnTo>
                <a:lnTo>
                  <a:pt x="0" y="0"/>
                </a:lnTo>
                <a:close/>
              </a:path>
            </a:pathLst>
          </a:custGeom>
          <a:solidFill>
            <a:srgbClr val="5DB1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46" name="Freeform 9"/>
          <p:cNvSpPr>
            <a:spLocks/>
          </p:cNvSpPr>
          <p:nvPr userDrawn="1"/>
        </p:nvSpPr>
        <p:spPr bwMode="auto">
          <a:xfrm>
            <a:off x="10637263" y="4694446"/>
            <a:ext cx="135398" cy="205460"/>
          </a:xfrm>
          <a:custGeom>
            <a:avLst/>
            <a:gdLst>
              <a:gd name="T0" fmla="*/ 0 w 87"/>
              <a:gd name="T1" fmla="*/ 0 h 132"/>
              <a:gd name="T2" fmla="*/ 0 w 87"/>
              <a:gd name="T3" fmla="*/ 0 h 132"/>
              <a:gd name="T4" fmla="*/ 87 w 87"/>
              <a:gd name="T5" fmla="*/ 132 h 132"/>
              <a:gd name="T6" fmla="*/ 0 w 87"/>
              <a:gd name="T7" fmla="*/ 0 h 132"/>
            </a:gdLst>
            <a:ahLst/>
            <a:cxnLst>
              <a:cxn ang="0">
                <a:pos x="T0" y="T1"/>
              </a:cxn>
              <a:cxn ang="0">
                <a:pos x="T2" y="T3"/>
              </a:cxn>
              <a:cxn ang="0">
                <a:pos x="T4" y="T5"/>
              </a:cxn>
              <a:cxn ang="0">
                <a:pos x="T6" y="T7"/>
              </a:cxn>
            </a:cxnLst>
            <a:rect l="0" t="0" r="r" b="b"/>
            <a:pathLst>
              <a:path w="87" h="132">
                <a:moveTo>
                  <a:pt x="0" y="0"/>
                </a:moveTo>
                <a:lnTo>
                  <a:pt x="0" y="0"/>
                </a:lnTo>
                <a:lnTo>
                  <a:pt x="87" y="1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47" name="Freeform 10"/>
          <p:cNvSpPr>
            <a:spLocks/>
          </p:cNvSpPr>
          <p:nvPr userDrawn="1"/>
        </p:nvSpPr>
        <p:spPr bwMode="auto">
          <a:xfrm>
            <a:off x="8612525" y="4070285"/>
            <a:ext cx="446657" cy="600814"/>
          </a:xfrm>
          <a:custGeom>
            <a:avLst/>
            <a:gdLst>
              <a:gd name="T0" fmla="*/ 202 w 257"/>
              <a:gd name="T1" fmla="*/ 3 h 348"/>
              <a:gd name="T2" fmla="*/ 171 w 257"/>
              <a:gd name="T3" fmla="*/ 43 h 348"/>
              <a:gd name="T4" fmla="*/ 245 w 257"/>
              <a:gd name="T5" fmla="*/ 323 h 348"/>
              <a:gd name="T6" fmla="*/ 257 w 257"/>
              <a:gd name="T7" fmla="*/ 329 h 348"/>
              <a:gd name="T8" fmla="*/ 109 w 257"/>
              <a:gd name="T9" fmla="*/ 319 h 348"/>
              <a:gd name="T10" fmla="*/ 47 w 257"/>
              <a:gd name="T11" fmla="*/ 87 h 348"/>
              <a:gd name="T12" fmla="*/ 202 w 257"/>
              <a:gd name="T13" fmla="*/ 3 h 348"/>
            </a:gdLst>
            <a:ahLst/>
            <a:cxnLst>
              <a:cxn ang="0">
                <a:pos x="T0" y="T1"/>
              </a:cxn>
              <a:cxn ang="0">
                <a:pos x="T2" y="T3"/>
              </a:cxn>
              <a:cxn ang="0">
                <a:pos x="T4" y="T5"/>
              </a:cxn>
              <a:cxn ang="0">
                <a:pos x="T6" y="T7"/>
              </a:cxn>
              <a:cxn ang="0">
                <a:pos x="T8" y="T9"/>
              </a:cxn>
              <a:cxn ang="0">
                <a:pos x="T10" y="T11"/>
              </a:cxn>
              <a:cxn ang="0">
                <a:pos x="T12" y="T13"/>
              </a:cxn>
            </a:cxnLst>
            <a:rect l="0" t="0" r="r" b="b"/>
            <a:pathLst>
              <a:path w="257" h="348">
                <a:moveTo>
                  <a:pt x="202" y="3"/>
                </a:moveTo>
                <a:cubicBezTo>
                  <a:pt x="190" y="15"/>
                  <a:pt x="180" y="28"/>
                  <a:pt x="171" y="43"/>
                </a:cubicBezTo>
                <a:cubicBezTo>
                  <a:pt x="114" y="141"/>
                  <a:pt x="148" y="266"/>
                  <a:pt x="245" y="323"/>
                </a:cubicBezTo>
                <a:cubicBezTo>
                  <a:pt x="249" y="325"/>
                  <a:pt x="253" y="327"/>
                  <a:pt x="257" y="329"/>
                </a:cubicBezTo>
                <a:cubicBezTo>
                  <a:pt x="210" y="348"/>
                  <a:pt x="156" y="346"/>
                  <a:pt x="109" y="319"/>
                </a:cubicBezTo>
                <a:cubicBezTo>
                  <a:pt x="28" y="272"/>
                  <a:pt x="0" y="168"/>
                  <a:pt x="47" y="87"/>
                </a:cubicBezTo>
                <a:cubicBezTo>
                  <a:pt x="80" y="31"/>
                  <a:pt x="140" y="0"/>
                  <a:pt x="202" y="3"/>
                </a:cubicBezTo>
              </a:path>
            </a:pathLst>
          </a:custGeom>
          <a:solidFill>
            <a:srgbClr val="0075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48" name="Freeform 11"/>
          <p:cNvSpPr>
            <a:spLocks/>
          </p:cNvSpPr>
          <p:nvPr userDrawn="1"/>
        </p:nvSpPr>
        <p:spPr bwMode="auto">
          <a:xfrm>
            <a:off x="7681862" y="2404815"/>
            <a:ext cx="3103249" cy="2289632"/>
          </a:xfrm>
          <a:custGeom>
            <a:avLst/>
            <a:gdLst>
              <a:gd name="T0" fmla="*/ 0 w 1788"/>
              <a:gd name="T1" fmla="*/ 0 h 1326"/>
              <a:gd name="T2" fmla="*/ 1788 w 1788"/>
              <a:gd name="T3" fmla="*/ 0 h 1326"/>
              <a:gd name="T4" fmla="*/ 1788 w 1788"/>
              <a:gd name="T5" fmla="*/ 1326 h 1326"/>
              <a:gd name="T6" fmla="*/ 101 w 1788"/>
              <a:gd name="T7" fmla="*/ 1326 h 1326"/>
              <a:gd name="T8" fmla="*/ 0 w 1788"/>
              <a:gd name="T9" fmla="*/ 1225 h 1326"/>
              <a:gd name="T10" fmla="*/ 0 w 1788"/>
              <a:gd name="T11" fmla="*/ 0 h 1326"/>
            </a:gdLst>
            <a:ahLst/>
            <a:cxnLst>
              <a:cxn ang="0">
                <a:pos x="T0" y="T1"/>
              </a:cxn>
              <a:cxn ang="0">
                <a:pos x="T2" y="T3"/>
              </a:cxn>
              <a:cxn ang="0">
                <a:pos x="T4" y="T5"/>
              </a:cxn>
              <a:cxn ang="0">
                <a:pos x="T6" y="T7"/>
              </a:cxn>
              <a:cxn ang="0">
                <a:pos x="T8" y="T9"/>
              </a:cxn>
              <a:cxn ang="0">
                <a:pos x="T10" y="T11"/>
              </a:cxn>
            </a:cxnLst>
            <a:rect l="0" t="0" r="r" b="b"/>
            <a:pathLst>
              <a:path w="1788" h="1326">
                <a:moveTo>
                  <a:pt x="0" y="0"/>
                </a:moveTo>
                <a:cubicBezTo>
                  <a:pt x="1788" y="0"/>
                  <a:pt x="1788" y="0"/>
                  <a:pt x="1788" y="0"/>
                </a:cubicBezTo>
                <a:cubicBezTo>
                  <a:pt x="1788" y="1326"/>
                  <a:pt x="1788" y="1326"/>
                  <a:pt x="1788" y="1326"/>
                </a:cubicBezTo>
                <a:cubicBezTo>
                  <a:pt x="101" y="1326"/>
                  <a:pt x="101" y="1326"/>
                  <a:pt x="101" y="1326"/>
                </a:cubicBezTo>
                <a:cubicBezTo>
                  <a:pt x="45" y="1326"/>
                  <a:pt x="0" y="1281"/>
                  <a:pt x="0" y="1225"/>
                </a:cubicBezTo>
                <a:cubicBezTo>
                  <a:pt x="0" y="0"/>
                  <a:pt x="0" y="0"/>
                  <a:pt x="0" y="0"/>
                </a:cubicBezTo>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49" name="Freeform 12"/>
          <p:cNvSpPr>
            <a:spLocks/>
          </p:cNvSpPr>
          <p:nvPr userDrawn="1"/>
        </p:nvSpPr>
        <p:spPr bwMode="auto">
          <a:xfrm>
            <a:off x="7692756" y="2490422"/>
            <a:ext cx="3002090" cy="2116859"/>
          </a:xfrm>
          <a:custGeom>
            <a:avLst/>
            <a:gdLst>
              <a:gd name="T0" fmla="*/ 1730 w 1730"/>
              <a:gd name="T1" fmla="*/ 0 h 1226"/>
              <a:gd name="T2" fmla="*/ 320 w 1730"/>
              <a:gd name="T3" fmla="*/ 0 h 1226"/>
              <a:gd name="T4" fmla="*/ 320 w 1730"/>
              <a:gd name="T5" fmla="*/ 19 h 1226"/>
              <a:gd name="T6" fmla="*/ 1711 w 1730"/>
              <a:gd name="T7" fmla="*/ 19 h 1226"/>
              <a:gd name="T8" fmla="*/ 1711 w 1730"/>
              <a:gd name="T9" fmla="*/ 1207 h 1226"/>
              <a:gd name="T10" fmla="*/ 0 w 1730"/>
              <a:gd name="T11" fmla="*/ 1207 h 1226"/>
              <a:gd name="T12" fmla="*/ 8 w 1730"/>
              <a:gd name="T13" fmla="*/ 1226 h 1226"/>
              <a:gd name="T14" fmla="*/ 1730 w 1730"/>
              <a:gd name="T15" fmla="*/ 1226 h 1226"/>
              <a:gd name="T16" fmla="*/ 1730 w 1730"/>
              <a:gd name="T1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0" h="1226">
                <a:moveTo>
                  <a:pt x="1730" y="0"/>
                </a:moveTo>
                <a:cubicBezTo>
                  <a:pt x="320" y="0"/>
                  <a:pt x="320" y="0"/>
                  <a:pt x="320" y="0"/>
                </a:cubicBezTo>
                <a:cubicBezTo>
                  <a:pt x="320" y="19"/>
                  <a:pt x="320" y="19"/>
                  <a:pt x="320" y="19"/>
                </a:cubicBezTo>
                <a:cubicBezTo>
                  <a:pt x="1711" y="19"/>
                  <a:pt x="1711" y="19"/>
                  <a:pt x="1711" y="19"/>
                </a:cubicBezTo>
                <a:cubicBezTo>
                  <a:pt x="1711" y="1207"/>
                  <a:pt x="1711" y="1207"/>
                  <a:pt x="1711" y="1207"/>
                </a:cubicBezTo>
                <a:cubicBezTo>
                  <a:pt x="0" y="1207"/>
                  <a:pt x="0" y="1207"/>
                  <a:pt x="0" y="1207"/>
                </a:cubicBezTo>
                <a:cubicBezTo>
                  <a:pt x="2" y="1214"/>
                  <a:pt x="5" y="1220"/>
                  <a:pt x="8" y="1226"/>
                </a:cubicBezTo>
                <a:cubicBezTo>
                  <a:pt x="1730" y="1226"/>
                  <a:pt x="1730" y="1226"/>
                  <a:pt x="1730" y="1226"/>
                </a:cubicBezTo>
                <a:cubicBezTo>
                  <a:pt x="1730" y="0"/>
                  <a:pt x="1730" y="0"/>
                  <a:pt x="1730" y="0"/>
                </a:cubicBezTo>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50" name="Freeform 13"/>
          <p:cNvSpPr>
            <a:spLocks/>
          </p:cNvSpPr>
          <p:nvPr userDrawn="1"/>
        </p:nvSpPr>
        <p:spPr bwMode="auto">
          <a:xfrm>
            <a:off x="7681862" y="2404814"/>
            <a:ext cx="564935" cy="2255389"/>
          </a:xfrm>
          <a:custGeom>
            <a:avLst/>
            <a:gdLst>
              <a:gd name="T0" fmla="*/ 325 w 325"/>
              <a:gd name="T1" fmla="*/ 0 h 1307"/>
              <a:gd name="T2" fmla="*/ 325 w 325"/>
              <a:gd name="T3" fmla="*/ 1202 h 1307"/>
              <a:gd name="T4" fmla="*/ 155 w 325"/>
              <a:gd name="T5" fmla="*/ 1202 h 1307"/>
              <a:gd name="T6" fmla="*/ 43 w 325"/>
              <a:gd name="T7" fmla="*/ 1307 h 1307"/>
              <a:gd name="T8" fmla="*/ 1 w 325"/>
              <a:gd name="T9" fmla="*/ 1235 h 1307"/>
              <a:gd name="T10" fmla="*/ 0 w 325"/>
              <a:gd name="T11" fmla="*/ 0 h 1307"/>
              <a:gd name="T12" fmla="*/ 325 w 325"/>
              <a:gd name="T13" fmla="*/ 0 h 1307"/>
            </a:gdLst>
            <a:ahLst/>
            <a:cxnLst>
              <a:cxn ang="0">
                <a:pos x="T0" y="T1"/>
              </a:cxn>
              <a:cxn ang="0">
                <a:pos x="T2" y="T3"/>
              </a:cxn>
              <a:cxn ang="0">
                <a:pos x="T4" y="T5"/>
              </a:cxn>
              <a:cxn ang="0">
                <a:pos x="T6" y="T7"/>
              </a:cxn>
              <a:cxn ang="0">
                <a:pos x="T8" y="T9"/>
              </a:cxn>
              <a:cxn ang="0">
                <a:pos x="T10" y="T11"/>
              </a:cxn>
              <a:cxn ang="0">
                <a:pos x="T12" y="T13"/>
              </a:cxn>
            </a:cxnLst>
            <a:rect l="0" t="0" r="r" b="b"/>
            <a:pathLst>
              <a:path w="325" h="1307">
                <a:moveTo>
                  <a:pt x="325" y="0"/>
                </a:moveTo>
                <a:cubicBezTo>
                  <a:pt x="325" y="1202"/>
                  <a:pt x="325" y="1202"/>
                  <a:pt x="325" y="1202"/>
                </a:cubicBezTo>
                <a:cubicBezTo>
                  <a:pt x="155" y="1202"/>
                  <a:pt x="155" y="1202"/>
                  <a:pt x="155" y="1202"/>
                </a:cubicBezTo>
                <a:cubicBezTo>
                  <a:pt x="93" y="1202"/>
                  <a:pt x="43" y="1245"/>
                  <a:pt x="43" y="1307"/>
                </a:cubicBezTo>
                <a:cubicBezTo>
                  <a:pt x="43" y="1307"/>
                  <a:pt x="1" y="1281"/>
                  <a:pt x="1" y="1235"/>
                </a:cubicBezTo>
                <a:cubicBezTo>
                  <a:pt x="1" y="1103"/>
                  <a:pt x="0" y="0"/>
                  <a:pt x="0" y="0"/>
                </a:cubicBezTo>
                <a:lnTo>
                  <a:pt x="325" y="0"/>
                </a:lnTo>
                <a:close/>
              </a:path>
            </a:pathLst>
          </a:custGeom>
          <a:solidFill>
            <a:srgbClr val="9AB2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51" name="Freeform 14"/>
          <p:cNvSpPr>
            <a:spLocks/>
          </p:cNvSpPr>
          <p:nvPr userDrawn="1"/>
        </p:nvSpPr>
        <p:spPr bwMode="auto">
          <a:xfrm>
            <a:off x="7681862" y="2191572"/>
            <a:ext cx="404636" cy="2337884"/>
          </a:xfrm>
          <a:custGeom>
            <a:avLst/>
            <a:gdLst>
              <a:gd name="T0" fmla="*/ 112 w 233"/>
              <a:gd name="T1" fmla="*/ 0 h 1354"/>
              <a:gd name="T2" fmla="*/ 0 w 233"/>
              <a:gd name="T3" fmla="*/ 112 h 1354"/>
              <a:gd name="T4" fmla="*/ 0 w 233"/>
              <a:gd name="T5" fmla="*/ 1354 h 1354"/>
              <a:gd name="T6" fmla="*/ 1 w 233"/>
              <a:gd name="T7" fmla="*/ 1354 h 1354"/>
              <a:gd name="T8" fmla="*/ 112 w 233"/>
              <a:gd name="T9" fmla="*/ 1251 h 1354"/>
              <a:gd name="T10" fmla="*/ 233 w 233"/>
              <a:gd name="T11" fmla="*/ 1251 h 1354"/>
              <a:gd name="T12" fmla="*/ 233 w 233"/>
              <a:gd name="T13" fmla="*/ 0 h 1354"/>
              <a:gd name="T14" fmla="*/ 112 w 233"/>
              <a:gd name="T15" fmla="*/ 0 h 1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354">
                <a:moveTo>
                  <a:pt x="112" y="0"/>
                </a:moveTo>
                <a:cubicBezTo>
                  <a:pt x="50" y="0"/>
                  <a:pt x="0" y="50"/>
                  <a:pt x="0" y="112"/>
                </a:cubicBezTo>
                <a:cubicBezTo>
                  <a:pt x="0" y="1354"/>
                  <a:pt x="0" y="1354"/>
                  <a:pt x="0" y="1354"/>
                </a:cubicBezTo>
                <a:cubicBezTo>
                  <a:pt x="1" y="1354"/>
                  <a:pt x="1" y="1354"/>
                  <a:pt x="1" y="1354"/>
                </a:cubicBezTo>
                <a:cubicBezTo>
                  <a:pt x="5" y="1296"/>
                  <a:pt x="53" y="1251"/>
                  <a:pt x="112" y="1251"/>
                </a:cubicBezTo>
                <a:cubicBezTo>
                  <a:pt x="233" y="1251"/>
                  <a:pt x="233" y="1251"/>
                  <a:pt x="233" y="1251"/>
                </a:cubicBezTo>
                <a:cubicBezTo>
                  <a:pt x="233" y="0"/>
                  <a:pt x="233" y="0"/>
                  <a:pt x="233" y="0"/>
                </a:cubicBezTo>
                <a:lnTo>
                  <a:pt x="112" y="0"/>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52" name="Freeform 15"/>
          <p:cNvSpPr>
            <a:spLocks noEditPoints="1"/>
          </p:cNvSpPr>
          <p:nvPr userDrawn="1"/>
        </p:nvSpPr>
        <p:spPr bwMode="auto">
          <a:xfrm>
            <a:off x="8816400" y="2635179"/>
            <a:ext cx="1195233" cy="1819565"/>
          </a:xfrm>
          <a:custGeom>
            <a:avLst/>
            <a:gdLst>
              <a:gd name="T0" fmla="*/ 597 w 689"/>
              <a:gd name="T1" fmla="*/ 579 h 1054"/>
              <a:gd name="T2" fmla="*/ 624 w 689"/>
              <a:gd name="T3" fmla="*/ 548 h 1054"/>
              <a:gd name="T4" fmla="*/ 689 w 689"/>
              <a:gd name="T5" fmla="*/ 345 h 1054"/>
              <a:gd name="T6" fmla="*/ 0 w 689"/>
              <a:gd name="T7" fmla="*/ 345 h 1054"/>
              <a:gd name="T8" fmla="*/ 66 w 689"/>
              <a:gd name="T9" fmla="*/ 548 h 1054"/>
              <a:gd name="T10" fmla="*/ 93 w 689"/>
              <a:gd name="T11" fmla="*/ 579 h 1054"/>
              <a:gd name="T12" fmla="*/ 159 w 689"/>
              <a:gd name="T13" fmla="*/ 791 h 1054"/>
              <a:gd name="T14" fmla="*/ 171 w 689"/>
              <a:gd name="T15" fmla="*/ 834 h 1054"/>
              <a:gd name="T16" fmla="*/ 159 w 689"/>
              <a:gd name="T17" fmla="*/ 877 h 1054"/>
              <a:gd name="T18" fmla="*/ 159 w 689"/>
              <a:gd name="T19" fmla="*/ 918 h 1054"/>
              <a:gd name="T20" fmla="*/ 184 w 689"/>
              <a:gd name="T21" fmla="*/ 965 h 1054"/>
              <a:gd name="T22" fmla="*/ 345 w 689"/>
              <a:gd name="T23" fmla="*/ 1054 h 1054"/>
              <a:gd name="T24" fmla="*/ 506 w 689"/>
              <a:gd name="T25" fmla="*/ 965 h 1054"/>
              <a:gd name="T26" fmla="*/ 530 w 689"/>
              <a:gd name="T27" fmla="*/ 918 h 1054"/>
              <a:gd name="T28" fmla="*/ 530 w 689"/>
              <a:gd name="T29" fmla="*/ 877 h 1054"/>
              <a:gd name="T30" fmla="*/ 519 w 689"/>
              <a:gd name="T31" fmla="*/ 834 h 1054"/>
              <a:gd name="T32" fmla="*/ 530 w 689"/>
              <a:gd name="T33" fmla="*/ 791 h 1054"/>
              <a:gd name="T34" fmla="*/ 675 w 689"/>
              <a:gd name="T35" fmla="*/ 345 h 1054"/>
              <a:gd name="T36" fmla="*/ 606 w 689"/>
              <a:gd name="T37" fmla="*/ 546 h 1054"/>
              <a:gd name="T38" fmla="*/ 586 w 689"/>
              <a:gd name="T39" fmla="*/ 570 h 1054"/>
              <a:gd name="T40" fmla="*/ 442 w 689"/>
              <a:gd name="T41" fmla="*/ 767 h 1054"/>
              <a:gd name="T42" fmla="*/ 551 w 689"/>
              <a:gd name="T43" fmla="*/ 555 h 1054"/>
              <a:gd name="T44" fmla="*/ 556 w 689"/>
              <a:gd name="T45" fmla="*/ 549 h 1054"/>
              <a:gd name="T46" fmla="*/ 616 w 689"/>
              <a:gd name="T47" fmla="*/ 412 h 1054"/>
              <a:gd name="T48" fmla="*/ 630 w 689"/>
              <a:gd name="T49" fmla="*/ 398 h 1054"/>
              <a:gd name="T50" fmla="*/ 623 w 689"/>
              <a:gd name="T51" fmla="*/ 345 h 1054"/>
              <a:gd name="T52" fmla="*/ 382 w 689"/>
              <a:gd name="T53" fmla="*/ 16 h 1054"/>
              <a:gd name="T54" fmla="*/ 103 w 689"/>
              <a:gd name="T55" fmla="*/ 570 h 1054"/>
              <a:gd name="T56" fmla="*/ 83 w 689"/>
              <a:gd name="T57" fmla="*/ 546 h 1054"/>
              <a:gd name="T58" fmla="*/ 312 w 689"/>
              <a:gd name="T59" fmla="*/ 16 h 1054"/>
              <a:gd name="T60" fmla="*/ 609 w 689"/>
              <a:gd name="T61" fmla="*/ 345 h 1054"/>
              <a:gd name="T62" fmla="*/ 540 w 689"/>
              <a:gd name="T63" fmla="*/ 546 h 1054"/>
              <a:gd name="T64" fmla="*/ 520 w 689"/>
              <a:gd name="T65" fmla="*/ 570 h 1054"/>
              <a:gd name="T66" fmla="*/ 195 w 689"/>
              <a:gd name="T67" fmla="*/ 767 h 1054"/>
              <a:gd name="T68" fmla="*/ 173 w 689"/>
              <a:gd name="T69" fmla="*/ 791 h 1054"/>
              <a:gd name="T70" fmla="*/ 506 w 689"/>
              <a:gd name="T71" fmla="*/ 781 h 1054"/>
              <a:gd name="T72" fmla="*/ 516 w 689"/>
              <a:gd name="T73" fmla="*/ 813 h 1054"/>
              <a:gd name="T74" fmla="*/ 184 w 689"/>
              <a:gd name="T75" fmla="*/ 823 h 1054"/>
              <a:gd name="T76" fmla="*/ 173 w 689"/>
              <a:gd name="T77" fmla="*/ 791 h 1054"/>
              <a:gd name="T78" fmla="*/ 516 w 689"/>
              <a:gd name="T79" fmla="*/ 855 h 1054"/>
              <a:gd name="T80" fmla="*/ 506 w 689"/>
              <a:gd name="T81" fmla="*/ 887 h 1054"/>
              <a:gd name="T82" fmla="*/ 173 w 689"/>
              <a:gd name="T83" fmla="*/ 877 h 1054"/>
              <a:gd name="T84" fmla="*/ 184 w 689"/>
              <a:gd name="T85" fmla="*/ 844 h 1054"/>
              <a:gd name="T86" fmla="*/ 345 w 689"/>
              <a:gd name="T87" fmla="*/ 1040 h 1054"/>
              <a:gd name="T88" fmla="*/ 463 w 689"/>
              <a:gd name="T89" fmla="*/ 965 h 1054"/>
              <a:gd name="T90" fmla="*/ 516 w 689"/>
              <a:gd name="T91" fmla="*/ 940 h 1054"/>
              <a:gd name="T92" fmla="*/ 184 w 689"/>
              <a:gd name="T93" fmla="*/ 951 h 1054"/>
              <a:gd name="T94" fmla="*/ 173 w 689"/>
              <a:gd name="T95" fmla="*/ 918 h 1054"/>
              <a:gd name="T96" fmla="*/ 506 w 689"/>
              <a:gd name="T97" fmla="*/ 908 h 1054"/>
              <a:gd name="T98" fmla="*/ 516 w 689"/>
              <a:gd name="T99" fmla="*/ 940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9" h="1054">
                <a:moveTo>
                  <a:pt x="509" y="767"/>
                </a:moveTo>
                <a:cubicBezTo>
                  <a:pt x="514" y="693"/>
                  <a:pt x="566" y="618"/>
                  <a:pt x="597" y="579"/>
                </a:cubicBezTo>
                <a:cubicBezTo>
                  <a:pt x="604" y="571"/>
                  <a:pt x="611" y="563"/>
                  <a:pt x="617" y="555"/>
                </a:cubicBezTo>
                <a:cubicBezTo>
                  <a:pt x="624" y="548"/>
                  <a:pt x="624" y="548"/>
                  <a:pt x="624" y="548"/>
                </a:cubicBezTo>
                <a:cubicBezTo>
                  <a:pt x="623" y="548"/>
                  <a:pt x="623" y="548"/>
                  <a:pt x="623" y="548"/>
                </a:cubicBezTo>
                <a:cubicBezTo>
                  <a:pt x="666" y="488"/>
                  <a:pt x="689" y="418"/>
                  <a:pt x="689" y="345"/>
                </a:cubicBezTo>
                <a:cubicBezTo>
                  <a:pt x="689" y="155"/>
                  <a:pt x="535" y="0"/>
                  <a:pt x="345" y="0"/>
                </a:cubicBezTo>
                <a:cubicBezTo>
                  <a:pt x="155" y="0"/>
                  <a:pt x="0" y="155"/>
                  <a:pt x="0" y="345"/>
                </a:cubicBezTo>
                <a:cubicBezTo>
                  <a:pt x="0" y="418"/>
                  <a:pt x="23" y="488"/>
                  <a:pt x="67" y="547"/>
                </a:cubicBezTo>
                <a:cubicBezTo>
                  <a:pt x="66" y="548"/>
                  <a:pt x="66" y="548"/>
                  <a:pt x="66" y="548"/>
                </a:cubicBezTo>
                <a:cubicBezTo>
                  <a:pt x="72" y="555"/>
                  <a:pt x="72" y="555"/>
                  <a:pt x="72" y="555"/>
                </a:cubicBezTo>
                <a:cubicBezTo>
                  <a:pt x="79" y="563"/>
                  <a:pt x="85" y="571"/>
                  <a:pt x="93" y="579"/>
                </a:cubicBezTo>
                <a:cubicBezTo>
                  <a:pt x="123" y="618"/>
                  <a:pt x="175" y="693"/>
                  <a:pt x="181" y="767"/>
                </a:cubicBezTo>
                <a:cubicBezTo>
                  <a:pt x="165" y="768"/>
                  <a:pt x="159" y="782"/>
                  <a:pt x="159" y="791"/>
                </a:cubicBezTo>
                <a:cubicBezTo>
                  <a:pt x="159" y="813"/>
                  <a:pt x="159" y="813"/>
                  <a:pt x="159" y="813"/>
                </a:cubicBezTo>
                <a:cubicBezTo>
                  <a:pt x="159" y="824"/>
                  <a:pt x="164" y="830"/>
                  <a:pt x="171" y="834"/>
                </a:cubicBezTo>
                <a:cubicBezTo>
                  <a:pt x="163" y="839"/>
                  <a:pt x="159" y="848"/>
                  <a:pt x="159" y="855"/>
                </a:cubicBezTo>
                <a:cubicBezTo>
                  <a:pt x="159" y="877"/>
                  <a:pt x="159" y="877"/>
                  <a:pt x="159" y="877"/>
                </a:cubicBezTo>
                <a:cubicBezTo>
                  <a:pt x="159" y="887"/>
                  <a:pt x="164" y="894"/>
                  <a:pt x="171" y="897"/>
                </a:cubicBezTo>
                <a:cubicBezTo>
                  <a:pt x="163" y="902"/>
                  <a:pt x="159" y="911"/>
                  <a:pt x="159" y="918"/>
                </a:cubicBezTo>
                <a:cubicBezTo>
                  <a:pt x="159" y="940"/>
                  <a:pt x="159" y="940"/>
                  <a:pt x="159" y="940"/>
                </a:cubicBezTo>
                <a:cubicBezTo>
                  <a:pt x="159" y="958"/>
                  <a:pt x="174" y="965"/>
                  <a:pt x="184" y="965"/>
                </a:cubicBezTo>
                <a:cubicBezTo>
                  <a:pt x="212" y="965"/>
                  <a:pt x="212" y="965"/>
                  <a:pt x="212" y="965"/>
                </a:cubicBezTo>
                <a:cubicBezTo>
                  <a:pt x="226" y="1022"/>
                  <a:pt x="273" y="1054"/>
                  <a:pt x="345" y="1054"/>
                </a:cubicBezTo>
                <a:cubicBezTo>
                  <a:pt x="417" y="1054"/>
                  <a:pt x="464" y="1022"/>
                  <a:pt x="478" y="965"/>
                </a:cubicBezTo>
                <a:cubicBezTo>
                  <a:pt x="506" y="965"/>
                  <a:pt x="506" y="965"/>
                  <a:pt x="506" y="965"/>
                </a:cubicBezTo>
                <a:cubicBezTo>
                  <a:pt x="524" y="965"/>
                  <a:pt x="530" y="950"/>
                  <a:pt x="530" y="940"/>
                </a:cubicBezTo>
                <a:cubicBezTo>
                  <a:pt x="530" y="918"/>
                  <a:pt x="530" y="918"/>
                  <a:pt x="530" y="918"/>
                </a:cubicBezTo>
                <a:cubicBezTo>
                  <a:pt x="530" y="908"/>
                  <a:pt x="525" y="901"/>
                  <a:pt x="519" y="898"/>
                </a:cubicBezTo>
                <a:cubicBezTo>
                  <a:pt x="527" y="893"/>
                  <a:pt x="530" y="883"/>
                  <a:pt x="530" y="877"/>
                </a:cubicBezTo>
                <a:cubicBezTo>
                  <a:pt x="530" y="855"/>
                  <a:pt x="530" y="855"/>
                  <a:pt x="530" y="855"/>
                </a:cubicBezTo>
                <a:cubicBezTo>
                  <a:pt x="530" y="844"/>
                  <a:pt x="525" y="838"/>
                  <a:pt x="519" y="834"/>
                </a:cubicBezTo>
                <a:cubicBezTo>
                  <a:pt x="527" y="829"/>
                  <a:pt x="530" y="820"/>
                  <a:pt x="530" y="813"/>
                </a:cubicBezTo>
                <a:cubicBezTo>
                  <a:pt x="530" y="791"/>
                  <a:pt x="530" y="791"/>
                  <a:pt x="530" y="791"/>
                </a:cubicBezTo>
                <a:cubicBezTo>
                  <a:pt x="530" y="775"/>
                  <a:pt x="518" y="768"/>
                  <a:pt x="509" y="767"/>
                </a:cubicBezTo>
                <a:close/>
                <a:moveTo>
                  <a:pt x="675" y="345"/>
                </a:moveTo>
                <a:cubicBezTo>
                  <a:pt x="675" y="418"/>
                  <a:pt x="652" y="487"/>
                  <a:pt x="607" y="546"/>
                </a:cubicBezTo>
                <a:cubicBezTo>
                  <a:pt x="606" y="546"/>
                  <a:pt x="606" y="546"/>
                  <a:pt x="606" y="546"/>
                </a:cubicBezTo>
                <a:cubicBezTo>
                  <a:pt x="600" y="554"/>
                  <a:pt x="594" y="562"/>
                  <a:pt x="587" y="570"/>
                </a:cubicBezTo>
                <a:cubicBezTo>
                  <a:pt x="586" y="570"/>
                  <a:pt x="586" y="570"/>
                  <a:pt x="586" y="570"/>
                </a:cubicBezTo>
                <a:cubicBezTo>
                  <a:pt x="554" y="610"/>
                  <a:pt x="500" y="689"/>
                  <a:pt x="495" y="767"/>
                </a:cubicBezTo>
                <a:cubicBezTo>
                  <a:pt x="442" y="767"/>
                  <a:pt x="442" y="767"/>
                  <a:pt x="442" y="767"/>
                </a:cubicBezTo>
                <a:cubicBezTo>
                  <a:pt x="448" y="693"/>
                  <a:pt x="499" y="618"/>
                  <a:pt x="530" y="579"/>
                </a:cubicBezTo>
                <a:cubicBezTo>
                  <a:pt x="537" y="571"/>
                  <a:pt x="544" y="563"/>
                  <a:pt x="551" y="555"/>
                </a:cubicBezTo>
                <a:cubicBezTo>
                  <a:pt x="551" y="555"/>
                  <a:pt x="551" y="554"/>
                  <a:pt x="551" y="554"/>
                </a:cubicBezTo>
                <a:cubicBezTo>
                  <a:pt x="556" y="549"/>
                  <a:pt x="556" y="549"/>
                  <a:pt x="556" y="549"/>
                </a:cubicBezTo>
                <a:cubicBezTo>
                  <a:pt x="555" y="549"/>
                  <a:pt x="555" y="549"/>
                  <a:pt x="555" y="549"/>
                </a:cubicBezTo>
                <a:cubicBezTo>
                  <a:pt x="586" y="508"/>
                  <a:pt x="606" y="461"/>
                  <a:pt x="616" y="412"/>
                </a:cubicBezTo>
                <a:cubicBezTo>
                  <a:pt x="630" y="412"/>
                  <a:pt x="630" y="412"/>
                  <a:pt x="630" y="412"/>
                </a:cubicBezTo>
                <a:cubicBezTo>
                  <a:pt x="630" y="398"/>
                  <a:pt x="630" y="398"/>
                  <a:pt x="630" y="398"/>
                </a:cubicBezTo>
                <a:cubicBezTo>
                  <a:pt x="619" y="398"/>
                  <a:pt x="619" y="398"/>
                  <a:pt x="619" y="398"/>
                </a:cubicBezTo>
                <a:cubicBezTo>
                  <a:pt x="621" y="380"/>
                  <a:pt x="623" y="363"/>
                  <a:pt x="623" y="345"/>
                </a:cubicBezTo>
                <a:cubicBezTo>
                  <a:pt x="623" y="259"/>
                  <a:pt x="591" y="176"/>
                  <a:pt x="533" y="113"/>
                </a:cubicBezTo>
                <a:cubicBezTo>
                  <a:pt x="492" y="67"/>
                  <a:pt x="440" y="35"/>
                  <a:pt x="382" y="16"/>
                </a:cubicBezTo>
                <a:cubicBezTo>
                  <a:pt x="547" y="35"/>
                  <a:pt x="675" y="175"/>
                  <a:pt x="675" y="345"/>
                </a:cubicBezTo>
                <a:close/>
                <a:moveTo>
                  <a:pt x="103" y="570"/>
                </a:moveTo>
                <a:cubicBezTo>
                  <a:pt x="96" y="562"/>
                  <a:pt x="89" y="554"/>
                  <a:pt x="83" y="546"/>
                </a:cubicBezTo>
                <a:cubicBezTo>
                  <a:pt x="83" y="546"/>
                  <a:pt x="83" y="546"/>
                  <a:pt x="83" y="546"/>
                </a:cubicBezTo>
                <a:cubicBezTo>
                  <a:pt x="38" y="487"/>
                  <a:pt x="14" y="418"/>
                  <a:pt x="14" y="345"/>
                </a:cubicBezTo>
                <a:cubicBezTo>
                  <a:pt x="14" y="174"/>
                  <a:pt x="145" y="33"/>
                  <a:pt x="312" y="16"/>
                </a:cubicBezTo>
                <a:cubicBezTo>
                  <a:pt x="392" y="24"/>
                  <a:pt x="467" y="62"/>
                  <a:pt x="522" y="122"/>
                </a:cubicBezTo>
                <a:cubicBezTo>
                  <a:pt x="578" y="183"/>
                  <a:pt x="609" y="262"/>
                  <a:pt x="609" y="345"/>
                </a:cubicBezTo>
                <a:cubicBezTo>
                  <a:pt x="609" y="418"/>
                  <a:pt x="585" y="487"/>
                  <a:pt x="541" y="546"/>
                </a:cubicBezTo>
                <a:cubicBezTo>
                  <a:pt x="540" y="546"/>
                  <a:pt x="540" y="546"/>
                  <a:pt x="540" y="546"/>
                </a:cubicBezTo>
                <a:cubicBezTo>
                  <a:pt x="534" y="554"/>
                  <a:pt x="527" y="562"/>
                  <a:pt x="520" y="570"/>
                </a:cubicBezTo>
                <a:cubicBezTo>
                  <a:pt x="520" y="570"/>
                  <a:pt x="520" y="570"/>
                  <a:pt x="520" y="570"/>
                </a:cubicBezTo>
                <a:cubicBezTo>
                  <a:pt x="487" y="611"/>
                  <a:pt x="434" y="689"/>
                  <a:pt x="428" y="767"/>
                </a:cubicBezTo>
                <a:cubicBezTo>
                  <a:pt x="195" y="767"/>
                  <a:pt x="195" y="767"/>
                  <a:pt x="195" y="767"/>
                </a:cubicBezTo>
                <a:cubicBezTo>
                  <a:pt x="189" y="689"/>
                  <a:pt x="135" y="610"/>
                  <a:pt x="103" y="570"/>
                </a:cubicBezTo>
                <a:close/>
                <a:moveTo>
                  <a:pt x="173" y="791"/>
                </a:moveTo>
                <a:cubicBezTo>
                  <a:pt x="173" y="789"/>
                  <a:pt x="174" y="781"/>
                  <a:pt x="184" y="781"/>
                </a:cubicBezTo>
                <a:cubicBezTo>
                  <a:pt x="506" y="781"/>
                  <a:pt x="506" y="781"/>
                  <a:pt x="506" y="781"/>
                </a:cubicBezTo>
                <a:cubicBezTo>
                  <a:pt x="508" y="781"/>
                  <a:pt x="516" y="781"/>
                  <a:pt x="516" y="791"/>
                </a:cubicBezTo>
                <a:cubicBezTo>
                  <a:pt x="516" y="813"/>
                  <a:pt x="516" y="813"/>
                  <a:pt x="516" y="813"/>
                </a:cubicBezTo>
                <a:cubicBezTo>
                  <a:pt x="516" y="816"/>
                  <a:pt x="515" y="823"/>
                  <a:pt x="506" y="823"/>
                </a:cubicBezTo>
                <a:cubicBezTo>
                  <a:pt x="184" y="823"/>
                  <a:pt x="184" y="823"/>
                  <a:pt x="184" y="823"/>
                </a:cubicBezTo>
                <a:cubicBezTo>
                  <a:pt x="182" y="823"/>
                  <a:pt x="173" y="823"/>
                  <a:pt x="173" y="813"/>
                </a:cubicBezTo>
                <a:lnTo>
                  <a:pt x="173" y="791"/>
                </a:lnTo>
                <a:close/>
                <a:moveTo>
                  <a:pt x="506" y="844"/>
                </a:moveTo>
                <a:cubicBezTo>
                  <a:pt x="509" y="844"/>
                  <a:pt x="516" y="845"/>
                  <a:pt x="516" y="855"/>
                </a:cubicBezTo>
                <a:cubicBezTo>
                  <a:pt x="516" y="877"/>
                  <a:pt x="516" y="877"/>
                  <a:pt x="516" y="877"/>
                </a:cubicBezTo>
                <a:cubicBezTo>
                  <a:pt x="516" y="878"/>
                  <a:pt x="516" y="887"/>
                  <a:pt x="506" y="887"/>
                </a:cubicBezTo>
                <a:cubicBezTo>
                  <a:pt x="184" y="887"/>
                  <a:pt x="184" y="887"/>
                  <a:pt x="184" y="887"/>
                </a:cubicBezTo>
                <a:cubicBezTo>
                  <a:pt x="182" y="887"/>
                  <a:pt x="173" y="887"/>
                  <a:pt x="173" y="877"/>
                </a:cubicBezTo>
                <a:cubicBezTo>
                  <a:pt x="173" y="855"/>
                  <a:pt x="173" y="855"/>
                  <a:pt x="173" y="855"/>
                </a:cubicBezTo>
                <a:cubicBezTo>
                  <a:pt x="173" y="852"/>
                  <a:pt x="174" y="844"/>
                  <a:pt x="184" y="844"/>
                </a:cubicBezTo>
                <a:lnTo>
                  <a:pt x="506" y="844"/>
                </a:lnTo>
                <a:close/>
                <a:moveTo>
                  <a:pt x="345" y="1040"/>
                </a:moveTo>
                <a:cubicBezTo>
                  <a:pt x="280" y="1040"/>
                  <a:pt x="240" y="1014"/>
                  <a:pt x="226" y="965"/>
                </a:cubicBezTo>
                <a:cubicBezTo>
                  <a:pt x="463" y="965"/>
                  <a:pt x="463" y="965"/>
                  <a:pt x="463" y="965"/>
                </a:cubicBezTo>
                <a:cubicBezTo>
                  <a:pt x="450" y="1014"/>
                  <a:pt x="409" y="1040"/>
                  <a:pt x="345" y="1040"/>
                </a:cubicBezTo>
                <a:close/>
                <a:moveTo>
                  <a:pt x="516" y="940"/>
                </a:moveTo>
                <a:cubicBezTo>
                  <a:pt x="516" y="942"/>
                  <a:pt x="516" y="951"/>
                  <a:pt x="506" y="951"/>
                </a:cubicBezTo>
                <a:cubicBezTo>
                  <a:pt x="184" y="951"/>
                  <a:pt x="184" y="951"/>
                  <a:pt x="184" y="951"/>
                </a:cubicBezTo>
                <a:cubicBezTo>
                  <a:pt x="182" y="951"/>
                  <a:pt x="173" y="950"/>
                  <a:pt x="173" y="940"/>
                </a:cubicBezTo>
                <a:cubicBezTo>
                  <a:pt x="173" y="918"/>
                  <a:pt x="173" y="918"/>
                  <a:pt x="173" y="918"/>
                </a:cubicBezTo>
                <a:cubicBezTo>
                  <a:pt x="173" y="917"/>
                  <a:pt x="174" y="908"/>
                  <a:pt x="184" y="908"/>
                </a:cubicBezTo>
                <a:cubicBezTo>
                  <a:pt x="506" y="908"/>
                  <a:pt x="506" y="908"/>
                  <a:pt x="506" y="908"/>
                </a:cubicBezTo>
                <a:cubicBezTo>
                  <a:pt x="508" y="908"/>
                  <a:pt x="516" y="908"/>
                  <a:pt x="516" y="918"/>
                </a:cubicBezTo>
                <a:lnTo>
                  <a:pt x="516" y="94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53" name="Rectangle 16"/>
          <p:cNvSpPr>
            <a:spLocks noChangeArrowheads="1"/>
          </p:cNvSpPr>
          <p:nvPr userDrawn="1"/>
        </p:nvSpPr>
        <p:spPr bwMode="auto">
          <a:xfrm>
            <a:off x="9809315" y="3998685"/>
            <a:ext cx="155629"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54" name="Rectangle 17"/>
          <p:cNvSpPr>
            <a:spLocks noChangeArrowheads="1"/>
          </p:cNvSpPr>
          <p:nvPr userDrawn="1"/>
        </p:nvSpPr>
        <p:spPr bwMode="auto">
          <a:xfrm>
            <a:off x="9874679" y="4118536"/>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55" name="Rectangle 18"/>
          <p:cNvSpPr>
            <a:spLocks noChangeArrowheads="1"/>
          </p:cNvSpPr>
          <p:nvPr userDrawn="1"/>
        </p:nvSpPr>
        <p:spPr bwMode="auto">
          <a:xfrm>
            <a:off x="9874679" y="4182353"/>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56" name="Rectangle 19"/>
          <p:cNvSpPr>
            <a:spLocks noChangeArrowheads="1"/>
          </p:cNvSpPr>
          <p:nvPr userDrawn="1"/>
        </p:nvSpPr>
        <p:spPr bwMode="auto">
          <a:xfrm>
            <a:off x="9874679" y="4053162"/>
            <a:ext cx="24901" cy="326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57" name="Rectangle 20"/>
          <p:cNvSpPr>
            <a:spLocks noChangeArrowheads="1"/>
          </p:cNvSpPr>
          <p:nvPr userDrawn="1"/>
        </p:nvSpPr>
        <p:spPr bwMode="auto">
          <a:xfrm>
            <a:off x="9874679" y="4246170"/>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58" name="Rectangle 21"/>
          <p:cNvSpPr>
            <a:spLocks noChangeArrowheads="1"/>
          </p:cNvSpPr>
          <p:nvPr userDrawn="1"/>
        </p:nvSpPr>
        <p:spPr bwMode="auto">
          <a:xfrm>
            <a:off x="9874679" y="4373804"/>
            <a:ext cx="24901" cy="326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59" name="Rectangle 22"/>
          <p:cNvSpPr>
            <a:spLocks noChangeArrowheads="1"/>
          </p:cNvSpPr>
          <p:nvPr userDrawn="1"/>
        </p:nvSpPr>
        <p:spPr bwMode="auto">
          <a:xfrm>
            <a:off x="9874679" y="4309987"/>
            <a:ext cx="24901" cy="326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0" name="Rectangle 23"/>
          <p:cNvSpPr>
            <a:spLocks noChangeArrowheads="1"/>
          </p:cNvSpPr>
          <p:nvPr userDrawn="1"/>
        </p:nvSpPr>
        <p:spPr bwMode="auto">
          <a:xfrm>
            <a:off x="9809315" y="4437622"/>
            <a:ext cx="155629" cy="2490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1" name="Rectangle 24"/>
          <p:cNvSpPr>
            <a:spLocks noChangeArrowheads="1"/>
          </p:cNvSpPr>
          <p:nvPr userDrawn="1"/>
        </p:nvSpPr>
        <p:spPr bwMode="auto">
          <a:xfrm>
            <a:off x="8433552" y="2786160"/>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2" name="Rectangle 25"/>
          <p:cNvSpPr>
            <a:spLocks noChangeArrowheads="1"/>
          </p:cNvSpPr>
          <p:nvPr userDrawn="1"/>
        </p:nvSpPr>
        <p:spPr bwMode="auto">
          <a:xfrm>
            <a:off x="8433552" y="3467913"/>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3" name="Rectangle 26"/>
          <p:cNvSpPr>
            <a:spLocks noChangeArrowheads="1"/>
          </p:cNvSpPr>
          <p:nvPr userDrawn="1"/>
        </p:nvSpPr>
        <p:spPr bwMode="auto">
          <a:xfrm>
            <a:off x="8433552" y="3281131"/>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4" name="Rectangle 27"/>
          <p:cNvSpPr>
            <a:spLocks noChangeArrowheads="1"/>
          </p:cNvSpPr>
          <p:nvPr userDrawn="1"/>
        </p:nvSpPr>
        <p:spPr bwMode="auto">
          <a:xfrm>
            <a:off x="8433552" y="3405652"/>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5" name="Rectangle 28"/>
          <p:cNvSpPr>
            <a:spLocks noChangeArrowheads="1"/>
          </p:cNvSpPr>
          <p:nvPr userDrawn="1"/>
        </p:nvSpPr>
        <p:spPr bwMode="auto">
          <a:xfrm>
            <a:off x="8433552" y="3343392"/>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6" name="Rectangle 29"/>
          <p:cNvSpPr>
            <a:spLocks noChangeArrowheads="1"/>
          </p:cNvSpPr>
          <p:nvPr userDrawn="1"/>
        </p:nvSpPr>
        <p:spPr bwMode="auto">
          <a:xfrm>
            <a:off x="8433552" y="3220428"/>
            <a:ext cx="24901" cy="2957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7" name="Rectangle 30"/>
          <p:cNvSpPr>
            <a:spLocks noChangeArrowheads="1"/>
          </p:cNvSpPr>
          <p:nvPr userDrawn="1"/>
        </p:nvSpPr>
        <p:spPr bwMode="auto">
          <a:xfrm>
            <a:off x="8433552" y="2972942"/>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8" name="Rectangle 31"/>
          <p:cNvSpPr>
            <a:spLocks noChangeArrowheads="1"/>
          </p:cNvSpPr>
          <p:nvPr userDrawn="1"/>
        </p:nvSpPr>
        <p:spPr bwMode="auto">
          <a:xfrm>
            <a:off x="8433552" y="2848420"/>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69" name="Rectangle 32"/>
          <p:cNvSpPr>
            <a:spLocks noChangeArrowheads="1"/>
          </p:cNvSpPr>
          <p:nvPr userDrawn="1"/>
        </p:nvSpPr>
        <p:spPr bwMode="auto">
          <a:xfrm>
            <a:off x="8433552" y="3158167"/>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0" name="Rectangle 33"/>
          <p:cNvSpPr>
            <a:spLocks noChangeArrowheads="1"/>
          </p:cNvSpPr>
          <p:nvPr userDrawn="1"/>
        </p:nvSpPr>
        <p:spPr bwMode="auto">
          <a:xfrm>
            <a:off x="8433552" y="2910681"/>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1" name="Rectangle 34"/>
          <p:cNvSpPr>
            <a:spLocks noChangeArrowheads="1"/>
          </p:cNvSpPr>
          <p:nvPr userDrawn="1"/>
        </p:nvSpPr>
        <p:spPr bwMode="auto">
          <a:xfrm>
            <a:off x="8433552" y="3035203"/>
            <a:ext cx="24901" cy="2957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2" name="Rectangle 35"/>
          <p:cNvSpPr>
            <a:spLocks noChangeArrowheads="1"/>
          </p:cNvSpPr>
          <p:nvPr userDrawn="1"/>
        </p:nvSpPr>
        <p:spPr bwMode="auto">
          <a:xfrm>
            <a:off x="8433552" y="3530174"/>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3" name="Rectangle 36"/>
          <p:cNvSpPr>
            <a:spLocks noChangeArrowheads="1"/>
          </p:cNvSpPr>
          <p:nvPr userDrawn="1"/>
        </p:nvSpPr>
        <p:spPr bwMode="auto">
          <a:xfrm>
            <a:off x="8433552" y="3095907"/>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4" name="Rectangle 37"/>
          <p:cNvSpPr>
            <a:spLocks noChangeArrowheads="1"/>
          </p:cNvSpPr>
          <p:nvPr userDrawn="1"/>
        </p:nvSpPr>
        <p:spPr bwMode="auto">
          <a:xfrm>
            <a:off x="8433552" y="4088962"/>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5" name="Rectangle 38"/>
          <p:cNvSpPr>
            <a:spLocks noChangeArrowheads="1"/>
          </p:cNvSpPr>
          <p:nvPr userDrawn="1"/>
        </p:nvSpPr>
        <p:spPr bwMode="auto">
          <a:xfrm>
            <a:off x="8433552" y="4026702"/>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6" name="Rectangle 39"/>
          <p:cNvSpPr>
            <a:spLocks noChangeArrowheads="1"/>
          </p:cNvSpPr>
          <p:nvPr userDrawn="1"/>
        </p:nvSpPr>
        <p:spPr bwMode="auto">
          <a:xfrm>
            <a:off x="8433552" y="4151223"/>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7" name="Rectangle 40"/>
          <p:cNvSpPr>
            <a:spLocks noChangeArrowheads="1"/>
          </p:cNvSpPr>
          <p:nvPr userDrawn="1"/>
        </p:nvSpPr>
        <p:spPr bwMode="auto">
          <a:xfrm>
            <a:off x="8433552" y="4213484"/>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8" name="Rectangle 41"/>
          <p:cNvSpPr>
            <a:spLocks noChangeArrowheads="1"/>
          </p:cNvSpPr>
          <p:nvPr userDrawn="1"/>
        </p:nvSpPr>
        <p:spPr bwMode="auto">
          <a:xfrm>
            <a:off x="8433552" y="3592434"/>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79" name="Rectangle 42"/>
          <p:cNvSpPr>
            <a:spLocks noChangeArrowheads="1"/>
          </p:cNvSpPr>
          <p:nvPr userDrawn="1"/>
        </p:nvSpPr>
        <p:spPr bwMode="auto">
          <a:xfrm>
            <a:off x="8433552" y="3964441"/>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0" name="Rectangle 43"/>
          <p:cNvSpPr>
            <a:spLocks noChangeArrowheads="1"/>
          </p:cNvSpPr>
          <p:nvPr userDrawn="1"/>
        </p:nvSpPr>
        <p:spPr bwMode="auto">
          <a:xfrm>
            <a:off x="8433552" y="4275745"/>
            <a:ext cx="24901" cy="2957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1" name="Rectangle 44"/>
          <p:cNvSpPr>
            <a:spLocks noChangeArrowheads="1"/>
          </p:cNvSpPr>
          <p:nvPr userDrawn="1"/>
        </p:nvSpPr>
        <p:spPr bwMode="auto">
          <a:xfrm>
            <a:off x="8433552" y="3902181"/>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2" name="Rectangle 45"/>
          <p:cNvSpPr>
            <a:spLocks noChangeArrowheads="1"/>
          </p:cNvSpPr>
          <p:nvPr userDrawn="1"/>
        </p:nvSpPr>
        <p:spPr bwMode="auto">
          <a:xfrm>
            <a:off x="8433552" y="3716955"/>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3" name="Rectangle 46"/>
          <p:cNvSpPr>
            <a:spLocks noChangeArrowheads="1"/>
          </p:cNvSpPr>
          <p:nvPr userDrawn="1"/>
        </p:nvSpPr>
        <p:spPr bwMode="auto">
          <a:xfrm>
            <a:off x="8433552" y="3654695"/>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4" name="Rectangle 47"/>
          <p:cNvSpPr>
            <a:spLocks noChangeArrowheads="1"/>
          </p:cNvSpPr>
          <p:nvPr userDrawn="1"/>
        </p:nvSpPr>
        <p:spPr bwMode="auto">
          <a:xfrm>
            <a:off x="8433552" y="3779216"/>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5" name="Rectangle 48"/>
          <p:cNvSpPr>
            <a:spLocks noChangeArrowheads="1"/>
          </p:cNvSpPr>
          <p:nvPr userDrawn="1"/>
        </p:nvSpPr>
        <p:spPr bwMode="auto">
          <a:xfrm>
            <a:off x="8433552" y="3841476"/>
            <a:ext cx="24901" cy="3113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6" name="Rectangle 49"/>
          <p:cNvSpPr>
            <a:spLocks noChangeArrowheads="1"/>
          </p:cNvSpPr>
          <p:nvPr userDrawn="1"/>
        </p:nvSpPr>
        <p:spPr bwMode="auto">
          <a:xfrm>
            <a:off x="8368188" y="4336448"/>
            <a:ext cx="155629"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7" name="Rectangle 50"/>
          <p:cNvSpPr>
            <a:spLocks noChangeArrowheads="1"/>
          </p:cNvSpPr>
          <p:nvPr userDrawn="1"/>
        </p:nvSpPr>
        <p:spPr bwMode="auto">
          <a:xfrm>
            <a:off x="8368188" y="2730125"/>
            <a:ext cx="155629" cy="2490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8" name="Rectangle 51"/>
          <p:cNvSpPr>
            <a:spLocks noChangeArrowheads="1"/>
          </p:cNvSpPr>
          <p:nvPr userDrawn="1"/>
        </p:nvSpPr>
        <p:spPr bwMode="auto">
          <a:xfrm>
            <a:off x="9748620" y="3323158"/>
            <a:ext cx="32683"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9" name="Rectangle 52"/>
          <p:cNvSpPr>
            <a:spLocks noChangeArrowheads="1"/>
          </p:cNvSpPr>
          <p:nvPr userDrawn="1"/>
        </p:nvSpPr>
        <p:spPr bwMode="auto">
          <a:xfrm>
            <a:off x="9812427" y="3323158"/>
            <a:ext cx="32683"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0" name="Rectangle 53"/>
          <p:cNvSpPr>
            <a:spLocks noChangeArrowheads="1"/>
          </p:cNvSpPr>
          <p:nvPr userDrawn="1"/>
        </p:nvSpPr>
        <p:spPr bwMode="auto">
          <a:xfrm>
            <a:off x="9683255" y="3323158"/>
            <a:ext cx="32683"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1" name="Rectangle 54"/>
          <p:cNvSpPr>
            <a:spLocks noChangeArrowheads="1"/>
          </p:cNvSpPr>
          <p:nvPr userDrawn="1"/>
        </p:nvSpPr>
        <p:spPr bwMode="auto">
          <a:xfrm>
            <a:off x="9490275" y="3323158"/>
            <a:ext cx="32683"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2" name="Rectangle 55"/>
          <p:cNvSpPr>
            <a:spLocks noChangeArrowheads="1"/>
          </p:cNvSpPr>
          <p:nvPr userDrawn="1"/>
        </p:nvSpPr>
        <p:spPr bwMode="auto">
          <a:xfrm>
            <a:off x="9619447" y="3323158"/>
            <a:ext cx="32683"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3" name="Rectangle 56"/>
          <p:cNvSpPr>
            <a:spLocks noChangeArrowheads="1"/>
          </p:cNvSpPr>
          <p:nvPr userDrawn="1"/>
        </p:nvSpPr>
        <p:spPr bwMode="auto">
          <a:xfrm>
            <a:off x="9555639" y="3323158"/>
            <a:ext cx="31126"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4" name="Rectangle 57"/>
          <p:cNvSpPr>
            <a:spLocks noChangeArrowheads="1"/>
          </p:cNvSpPr>
          <p:nvPr userDrawn="1"/>
        </p:nvSpPr>
        <p:spPr bwMode="auto">
          <a:xfrm>
            <a:off x="10199945" y="3323158"/>
            <a:ext cx="32683"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5" name="Rectangle 58"/>
          <p:cNvSpPr>
            <a:spLocks noChangeArrowheads="1"/>
          </p:cNvSpPr>
          <p:nvPr userDrawn="1"/>
        </p:nvSpPr>
        <p:spPr bwMode="auto">
          <a:xfrm>
            <a:off x="10265309" y="3323158"/>
            <a:ext cx="31126"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6" name="Rectangle 59"/>
          <p:cNvSpPr>
            <a:spLocks noChangeArrowheads="1"/>
          </p:cNvSpPr>
          <p:nvPr userDrawn="1"/>
        </p:nvSpPr>
        <p:spPr bwMode="auto">
          <a:xfrm>
            <a:off x="9941600" y="3323158"/>
            <a:ext cx="32683"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7" name="Rectangle 60"/>
          <p:cNvSpPr>
            <a:spLocks noChangeArrowheads="1"/>
          </p:cNvSpPr>
          <p:nvPr userDrawn="1"/>
        </p:nvSpPr>
        <p:spPr bwMode="auto">
          <a:xfrm>
            <a:off x="10134580" y="3323158"/>
            <a:ext cx="32683"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8" name="Rectangle 61"/>
          <p:cNvSpPr>
            <a:spLocks noChangeArrowheads="1"/>
          </p:cNvSpPr>
          <p:nvPr userDrawn="1"/>
        </p:nvSpPr>
        <p:spPr bwMode="auto">
          <a:xfrm>
            <a:off x="10070772" y="3323158"/>
            <a:ext cx="32683"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9" name="Rectangle 62"/>
          <p:cNvSpPr>
            <a:spLocks noChangeArrowheads="1"/>
          </p:cNvSpPr>
          <p:nvPr userDrawn="1"/>
        </p:nvSpPr>
        <p:spPr bwMode="auto">
          <a:xfrm>
            <a:off x="10006964" y="3323158"/>
            <a:ext cx="32683" cy="2334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0" name="Rectangle 63"/>
          <p:cNvSpPr>
            <a:spLocks noChangeArrowheads="1"/>
          </p:cNvSpPr>
          <p:nvPr userDrawn="1"/>
        </p:nvSpPr>
        <p:spPr bwMode="auto">
          <a:xfrm>
            <a:off x="9434249" y="3254671"/>
            <a:ext cx="23345" cy="15720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1" name="Rectangle 64"/>
          <p:cNvSpPr>
            <a:spLocks noChangeArrowheads="1"/>
          </p:cNvSpPr>
          <p:nvPr userDrawn="1"/>
        </p:nvSpPr>
        <p:spPr bwMode="auto">
          <a:xfrm>
            <a:off x="10329117" y="3254671"/>
            <a:ext cx="24901" cy="15720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2" name="Freeform 65"/>
          <p:cNvSpPr>
            <a:spLocks/>
          </p:cNvSpPr>
          <p:nvPr userDrawn="1"/>
        </p:nvSpPr>
        <p:spPr bwMode="auto">
          <a:xfrm>
            <a:off x="8984480" y="2793943"/>
            <a:ext cx="455994" cy="454502"/>
          </a:xfrm>
          <a:custGeom>
            <a:avLst/>
            <a:gdLst>
              <a:gd name="T0" fmla="*/ 249 w 263"/>
              <a:gd name="T1" fmla="*/ 14 h 263"/>
              <a:gd name="T2" fmla="*/ 256 w 263"/>
              <a:gd name="T3" fmla="*/ 14 h 263"/>
              <a:gd name="T4" fmla="*/ 263 w 263"/>
              <a:gd name="T5" fmla="*/ 8 h 263"/>
              <a:gd name="T6" fmla="*/ 256 w 263"/>
              <a:gd name="T7" fmla="*/ 0 h 263"/>
              <a:gd name="T8" fmla="*/ 249 w 263"/>
              <a:gd name="T9" fmla="*/ 0 h 263"/>
              <a:gd name="T10" fmla="*/ 0 w 263"/>
              <a:gd name="T11" fmla="*/ 250 h 263"/>
              <a:gd name="T12" fmla="*/ 0 w 263"/>
              <a:gd name="T13" fmla="*/ 256 h 263"/>
              <a:gd name="T14" fmla="*/ 7 w 263"/>
              <a:gd name="T15" fmla="*/ 263 h 263"/>
              <a:gd name="T16" fmla="*/ 7 w 263"/>
              <a:gd name="T17" fmla="*/ 263 h 263"/>
              <a:gd name="T18" fmla="*/ 14 w 263"/>
              <a:gd name="T19" fmla="*/ 255 h 263"/>
              <a:gd name="T20" fmla="*/ 14 w 263"/>
              <a:gd name="T21" fmla="*/ 250 h 263"/>
              <a:gd name="T22" fmla="*/ 249 w 263"/>
              <a:gd name="T23" fmla="*/ 1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263">
                <a:moveTo>
                  <a:pt x="249" y="14"/>
                </a:moveTo>
                <a:cubicBezTo>
                  <a:pt x="252" y="14"/>
                  <a:pt x="254" y="14"/>
                  <a:pt x="256" y="14"/>
                </a:cubicBezTo>
                <a:cubicBezTo>
                  <a:pt x="260" y="14"/>
                  <a:pt x="263" y="11"/>
                  <a:pt x="263" y="8"/>
                </a:cubicBezTo>
                <a:cubicBezTo>
                  <a:pt x="263" y="4"/>
                  <a:pt x="260" y="1"/>
                  <a:pt x="256" y="0"/>
                </a:cubicBezTo>
                <a:cubicBezTo>
                  <a:pt x="254" y="0"/>
                  <a:pt x="252" y="0"/>
                  <a:pt x="249" y="0"/>
                </a:cubicBezTo>
                <a:cubicBezTo>
                  <a:pt x="112" y="0"/>
                  <a:pt x="0" y="112"/>
                  <a:pt x="0" y="250"/>
                </a:cubicBezTo>
                <a:cubicBezTo>
                  <a:pt x="0" y="252"/>
                  <a:pt x="0" y="254"/>
                  <a:pt x="0" y="256"/>
                </a:cubicBezTo>
                <a:cubicBezTo>
                  <a:pt x="0" y="260"/>
                  <a:pt x="3" y="263"/>
                  <a:pt x="7" y="263"/>
                </a:cubicBezTo>
                <a:cubicBezTo>
                  <a:pt x="7" y="263"/>
                  <a:pt x="7" y="263"/>
                  <a:pt x="7" y="263"/>
                </a:cubicBezTo>
                <a:cubicBezTo>
                  <a:pt x="11" y="263"/>
                  <a:pt x="14" y="259"/>
                  <a:pt x="14" y="255"/>
                </a:cubicBezTo>
                <a:cubicBezTo>
                  <a:pt x="14" y="254"/>
                  <a:pt x="14" y="252"/>
                  <a:pt x="14" y="250"/>
                </a:cubicBezTo>
                <a:cubicBezTo>
                  <a:pt x="14" y="120"/>
                  <a:pt x="119" y="14"/>
                  <a:pt x="249" y="14"/>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3" name="Freeform 66"/>
          <p:cNvSpPr>
            <a:spLocks/>
          </p:cNvSpPr>
          <p:nvPr userDrawn="1"/>
        </p:nvSpPr>
        <p:spPr bwMode="auto">
          <a:xfrm>
            <a:off x="8483353" y="4356683"/>
            <a:ext cx="107385" cy="108956"/>
          </a:xfrm>
          <a:custGeom>
            <a:avLst/>
            <a:gdLst>
              <a:gd name="T0" fmla="*/ 53 w 62"/>
              <a:gd name="T1" fmla="*/ 47 h 63"/>
              <a:gd name="T2" fmla="*/ 15 w 62"/>
              <a:gd name="T3" fmla="*/ 54 h 63"/>
              <a:gd name="T4" fmla="*/ 8 w 62"/>
              <a:gd name="T5" fmla="*/ 16 h 63"/>
              <a:gd name="T6" fmla="*/ 46 w 62"/>
              <a:gd name="T7" fmla="*/ 9 h 63"/>
              <a:gd name="T8" fmla="*/ 53 w 62"/>
              <a:gd name="T9" fmla="*/ 47 h 63"/>
            </a:gdLst>
            <a:ahLst/>
            <a:cxnLst>
              <a:cxn ang="0">
                <a:pos x="T0" y="T1"/>
              </a:cxn>
              <a:cxn ang="0">
                <a:pos x="T2" y="T3"/>
              </a:cxn>
              <a:cxn ang="0">
                <a:pos x="T4" y="T5"/>
              </a:cxn>
              <a:cxn ang="0">
                <a:pos x="T6" y="T7"/>
              </a:cxn>
              <a:cxn ang="0">
                <a:pos x="T8" y="T9"/>
              </a:cxn>
            </a:cxnLst>
            <a:rect l="0" t="0" r="r" b="b"/>
            <a:pathLst>
              <a:path w="62" h="63">
                <a:moveTo>
                  <a:pt x="53" y="47"/>
                </a:moveTo>
                <a:cubicBezTo>
                  <a:pt x="45" y="60"/>
                  <a:pt x="28" y="63"/>
                  <a:pt x="15" y="54"/>
                </a:cubicBezTo>
                <a:cubicBezTo>
                  <a:pt x="3" y="46"/>
                  <a:pt x="0" y="29"/>
                  <a:pt x="8" y="16"/>
                </a:cubicBezTo>
                <a:cubicBezTo>
                  <a:pt x="17" y="4"/>
                  <a:pt x="34" y="0"/>
                  <a:pt x="46" y="9"/>
                </a:cubicBezTo>
                <a:cubicBezTo>
                  <a:pt x="59" y="18"/>
                  <a:pt x="62" y="35"/>
                  <a:pt x="53" y="47"/>
                </a:cubicBezTo>
                <a:close/>
              </a:path>
            </a:pathLst>
          </a:custGeom>
          <a:solidFill>
            <a:srgbClr val="7A5E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 name="Freeform 67"/>
          <p:cNvSpPr>
            <a:spLocks/>
          </p:cNvSpPr>
          <p:nvPr userDrawn="1"/>
        </p:nvSpPr>
        <p:spPr bwMode="auto">
          <a:xfrm>
            <a:off x="8537823" y="3959771"/>
            <a:ext cx="821723" cy="817170"/>
          </a:xfrm>
          <a:custGeom>
            <a:avLst/>
            <a:gdLst>
              <a:gd name="T0" fmla="*/ 57 w 473"/>
              <a:gd name="T1" fmla="*/ 132 h 473"/>
              <a:gd name="T2" fmla="*/ 133 w 473"/>
              <a:gd name="T3" fmla="*/ 415 h 473"/>
              <a:gd name="T4" fmla="*/ 416 w 473"/>
              <a:gd name="T5" fmla="*/ 340 h 473"/>
              <a:gd name="T6" fmla="*/ 340 w 473"/>
              <a:gd name="T7" fmla="*/ 57 h 473"/>
              <a:gd name="T8" fmla="*/ 57 w 473"/>
              <a:gd name="T9" fmla="*/ 132 h 473"/>
            </a:gdLst>
            <a:ahLst/>
            <a:cxnLst>
              <a:cxn ang="0">
                <a:pos x="T0" y="T1"/>
              </a:cxn>
              <a:cxn ang="0">
                <a:pos x="T2" y="T3"/>
              </a:cxn>
              <a:cxn ang="0">
                <a:pos x="T4" y="T5"/>
              </a:cxn>
              <a:cxn ang="0">
                <a:pos x="T6" y="T7"/>
              </a:cxn>
              <a:cxn ang="0">
                <a:pos x="T8" y="T9"/>
              </a:cxn>
            </a:cxnLst>
            <a:rect l="0" t="0" r="r" b="b"/>
            <a:pathLst>
              <a:path w="473" h="473">
                <a:moveTo>
                  <a:pt x="57" y="132"/>
                </a:moveTo>
                <a:cubicBezTo>
                  <a:pt x="0" y="231"/>
                  <a:pt x="34" y="358"/>
                  <a:pt x="133" y="415"/>
                </a:cubicBezTo>
                <a:cubicBezTo>
                  <a:pt x="232" y="473"/>
                  <a:pt x="358" y="439"/>
                  <a:pt x="416" y="340"/>
                </a:cubicBezTo>
                <a:cubicBezTo>
                  <a:pt x="473" y="241"/>
                  <a:pt x="439" y="114"/>
                  <a:pt x="340" y="57"/>
                </a:cubicBezTo>
                <a:cubicBezTo>
                  <a:pt x="241" y="0"/>
                  <a:pt x="115" y="33"/>
                  <a:pt x="57" y="132"/>
                </a:cubicBezTo>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5" name="Freeform 68"/>
          <p:cNvSpPr>
            <a:spLocks/>
          </p:cNvSpPr>
          <p:nvPr userDrawn="1"/>
        </p:nvSpPr>
        <p:spPr bwMode="auto">
          <a:xfrm>
            <a:off x="8612525" y="4034484"/>
            <a:ext cx="672319" cy="667745"/>
          </a:xfrm>
          <a:custGeom>
            <a:avLst/>
            <a:gdLst>
              <a:gd name="T0" fmla="*/ 47 w 387"/>
              <a:gd name="T1" fmla="*/ 108 h 387"/>
              <a:gd name="T2" fmla="*/ 109 w 387"/>
              <a:gd name="T3" fmla="*/ 340 h 387"/>
              <a:gd name="T4" fmla="*/ 340 w 387"/>
              <a:gd name="T5" fmla="*/ 278 h 387"/>
              <a:gd name="T6" fmla="*/ 279 w 387"/>
              <a:gd name="T7" fmla="*/ 47 h 387"/>
              <a:gd name="T8" fmla="*/ 47 w 387"/>
              <a:gd name="T9" fmla="*/ 108 h 387"/>
            </a:gdLst>
            <a:ahLst/>
            <a:cxnLst>
              <a:cxn ang="0">
                <a:pos x="T0" y="T1"/>
              </a:cxn>
              <a:cxn ang="0">
                <a:pos x="T2" y="T3"/>
              </a:cxn>
              <a:cxn ang="0">
                <a:pos x="T4" y="T5"/>
              </a:cxn>
              <a:cxn ang="0">
                <a:pos x="T6" y="T7"/>
              </a:cxn>
              <a:cxn ang="0">
                <a:pos x="T8" y="T9"/>
              </a:cxn>
            </a:cxnLst>
            <a:rect l="0" t="0" r="r" b="b"/>
            <a:pathLst>
              <a:path w="387" h="387">
                <a:moveTo>
                  <a:pt x="47" y="108"/>
                </a:moveTo>
                <a:cubicBezTo>
                  <a:pt x="0" y="189"/>
                  <a:pt x="28" y="293"/>
                  <a:pt x="109" y="340"/>
                </a:cubicBezTo>
                <a:cubicBezTo>
                  <a:pt x="190" y="387"/>
                  <a:pt x="293" y="359"/>
                  <a:pt x="340" y="278"/>
                </a:cubicBezTo>
                <a:cubicBezTo>
                  <a:pt x="387" y="197"/>
                  <a:pt x="359" y="94"/>
                  <a:pt x="279" y="47"/>
                </a:cubicBezTo>
                <a:cubicBezTo>
                  <a:pt x="198" y="0"/>
                  <a:pt x="94" y="27"/>
                  <a:pt x="47" y="108"/>
                </a:cubicBezTo>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6" name="Freeform 69"/>
          <p:cNvSpPr>
            <a:spLocks/>
          </p:cNvSpPr>
          <p:nvPr userDrawn="1"/>
        </p:nvSpPr>
        <p:spPr bwMode="auto">
          <a:xfrm>
            <a:off x="10557892" y="4143440"/>
            <a:ext cx="381292" cy="393798"/>
          </a:xfrm>
          <a:custGeom>
            <a:avLst/>
            <a:gdLst>
              <a:gd name="T0" fmla="*/ 155 w 219"/>
              <a:gd name="T1" fmla="*/ 228 h 228"/>
              <a:gd name="T2" fmla="*/ 55 w 219"/>
              <a:gd name="T3" fmla="*/ 106 h 228"/>
              <a:gd name="T4" fmla="*/ 73 w 219"/>
              <a:gd name="T5" fmla="*/ 0 h 228"/>
              <a:gd name="T6" fmla="*/ 219 w 219"/>
              <a:gd name="T7" fmla="*/ 186 h 228"/>
              <a:gd name="T8" fmla="*/ 155 w 219"/>
              <a:gd name="T9" fmla="*/ 228 h 228"/>
            </a:gdLst>
            <a:ahLst/>
            <a:cxnLst>
              <a:cxn ang="0">
                <a:pos x="T0" y="T1"/>
              </a:cxn>
              <a:cxn ang="0">
                <a:pos x="T2" y="T3"/>
              </a:cxn>
              <a:cxn ang="0">
                <a:pos x="T4" y="T5"/>
              </a:cxn>
              <a:cxn ang="0">
                <a:pos x="T6" y="T7"/>
              </a:cxn>
              <a:cxn ang="0">
                <a:pos x="T8" y="T9"/>
              </a:cxn>
            </a:cxnLst>
            <a:rect l="0" t="0" r="r" b="b"/>
            <a:pathLst>
              <a:path w="219" h="228">
                <a:moveTo>
                  <a:pt x="155" y="228"/>
                </a:moveTo>
                <a:cubicBezTo>
                  <a:pt x="125" y="201"/>
                  <a:pt x="78" y="169"/>
                  <a:pt x="55" y="106"/>
                </a:cubicBezTo>
                <a:cubicBezTo>
                  <a:pt x="32" y="43"/>
                  <a:pt x="0" y="27"/>
                  <a:pt x="73" y="0"/>
                </a:cubicBezTo>
                <a:cubicBezTo>
                  <a:pt x="149" y="80"/>
                  <a:pt x="187" y="136"/>
                  <a:pt x="219" y="186"/>
                </a:cubicBezTo>
                <a:cubicBezTo>
                  <a:pt x="203" y="204"/>
                  <a:pt x="181" y="219"/>
                  <a:pt x="155" y="228"/>
                </a:cubicBezTo>
                <a:close/>
              </a:path>
            </a:pathLst>
          </a:custGeom>
          <a:solidFill>
            <a:srgbClr val="704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7" name="Freeform 70"/>
          <p:cNvSpPr>
            <a:spLocks/>
          </p:cNvSpPr>
          <p:nvPr userDrawn="1"/>
        </p:nvSpPr>
        <p:spPr bwMode="auto">
          <a:xfrm>
            <a:off x="10557892" y="4143440"/>
            <a:ext cx="381292" cy="393798"/>
          </a:xfrm>
          <a:custGeom>
            <a:avLst/>
            <a:gdLst>
              <a:gd name="T0" fmla="*/ 155 w 219"/>
              <a:gd name="T1" fmla="*/ 228 h 228"/>
              <a:gd name="T2" fmla="*/ 55 w 219"/>
              <a:gd name="T3" fmla="*/ 106 h 228"/>
              <a:gd name="T4" fmla="*/ 73 w 219"/>
              <a:gd name="T5" fmla="*/ 0 h 228"/>
              <a:gd name="T6" fmla="*/ 219 w 219"/>
              <a:gd name="T7" fmla="*/ 186 h 228"/>
              <a:gd name="T8" fmla="*/ 155 w 219"/>
              <a:gd name="T9" fmla="*/ 228 h 228"/>
            </a:gdLst>
            <a:ahLst/>
            <a:cxnLst>
              <a:cxn ang="0">
                <a:pos x="T0" y="T1"/>
              </a:cxn>
              <a:cxn ang="0">
                <a:pos x="T2" y="T3"/>
              </a:cxn>
              <a:cxn ang="0">
                <a:pos x="T4" y="T5"/>
              </a:cxn>
              <a:cxn ang="0">
                <a:pos x="T6" y="T7"/>
              </a:cxn>
              <a:cxn ang="0">
                <a:pos x="T8" y="T9"/>
              </a:cxn>
            </a:cxnLst>
            <a:rect l="0" t="0" r="r" b="b"/>
            <a:pathLst>
              <a:path w="219" h="228">
                <a:moveTo>
                  <a:pt x="155" y="228"/>
                </a:moveTo>
                <a:cubicBezTo>
                  <a:pt x="125" y="201"/>
                  <a:pt x="78" y="169"/>
                  <a:pt x="55" y="106"/>
                </a:cubicBezTo>
                <a:cubicBezTo>
                  <a:pt x="32" y="43"/>
                  <a:pt x="0" y="27"/>
                  <a:pt x="73" y="0"/>
                </a:cubicBezTo>
                <a:cubicBezTo>
                  <a:pt x="149" y="80"/>
                  <a:pt x="187" y="136"/>
                  <a:pt x="219" y="186"/>
                </a:cubicBezTo>
                <a:cubicBezTo>
                  <a:pt x="203" y="204"/>
                  <a:pt x="181" y="219"/>
                  <a:pt x="155" y="228"/>
                </a:cubicBezTo>
                <a:close/>
              </a:path>
            </a:pathLst>
          </a:custGeom>
          <a:solidFill>
            <a:srgbClr val="301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8" name="Freeform 71"/>
          <p:cNvSpPr>
            <a:spLocks/>
          </p:cNvSpPr>
          <p:nvPr userDrawn="1"/>
        </p:nvSpPr>
        <p:spPr bwMode="auto">
          <a:xfrm>
            <a:off x="10297991" y="4201032"/>
            <a:ext cx="102715" cy="102730"/>
          </a:xfrm>
          <a:custGeom>
            <a:avLst/>
            <a:gdLst>
              <a:gd name="T0" fmla="*/ 4 w 59"/>
              <a:gd name="T1" fmla="*/ 37 h 59"/>
              <a:gd name="T2" fmla="*/ 37 w 59"/>
              <a:gd name="T3" fmla="*/ 55 h 59"/>
              <a:gd name="T4" fmla="*/ 55 w 59"/>
              <a:gd name="T5" fmla="*/ 23 h 59"/>
              <a:gd name="T6" fmla="*/ 23 w 59"/>
              <a:gd name="T7" fmla="*/ 4 h 59"/>
              <a:gd name="T8" fmla="*/ 4 w 59"/>
              <a:gd name="T9" fmla="*/ 37 h 59"/>
            </a:gdLst>
            <a:ahLst/>
            <a:cxnLst>
              <a:cxn ang="0">
                <a:pos x="T0" y="T1"/>
              </a:cxn>
              <a:cxn ang="0">
                <a:pos x="T2" y="T3"/>
              </a:cxn>
              <a:cxn ang="0">
                <a:pos x="T4" y="T5"/>
              </a:cxn>
              <a:cxn ang="0">
                <a:pos x="T6" y="T7"/>
              </a:cxn>
              <a:cxn ang="0">
                <a:pos x="T8" y="T9"/>
              </a:cxn>
            </a:cxnLst>
            <a:rect l="0" t="0" r="r" b="b"/>
            <a:pathLst>
              <a:path w="59" h="59">
                <a:moveTo>
                  <a:pt x="4" y="37"/>
                </a:moveTo>
                <a:cubicBezTo>
                  <a:pt x="8" y="51"/>
                  <a:pt x="23" y="59"/>
                  <a:pt x="37" y="55"/>
                </a:cubicBezTo>
                <a:cubicBezTo>
                  <a:pt x="51" y="51"/>
                  <a:pt x="59" y="37"/>
                  <a:pt x="55" y="23"/>
                </a:cubicBezTo>
                <a:cubicBezTo>
                  <a:pt x="52" y="8"/>
                  <a:pt x="37" y="0"/>
                  <a:pt x="23" y="4"/>
                </a:cubicBezTo>
                <a:cubicBezTo>
                  <a:pt x="9" y="8"/>
                  <a:pt x="0" y="23"/>
                  <a:pt x="4" y="37"/>
                </a:cubicBez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9" name="Freeform 72"/>
          <p:cNvSpPr>
            <a:spLocks/>
          </p:cNvSpPr>
          <p:nvPr userDrawn="1"/>
        </p:nvSpPr>
        <p:spPr bwMode="auto">
          <a:xfrm>
            <a:off x="10377362" y="4366022"/>
            <a:ext cx="105828" cy="102730"/>
          </a:xfrm>
          <a:custGeom>
            <a:avLst/>
            <a:gdLst>
              <a:gd name="T0" fmla="*/ 7 w 61"/>
              <a:gd name="T1" fmla="*/ 42 h 60"/>
              <a:gd name="T2" fmla="*/ 42 w 61"/>
              <a:gd name="T3" fmla="*/ 54 h 60"/>
              <a:gd name="T4" fmla="*/ 55 w 61"/>
              <a:gd name="T5" fmla="*/ 19 h 60"/>
              <a:gd name="T6" fmla="*/ 19 w 61"/>
              <a:gd name="T7" fmla="*/ 6 h 60"/>
              <a:gd name="T8" fmla="*/ 7 w 61"/>
              <a:gd name="T9" fmla="*/ 42 h 60"/>
            </a:gdLst>
            <a:ahLst/>
            <a:cxnLst>
              <a:cxn ang="0">
                <a:pos x="T0" y="T1"/>
              </a:cxn>
              <a:cxn ang="0">
                <a:pos x="T2" y="T3"/>
              </a:cxn>
              <a:cxn ang="0">
                <a:pos x="T4" y="T5"/>
              </a:cxn>
              <a:cxn ang="0">
                <a:pos x="T6" y="T7"/>
              </a:cxn>
              <a:cxn ang="0">
                <a:pos x="T8" y="T9"/>
              </a:cxn>
            </a:cxnLst>
            <a:rect l="0" t="0" r="r" b="b"/>
            <a:pathLst>
              <a:path w="61" h="60">
                <a:moveTo>
                  <a:pt x="7" y="42"/>
                </a:moveTo>
                <a:cubicBezTo>
                  <a:pt x="13" y="55"/>
                  <a:pt x="29" y="60"/>
                  <a:pt x="42" y="54"/>
                </a:cubicBezTo>
                <a:cubicBezTo>
                  <a:pt x="55" y="48"/>
                  <a:pt x="61" y="32"/>
                  <a:pt x="55" y="19"/>
                </a:cubicBezTo>
                <a:cubicBezTo>
                  <a:pt x="48" y="6"/>
                  <a:pt x="33" y="0"/>
                  <a:pt x="19" y="6"/>
                </a:cubicBezTo>
                <a:cubicBezTo>
                  <a:pt x="6" y="13"/>
                  <a:pt x="0" y="28"/>
                  <a:pt x="7" y="42"/>
                </a:cubicBez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0" name="Freeform 73"/>
          <p:cNvSpPr>
            <a:spLocks/>
          </p:cNvSpPr>
          <p:nvPr userDrawn="1"/>
        </p:nvSpPr>
        <p:spPr bwMode="auto">
          <a:xfrm>
            <a:off x="10438057" y="4448517"/>
            <a:ext cx="105828" cy="105843"/>
          </a:xfrm>
          <a:custGeom>
            <a:avLst/>
            <a:gdLst>
              <a:gd name="T0" fmla="*/ 6 w 61"/>
              <a:gd name="T1" fmla="*/ 42 h 61"/>
              <a:gd name="T2" fmla="*/ 42 w 61"/>
              <a:gd name="T3" fmla="*/ 55 h 61"/>
              <a:gd name="T4" fmla="*/ 54 w 61"/>
              <a:gd name="T5" fmla="*/ 19 h 61"/>
              <a:gd name="T6" fmla="*/ 19 w 61"/>
              <a:gd name="T7" fmla="*/ 7 h 61"/>
              <a:gd name="T8" fmla="*/ 6 w 61"/>
              <a:gd name="T9" fmla="*/ 42 h 61"/>
            </a:gdLst>
            <a:ahLst/>
            <a:cxnLst>
              <a:cxn ang="0">
                <a:pos x="T0" y="T1"/>
              </a:cxn>
              <a:cxn ang="0">
                <a:pos x="T2" y="T3"/>
              </a:cxn>
              <a:cxn ang="0">
                <a:pos x="T4" y="T5"/>
              </a:cxn>
              <a:cxn ang="0">
                <a:pos x="T6" y="T7"/>
              </a:cxn>
              <a:cxn ang="0">
                <a:pos x="T8" y="T9"/>
              </a:cxn>
            </a:cxnLst>
            <a:rect l="0" t="0" r="r" b="b"/>
            <a:pathLst>
              <a:path w="61" h="61">
                <a:moveTo>
                  <a:pt x="6" y="42"/>
                </a:moveTo>
                <a:cubicBezTo>
                  <a:pt x="13" y="55"/>
                  <a:pt x="28" y="61"/>
                  <a:pt x="42" y="55"/>
                </a:cubicBezTo>
                <a:cubicBezTo>
                  <a:pt x="55" y="48"/>
                  <a:pt x="61" y="33"/>
                  <a:pt x="54" y="19"/>
                </a:cubicBezTo>
                <a:cubicBezTo>
                  <a:pt x="48" y="6"/>
                  <a:pt x="32" y="0"/>
                  <a:pt x="19" y="7"/>
                </a:cubicBezTo>
                <a:cubicBezTo>
                  <a:pt x="6" y="13"/>
                  <a:pt x="0" y="29"/>
                  <a:pt x="6" y="42"/>
                </a:cubicBez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1" name="Freeform 74"/>
          <p:cNvSpPr>
            <a:spLocks/>
          </p:cNvSpPr>
          <p:nvPr userDrawn="1"/>
        </p:nvSpPr>
        <p:spPr bwMode="auto">
          <a:xfrm>
            <a:off x="10515873" y="4524787"/>
            <a:ext cx="102715" cy="102730"/>
          </a:xfrm>
          <a:custGeom>
            <a:avLst/>
            <a:gdLst>
              <a:gd name="T0" fmla="*/ 6 w 60"/>
              <a:gd name="T1" fmla="*/ 41 h 60"/>
              <a:gd name="T2" fmla="*/ 41 w 60"/>
              <a:gd name="T3" fmla="*/ 54 h 60"/>
              <a:gd name="T4" fmla="*/ 54 w 60"/>
              <a:gd name="T5" fmla="*/ 19 h 60"/>
              <a:gd name="T6" fmla="*/ 18 w 60"/>
              <a:gd name="T7" fmla="*/ 6 h 60"/>
              <a:gd name="T8" fmla="*/ 6 w 60"/>
              <a:gd name="T9" fmla="*/ 41 h 60"/>
            </a:gdLst>
            <a:ahLst/>
            <a:cxnLst>
              <a:cxn ang="0">
                <a:pos x="T0" y="T1"/>
              </a:cxn>
              <a:cxn ang="0">
                <a:pos x="T2" y="T3"/>
              </a:cxn>
              <a:cxn ang="0">
                <a:pos x="T4" y="T5"/>
              </a:cxn>
              <a:cxn ang="0">
                <a:pos x="T6" y="T7"/>
              </a:cxn>
              <a:cxn ang="0">
                <a:pos x="T8" y="T9"/>
              </a:cxn>
            </a:cxnLst>
            <a:rect l="0" t="0" r="r" b="b"/>
            <a:pathLst>
              <a:path w="60" h="60">
                <a:moveTo>
                  <a:pt x="6" y="41"/>
                </a:moveTo>
                <a:cubicBezTo>
                  <a:pt x="12" y="55"/>
                  <a:pt x="28" y="60"/>
                  <a:pt x="41" y="54"/>
                </a:cubicBezTo>
                <a:cubicBezTo>
                  <a:pt x="54" y="48"/>
                  <a:pt x="60" y="32"/>
                  <a:pt x="54" y="19"/>
                </a:cubicBezTo>
                <a:cubicBezTo>
                  <a:pt x="47" y="5"/>
                  <a:pt x="32" y="0"/>
                  <a:pt x="18" y="6"/>
                </a:cubicBezTo>
                <a:cubicBezTo>
                  <a:pt x="5" y="12"/>
                  <a:pt x="0" y="28"/>
                  <a:pt x="6" y="41"/>
                </a:cubicBez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2" name="Freeform 75"/>
          <p:cNvSpPr>
            <a:spLocks/>
          </p:cNvSpPr>
          <p:nvPr userDrawn="1"/>
        </p:nvSpPr>
        <p:spPr bwMode="auto">
          <a:xfrm>
            <a:off x="9857561" y="3372966"/>
            <a:ext cx="1132981" cy="1526941"/>
          </a:xfrm>
          <a:custGeom>
            <a:avLst/>
            <a:gdLst>
              <a:gd name="T0" fmla="*/ 139 w 728"/>
              <a:gd name="T1" fmla="*/ 0 h 981"/>
              <a:gd name="T2" fmla="*/ 728 w 728"/>
              <a:gd name="T3" fmla="*/ 890 h 981"/>
              <a:gd name="T4" fmla="*/ 588 w 728"/>
              <a:gd name="T5" fmla="*/ 981 h 981"/>
              <a:gd name="T6" fmla="*/ 0 w 728"/>
              <a:gd name="T7" fmla="*/ 92 h 981"/>
              <a:gd name="T8" fmla="*/ 139 w 728"/>
              <a:gd name="T9" fmla="*/ 0 h 981"/>
            </a:gdLst>
            <a:ahLst/>
            <a:cxnLst>
              <a:cxn ang="0">
                <a:pos x="T0" y="T1"/>
              </a:cxn>
              <a:cxn ang="0">
                <a:pos x="T2" y="T3"/>
              </a:cxn>
              <a:cxn ang="0">
                <a:pos x="T4" y="T5"/>
              </a:cxn>
              <a:cxn ang="0">
                <a:pos x="T6" y="T7"/>
              </a:cxn>
              <a:cxn ang="0">
                <a:pos x="T8" y="T9"/>
              </a:cxn>
            </a:cxnLst>
            <a:rect l="0" t="0" r="r" b="b"/>
            <a:pathLst>
              <a:path w="728" h="981">
                <a:moveTo>
                  <a:pt x="139" y="0"/>
                </a:moveTo>
                <a:lnTo>
                  <a:pt x="728" y="890"/>
                </a:lnTo>
                <a:lnTo>
                  <a:pt x="588" y="981"/>
                </a:lnTo>
                <a:lnTo>
                  <a:pt x="0" y="92"/>
                </a:lnTo>
                <a:lnTo>
                  <a:pt x="139"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3" name="Freeform 76"/>
          <p:cNvSpPr>
            <a:spLocks/>
          </p:cNvSpPr>
          <p:nvPr userDrawn="1"/>
        </p:nvSpPr>
        <p:spPr bwMode="auto">
          <a:xfrm>
            <a:off x="10406932" y="4048494"/>
            <a:ext cx="712782" cy="477850"/>
          </a:xfrm>
          <a:custGeom>
            <a:avLst/>
            <a:gdLst>
              <a:gd name="T0" fmla="*/ 23 w 410"/>
              <a:gd name="T1" fmla="*/ 0 h 277"/>
              <a:gd name="T2" fmla="*/ 160 w 410"/>
              <a:gd name="T3" fmla="*/ 20 h 277"/>
              <a:gd name="T4" fmla="*/ 378 w 410"/>
              <a:gd name="T5" fmla="*/ 89 h 277"/>
              <a:gd name="T6" fmla="*/ 332 w 410"/>
              <a:gd name="T7" fmla="*/ 269 h 277"/>
              <a:gd name="T8" fmla="*/ 161 w 410"/>
              <a:gd name="T9" fmla="*/ 101 h 277"/>
              <a:gd name="T10" fmla="*/ 105 w 410"/>
              <a:gd name="T11" fmla="*/ 88 h 277"/>
              <a:gd name="T12" fmla="*/ 23 w 410"/>
              <a:gd name="T13" fmla="*/ 0 h 277"/>
            </a:gdLst>
            <a:ahLst/>
            <a:cxnLst>
              <a:cxn ang="0">
                <a:pos x="T0" y="T1"/>
              </a:cxn>
              <a:cxn ang="0">
                <a:pos x="T2" y="T3"/>
              </a:cxn>
              <a:cxn ang="0">
                <a:pos x="T4" y="T5"/>
              </a:cxn>
              <a:cxn ang="0">
                <a:pos x="T6" y="T7"/>
              </a:cxn>
              <a:cxn ang="0">
                <a:pos x="T8" y="T9"/>
              </a:cxn>
              <a:cxn ang="0">
                <a:pos x="T10" y="T11"/>
              </a:cxn>
              <a:cxn ang="0">
                <a:pos x="T12" y="T13"/>
              </a:cxn>
            </a:cxnLst>
            <a:rect l="0" t="0" r="r" b="b"/>
            <a:pathLst>
              <a:path w="410" h="277">
                <a:moveTo>
                  <a:pt x="23" y="0"/>
                </a:moveTo>
                <a:cubicBezTo>
                  <a:pt x="101" y="20"/>
                  <a:pt x="160" y="20"/>
                  <a:pt x="160" y="20"/>
                </a:cubicBezTo>
                <a:cubicBezTo>
                  <a:pt x="378" y="89"/>
                  <a:pt x="378" y="89"/>
                  <a:pt x="378" y="89"/>
                </a:cubicBezTo>
                <a:cubicBezTo>
                  <a:pt x="378" y="89"/>
                  <a:pt x="410" y="277"/>
                  <a:pt x="332" y="269"/>
                </a:cubicBezTo>
                <a:cubicBezTo>
                  <a:pt x="254" y="260"/>
                  <a:pt x="161" y="101"/>
                  <a:pt x="161" y="101"/>
                </a:cubicBezTo>
                <a:cubicBezTo>
                  <a:pt x="161" y="101"/>
                  <a:pt x="130" y="88"/>
                  <a:pt x="105" y="88"/>
                </a:cubicBezTo>
                <a:cubicBezTo>
                  <a:pt x="36" y="96"/>
                  <a:pt x="0" y="30"/>
                  <a:pt x="23" y="0"/>
                </a:cubicBez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4" name="Freeform 77"/>
          <p:cNvSpPr>
            <a:spLocks/>
          </p:cNvSpPr>
          <p:nvPr userDrawn="1"/>
        </p:nvSpPr>
        <p:spPr bwMode="auto">
          <a:xfrm>
            <a:off x="10685509" y="4082737"/>
            <a:ext cx="795266" cy="608597"/>
          </a:xfrm>
          <a:custGeom>
            <a:avLst/>
            <a:gdLst>
              <a:gd name="T0" fmla="*/ 511 w 511"/>
              <a:gd name="T1" fmla="*/ 157 h 391"/>
              <a:gd name="T2" fmla="*/ 0 w 511"/>
              <a:gd name="T3" fmla="*/ 0 h 391"/>
              <a:gd name="T4" fmla="*/ 183 w 511"/>
              <a:gd name="T5" fmla="*/ 274 h 391"/>
              <a:gd name="T6" fmla="*/ 486 w 511"/>
              <a:gd name="T7" fmla="*/ 391 h 391"/>
              <a:gd name="T8" fmla="*/ 511 w 511"/>
              <a:gd name="T9" fmla="*/ 157 h 391"/>
            </a:gdLst>
            <a:ahLst/>
            <a:cxnLst>
              <a:cxn ang="0">
                <a:pos x="T0" y="T1"/>
              </a:cxn>
              <a:cxn ang="0">
                <a:pos x="T2" y="T3"/>
              </a:cxn>
              <a:cxn ang="0">
                <a:pos x="T4" y="T5"/>
              </a:cxn>
              <a:cxn ang="0">
                <a:pos x="T6" y="T7"/>
              </a:cxn>
              <a:cxn ang="0">
                <a:pos x="T8" y="T9"/>
              </a:cxn>
            </a:cxnLst>
            <a:rect l="0" t="0" r="r" b="b"/>
            <a:pathLst>
              <a:path w="511" h="391">
                <a:moveTo>
                  <a:pt x="511" y="157"/>
                </a:moveTo>
                <a:lnTo>
                  <a:pt x="0" y="0"/>
                </a:lnTo>
                <a:lnTo>
                  <a:pt x="183" y="274"/>
                </a:lnTo>
                <a:lnTo>
                  <a:pt x="486" y="391"/>
                </a:lnTo>
                <a:lnTo>
                  <a:pt x="511" y="157"/>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5" name="Freeform 78"/>
          <p:cNvSpPr>
            <a:spLocks/>
          </p:cNvSpPr>
          <p:nvPr userDrawn="1"/>
        </p:nvSpPr>
        <p:spPr bwMode="auto">
          <a:xfrm>
            <a:off x="10685509" y="4082737"/>
            <a:ext cx="795266" cy="608597"/>
          </a:xfrm>
          <a:custGeom>
            <a:avLst/>
            <a:gdLst>
              <a:gd name="T0" fmla="*/ 511 w 511"/>
              <a:gd name="T1" fmla="*/ 157 h 391"/>
              <a:gd name="T2" fmla="*/ 0 w 511"/>
              <a:gd name="T3" fmla="*/ 0 h 391"/>
              <a:gd name="T4" fmla="*/ 183 w 511"/>
              <a:gd name="T5" fmla="*/ 274 h 391"/>
              <a:gd name="T6" fmla="*/ 486 w 511"/>
              <a:gd name="T7" fmla="*/ 391 h 391"/>
              <a:gd name="T8" fmla="*/ 511 w 511"/>
              <a:gd name="T9" fmla="*/ 157 h 391"/>
            </a:gdLst>
            <a:ahLst/>
            <a:cxnLst>
              <a:cxn ang="0">
                <a:pos x="T0" y="T1"/>
              </a:cxn>
              <a:cxn ang="0">
                <a:pos x="T2" y="T3"/>
              </a:cxn>
              <a:cxn ang="0">
                <a:pos x="T4" y="T5"/>
              </a:cxn>
              <a:cxn ang="0">
                <a:pos x="T6" y="T7"/>
              </a:cxn>
              <a:cxn ang="0">
                <a:pos x="T8" y="T9"/>
              </a:cxn>
            </a:cxnLst>
            <a:rect l="0" t="0" r="r" b="b"/>
            <a:pathLst>
              <a:path w="511" h="391">
                <a:moveTo>
                  <a:pt x="511" y="157"/>
                </a:moveTo>
                <a:lnTo>
                  <a:pt x="0" y="0"/>
                </a:lnTo>
                <a:lnTo>
                  <a:pt x="183" y="274"/>
                </a:lnTo>
                <a:lnTo>
                  <a:pt x="486" y="391"/>
                </a:lnTo>
                <a:lnTo>
                  <a:pt x="511" y="1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6" name="Freeform 79"/>
          <p:cNvSpPr>
            <a:spLocks/>
          </p:cNvSpPr>
          <p:nvPr userDrawn="1"/>
        </p:nvSpPr>
        <p:spPr bwMode="auto">
          <a:xfrm>
            <a:off x="11164847" y="4222823"/>
            <a:ext cx="353279" cy="540111"/>
          </a:xfrm>
          <a:custGeom>
            <a:avLst/>
            <a:gdLst>
              <a:gd name="T0" fmla="*/ 227 w 227"/>
              <a:gd name="T1" fmla="*/ 65 h 347"/>
              <a:gd name="T2" fmla="*/ 31 w 227"/>
              <a:gd name="T3" fmla="*/ 0 h 347"/>
              <a:gd name="T4" fmla="*/ 0 w 227"/>
              <a:gd name="T5" fmla="*/ 252 h 347"/>
              <a:gd name="T6" fmla="*/ 227 w 227"/>
              <a:gd name="T7" fmla="*/ 347 h 347"/>
              <a:gd name="T8" fmla="*/ 227 w 227"/>
              <a:gd name="T9" fmla="*/ 65 h 347"/>
            </a:gdLst>
            <a:ahLst/>
            <a:cxnLst>
              <a:cxn ang="0">
                <a:pos x="T0" y="T1"/>
              </a:cxn>
              <a:cxn ang="0">
                <a:pos x="T2" y="T3"/>
              </a:cxn>
              <a:cxn ang="0">
                <a:pos x="T4" y="T5"/>
              </a:cxn>
              <a:cxn ang="0">
                <a:pos x="T6" y="T7"/>
              </a:cxn>
              <a:cxn ang="0">
                <a:pos x="T8" y="T9"/>
              </a:cxn>
            </a:cxnLst>
            <a:rect l="0" t="0" r="r" b="b"/>
            <a:pathLst>
              <a:path w="227" h="347">
                <a:moveTo>
                  <a:pt x="227" y="65"/>
                </a:moveTo>
                <a:lnTo>
                  <a:pt x="31" y="0"/>
                </a:lnTo>
                <a:lnTo>
                  <a:pt x="0" y="252"/>
                </a:lnTo>
                <a:lnTo>
                  <a:pt x="227" y="347"/>
                </a:lnTo>
                <a:lnTo>
                  <a:pt x="227" y="65"/>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7" name="Freeform 80"/>
          <p:cNvSpPr>
            <a:spLocks/>
          </p:cNvSpPr>
          <p:nvPr userDrawn="1"/>
        </p:nvSpPr>
        <p:spPr bwMode="auto">
          <a:xfrm>
            <a:off x="11164847" y="4222823"/>
            <a:ext cx="353279" cy="540111"/>
          </a:xfrm>
          <a:custGeom>
            <a:avLst/>
            <a:gdLst>
              <a:gd name="T0" fmla="*/ 227 w 227"/>
              <a:gd name="T1" fmla="*/ 65 h 347"/>
              <a:gd name="T2" fmla="*/ 31 w 227"/>
              <a:gd name="T3" fmla="*/ 0 h 347"/>
              <a:gd name="T4" fmla="*/ 0 w 227"/>
              <a:gd name="T5" fmla="*/ 252 h 347"/>
              <a:gd name="T6" fmla="*/ 227 w 227"/>
              <a:gd name="T7" fmla="*/ 347 h 347"/>
              <a:gd name="T8" fmla="*/ 227 w 227"/>
              <a:gd name="T9" fmla="*/ 65 h 347"/>
            </a:gdLst>
            <a:ahLst/>
            <a:cxnLst>
              <a:cxn ang="0">
                <a:pos x="T0" y="T1"/>
              </a:cxn>
              <a:cxn ang="0">
                <a:pos x="T2" y="T3"/>
              </a:cxn>
              <a:cxn ang="0">
                <a:pos x="T4" y="T5"/>
              </a:cxn>
              <a:cxn ang="0">
                <a:pos x="T6" y="T7"/>
              </a:cxn>
              <a:cxn ang="0">
                <a:pos x="T8" y="T9"/>
              </a:cxn>
            </a:cxnLst>
            <a:rect l="0" t="0" r="r" b="b"/>
            <a:pathLst>
              <a:path w="227" h="347">
                <a:moveTo>
                  <a:pt x="227" y="65"/>
                </a:moveTo>
                <a:lnTo>
                  <a:pt x="31" y="0"/>
                </a:lnTo>
                <a:lnTo>
                  <a:pt x="0" y="252"/>
                </a:lnTo>
                <a:lnTo>
                  <a:pt x="227" y="347"/>
                </a:lnTo>
                <a:lnTo>
                  <a:pt x="227"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8" name="Freeform 81"/>
          <p:cNvSpPr>
            <a:spLocks/>
          </p:cNvSpPr>
          <p:nvPr userDrawn="1"/>
        </p:nvSpPr>
        <p:spPr bwMode="auto">
          <a:xfrm>
            <a:off x="11164847" y="4585490"/>
            <a:ext cx="3113" cy="29574"/>
          </a:xfrm>
          <a:custGeom>
            <a:avLst/>
            <a:gdLst>
              <a:gd name="T0" fmla="*/ 2 w 2"/>
              <a:gd name="T1" fmla="*/ 0 h 19"/>
              <a:gd name="T2" fmla="*/ 0 w 2"/>
              <a:gd name="T3" fmla="*/ 19 h 19"/>
              <a:gd name="T4" fmla="*/ 2 w 2"/>
              <a:gd name="T5" fmla="*/ 0 h 19"/>
              <a:gd name="T6" fmla="*/ 2 w 2"/>
              <a:gd name="T7" fmla="*/ 0 h 19"/>
            </a:gdLst>
            <a:ahLst/>
            <a:cxnLst>
              <a:cxn ang="0">
                <a:pos x="T0" y="T1"/>
              </a:cxn>
              <a:cxn ang="0">
                <a:pos x="T2" y="T3"/>
              </a:cxn>
              <a:cxn ang="0">
                <a:pos x="T4" y="T5"/>
              </a:cxn>
              <a:cxn ang="0">
                <a:pos x="T6" y="T7"/>
              </a:cxn>
            </a:cxnLst>
            <a:rect l="0" t="0" r="r" b="b"/>
            <a:pathLst>
              <a:path w="2" h="19">
                <a:moveTo>
                  <a:pt x="2" y="0"/>
                </a:moveTo>
                <a:lnTo>
                  <a:pt x="0" y="19"/>
                </a:lnTo>
                <a:lnTo>
                  <a:pt x="2" y="0"/>
                </a:lnTo>
                <a:lnTo>
                  <a:pt x="2" y="0"/>
                </a:lnTo>
                <a:close/>
              </a:path>
            </a:pathLst>
          </a:custGeom>
          <a:solidFill>
            <a:srgbClr val="329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9" name="Freeform 82"/>
          <p:cNvSpPr>
            <a:spLocks/>
          </p:cNvSpPr>
          <p:nvPr userDrawn="1"/>
        </p:nvSpPr>
        <p:spPr bwMode="auto">
          <a:xfrm>
            <a:off x="11164847" y="4585490"/>
            <a:ext cx="3113" cy="29574"/>
          </a:xfrm>
          <a:custGeom>
            <a:avLst/>
            <a:gdLst>
              <a:gd name="T0" fmla="*/ 2 w 2"/>
              <a:gd name="T1" fmla="*/ 0 h 19"/>
              <a:gd name="T2" fmla="*/ 0 w 2"/>
              <a:gd name="T3" fmla="*/ 19 h 19"/>
              <a:gd name="T4" fmla="*/ 2 w 2"/>
              <a:gd name="T5" fmla="*/ 0 h 19"/>
              <a:gd name="T6" fmla="*/ 2 w 2"/>
              <a:gd name="T7" fmla="*/ 0 h 19"/>
            </a:gdLst>
            <a:ahLst/>
            <a:cxnLst>
              <a:cxn ang="0">
                <a:pos x="T0" y="T1"/>
              </a:cxn>
              <a:cxn ang="0">
                <a:pos x="T2" y="T3"/>
              </a:cxn>
              <a:cxn ang="0">
                <a:pos x="T4" y="T5"/>
              </a:cxn>
              <a:cxn ang="0">
                <a:pos x="T6" y="T7"/>
              </a:cxn>
            </a:cxnLst>
            <a:rect l="0" t="0" r="r" b="b"/>
            <a:pathLst>
              <a:path w="2" h="19">
                <a:moveTo>
                  <a:pt x="2" y="0"/>
                </a:moveTo>
                <a:lnTo>
                  <a:pt x="0" y="19"/>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0" name="Freeform 83"/>
          <p:cNvSpPr>
            <a:spLocks/>
          </p:cNvSpPr>
          <p:nvPr userDrawn="1"/>
        </p:nvSpPr>
        <p:spPr bwMode="auto">
          <a:xfrm>
            <a:off x="11167959" y="4513890"/>
            <a:ext cx="7782" cy="71600"/>
          </a:xfrm>
          <a:custGeom>
            <a:avLst/>
            <a:gdLst>
              <a:gd name="T0" fmla="*/ 5 w 5"/>
              <a:gd name="T1" fmla="*/ 0 h 46"/>
              <a:gd name="T2" fmla="*/ 0 w 5"/>
              <a:gd name="T3" fmla="*/ 46 h 46"/>
              <a:gd name="T4" fmla="*/ 0 w 5"/>
              <a:gd name="T5" fmla="*/ 46 h 46"/>
              <a:gd name="T6" fmla="*/ 5 w 5"/>
              <a:gd name="T7" fmla="*/ 0 h 46"/>
              <a:gd name="T8" fmla="*/ 5 w 5"/>
              <a:gd name="T9" fmla="*/ 0 h 46"/>
            </a:gdLst>
            <a:ahLst/>
            <a:cxnLst>
              <a:cxn ang="0">
                <a:pos x="T0" y="T1"/>
              </a:cxn>
              <a:cxn ang="0">
                <a:pos x="T2" y="T3"/>
              </a:cxn>
              <a:cxn ang="0">
                <a:pos x="T4" y="T5"/>
              </a:cxn>
              <a:cxn ang="0">
                <a:pos x="T6" y="T7"/>
              </a:cxn>
              <a:cxn ang="0">
                <a:pos x="T8" y="T9"/>
              </a:cxn>
            </a:cxnLst>
            <a:rect l="0" t="0" r="r" b="b"/>
            <a:pathLst>
              <a:path w="5" h="46">
                <a:moveTo>
                  <a:pt x="5" y="0"/>
                </a:moveTo>
                <a:lnTo>
                  <a:pt x="0" y="46"/>
                </a:lnTo>
                <a:lnTo>
                  <a:pt x="0" y="46"/>
                </a:lnTo>
                <a:lnTo>
                  <a:pt x="5" y="0"/>
                </a:lnTo>
                <a:lnTo>
                  <a:pt x="5" y="0"/>
                </a:lnTo>
                <a:close/>
              </a:path>
            </a:pathLst>
          </a:custGeom>
          <a:solidFill>
            <a:srgbClr val="5737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1" name="Freeform 84"/>
          <p:cNvSpPr>
            <a:spLocks/>
          </p:cNvSpPr>
          <p:nvPr userDrawn="1"/>
        </p:nvSpPr>
        <p:spPr bwMode="auto">
          <a:xfrm>
            <a:off x="11167959" y="4513890"/>
            <a:ext cx="7782" cy="71600"/>
          </a:xfrm>
          <a:custGeom>
            <a:avLst/>
            <a:gdLst>
              <a:gd name="T0" fmla="*/ 5 w 5"/>
              <a:gd name="T1" fmla="*/ 0 h 46"/>
              <a:gd name="T2" fmla="*/ 0 w 5"/>
              <a:gd name="T3" fmla="*/ 46 h 46"/>
              <a:gd name="T4" fmla="*/ 0 w 5"/>
              <a:gd name="T5" fmla="*/ 46 h 46"/>
              <a:gd name="T6" fmla="*/ 5 w 5"/>
              <a:gd name="T7" fmla="*/ 0 h 46"/>
              <a:gd name="T8" fmla="*/ 5 w 5"/>
              <a:gd name="T9" fmla="*/ 0 h 46"/>
            </a:gdLst>
            <a:ahLst/>
            <a:cxnLst>
              <a:cxn ang="0">
                <a:pos x="T0" y="T1"/>
              </a:cxn>
              <a:cxn ang="0">
                <a:pos x="T2" y="T3"/>
              </a:cxn>
              <a:cxn ang="0">
                <a:pos x="T4" y="T5"/>
              </a:cxn>
              <a:cxn ang="0">
                <a:pos x="T6" y="T7"/>
              </a:cxn>
              <a:cxn ang="0">
                <a:pos x="T8" y="T9"/>
              </a:cxn>
            </a:cxnLst>
            <a:rect l="0" t="0" r="r" b="b"/>
            <a:pathLst>
              <a:path w="5" h="46">
                <a:moveTo>
                  <a:pt x="5" y="0"/>
                </a:moveTo>
                <a:lnTo>
                  <a:pt x="0" y="46"/>
                </a:lnTo>
                <a:lnTo>
                  <a:pt x="0" y="46"/>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2" name="Freeform 85"/>
          <p:cNvSpPr>
            <a:spLocks/>
          </p:cNvSpPr>
          <p:nvPr userDrawn="1"/>
        </p:nvSpPr>
        <p:spPr bwMode="auto">
          <a:xfrm>
            <a:off x="11164847" y="4513890"/>
            <a:ext cx="353279" cy="249042"/>
          </a:xfrm>
          <a:custGeom>
            <a:avLst/>
            <a:gdLst>
              <a:gd name="T0" fmla="*/ 7 w 227"/>
              <a:gd name="T1" fmla="*/ 0 h 160"/>
              <a:gd name="T2" fmla="*/ 2 w 227"/>
              <a:gd name="T3" fmla="*/ 46 h 160"/>
              <a:gd name="T4" fmla="*/ 0 w 227"/>
              <a:gd name="T5" fmla="*/ 65 h 160"/>
              <a:gd name="T6" fmla="*/ 227 w 227"/>
              <a:gd name="T7" fmla="*/ 160 h 160"/>
              <a:gd name="T8" fmla="*/ 227 w 227"/>
              <a:gd name="T9" fmla="*/ 91 h 160"/>
              <a:gd name="T10" fmla="*/ 7 w 227"/>
              <a:gd name="T11" fmla="*/ 0 h 160"/>
            </a:gdLst>
            <a:ahLst/>
            <a:cxnLst>
              <a:cxn ang="0">
                <a:pos x="T0" y="T1"/>
              </a:cxn>
              <a:cxn ang="0">
                <a:pos x="T2" y="T3"/>
              </a:cxn>
              <a:cxn ang="0">
                <a:pos x="T4" y="T5"/>
              </a:cxn>
              <a:cxn ang="0">
                <a:pos x="T6" y="T7"/>
              </a:cxn>
              <a:cxn ang="0">
                <a:pos x="T8" y="T9"/>
              </a:cxn>
              <a:cxn ang="0">
                <a:pos x="T10" y="T11"/>
              </a:cxn>
            </a:cxnLst>
            <a:rect l="0" t="0" r="r" b="b"/>
            <a:pathLst>
              <a:path w="227" h="160">
                <a:moveTo>
                  <a:pt x="7" y="0"/>
                </a:moveTo>
                <a:lnTo>
                  <a:pt x="2" y="46"/>
                </a:lnTo>
                <a:lnTo>
                  <a:pt x="0" y="65"/>
                </a:lnTo>
                <a:lnTo>
                  <a:pt x="227" y="160"/>
                </a:lnTo>
                <a:lnTo>
                  <a:pt x="227" y="91"/>
                </a:lnTo>
                <a:lnTo>
                  <a:pt x="7" y="0"/>
                </a:lnTo>
                <a:close/>
              </a:path>
            </a:pathLst>
          </a:custGeom>
          <a:solidFill>
            <a:srgbClr val="0E6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3" name="Freeform 86"/>
          <p:cNvSpPr>
            <a:spLocks/>
          </p:cNvSpPr>
          <p:nvPr userDrawn="1"/>
        </p:nvSpPr>
        <p:spPr bwMode="auto">
          <a:xfrm>
            <a:off x="11164847" y="4513890"/>
            <a:ext cx="353279" cy="249042"/>
          </a:xfrm>
          <a:custGeom>
            <a:avLst/>
            <a:gdLst>
              <a:gd name="T0" fmla="*/ 7 w 227"/>
              <a:gd name="T1" fmla="*/ 0 h 160"/>
              <a:gd name="T2" fmla="*/ 2 w 227"/>
              <a:gd name="T3" fmla="*/ 46 h 160"/>
              <a:gd name="T4" fmla="*/ 0 w 227"/>
              <a:gd name="T5" fmla="*/ 65 h 160"/>
              <a:gd name="T6" fmla="*/ 227 w 227"/>
              <a:gd name="T7" fmla="*/ 160 h 160"/>
              <a:gd name="T8" fmla="*/ 227 w 227"/>
              <a:gd name="T9" fmla="*/ 91 h 160"/>
              <a:gd name="T10" fmla="*/ 7 w 227"/>
              <a:gd name="T11" fmla="*/ 0 h 160"/>
            </a:gdLst>
            <a:ahLst/>
            <a:cxnLst>
              <a:cxn ang="0">
                <a:pos x="T0" y="T1"/>
              </a:cxn>
              <a:cxn ang="0">
                <a:pos x="T2" y="T3"/>
              </a:cxn>
              <a:cxn ang="0">
                <a:pos x="T4" y="T5"/>
              </a:cxn>
              <a:cxn ang="0">
                <a:pos x="T6" y="T7"/>
              </a:cxn>
              <a:cxn ang="0">
                <a:pos x="T8" y="T9"/>
              </a:cxn>
              <a:cxn ang="0">
                <a:pos x="T10" y="T11"/>
              </a:cxn>
            </a:cxnLst>
            <a:rect l="0" t="0" r="r" b="b"/>
            <a:pathLst>
              <a:path w="227" h="160">
                <a:moveTo>
                  <a:pt x="7" y="0"/>
                </a:moveTo>
                <a:lnTo>
                  <a:pt x="2" y="46"/>
                </a:lnTo>
                <a:lnTo>
                  <a:pt x="0" y="65"/>
                </a:lnTo>
                <a:lnTo>
                  <a:pt x="227" y="160"/>
                </a:lnTo>
                <a:lnTo>
                  <a:pt x="227" y="9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4" name="Freeform 87"/>
          <p:cNvSpPr>
            <a:spLocks/>
          </p:cNvSpPr>
          <p:nvPr userDrawn="1"/>
        </p:nvSpPr>
        <p:spPr bwMode="auto">
          <a:xfrm>
            <a:off x="9887130" y="2565135"/>
            <a:ext cx="208543" cy="370450"/>
          </a:xfrm>
          <a:custGeom>
            <a:avLst/>
            <a:gdLst>
              <a:gd name="T0" fmla="*/ 120 w 120"/>
              <a:gd name="T1" fmla="*/ 186 h 215"/>
              <a:gd name="T2" fmla="*/ 105 w 120"/>
              <a:gd name="T3" fmla="*/ 0 h 215"/>
              <a:gd name="T4" fmla="*/ 0 w 120"/>
              <a:gd name="T5" fmla="*/ 81 h 215"/>
              <a:gd name="T6" fmla="*/ 17 w 120"/>
              <a:gd name="T7" fmla="*/ 215 h 215"/>
              <a:gd name="T8" fmla="*/ 120 w 120"/>
              <a:gd name="T9" fmla="*/ 186 h 215"/>
            </a:gdLst>
            <a:ahLst/>
            <a:cxnLst>
              <a:cxn ang="0">
                <a:pos x="T0" y="T1"/>
              </a:cxn>
              <a:cxn ang="0">
                <a:pos x="T2" y="T3"/>
              </a:cxn>
              <a:cxn ang="0">
                <a:pos x="T4" y="T5"/>
              </a:cxn>
              <a:cxn ang="0">
                <a:pos x="T6" y="T7"/>
              </a:cxn>
              <a:cxn ang="0">
                <a:pos x="T8" y="T9"/>
              </a:cxn>
            </a:cxnLst>
            <a:rect l="0" t="0" r="r" b="b"/>
            <a:pathLst>
              <a:path w="120" h="215">
                <a:moveTo>
                  <a:pt x="120" y="186"/>
                </a:moveTo>
                <a:cubicBezTo>
                  <a:pt x="120" y="186"/>
                  <a:pt x="64" y="85"/>
                  <a:pt x="105" y="0"/>
                </a:cubicBezTo>
                <a:cubicBezTo>
                  <a:pt x="4" y="67"/>
                  <a:pt x="0" y="81"/>
                  <a:pt x="0" y="81"/>
                </a:cubicBezTo>
                <a:cubicBezTo>
                  <a:pt x="17" y="215"/>
                  <a:pt x="17" y="215"/>
                  <a:pt x="17" y="215"/>
                </a:cubicBezTo>
                <a:lnTo>
                  <a:pt x="120" y="186"/>
                </a:lnTo>
                <a:close/>
              </a:path>
            </a:pathLst>
          </a:custGeom>
          <a:solidFill>
            <a:srgbClr val="F8D5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5" name="Freeform 88"/>
          <p:cNvSpPr>
            <a:spLocks/>
          </p:cNvSpPr>
          <p:nvPr userDrawn="1"/>
        </p:nvSpPr>
        <p:spPr bwMode="auto">
          <a:xfrm>
            <a:off x="9887130" y="2565135"/>
            <a:ext cx="208543" cy="370450"/>
          </a:xfrm>
          <a:custGeom>
            <a:avLst/>
            <a:gdLst>
              <a:gd name="T0" fmla="*/ 120 w 120"/>
              <a:gd name="T1" fmla="*/ 186 h 215"/>
              <a:gd name="T2" fmla="*/ 105 w 120"/>
              <a:gd name="T3" fmla="*/ 0 h 215"/>
              <a:gd name="T4" fmla="*/ 0 w 120"/>
              <a:gd name="T5" fmla="*/ 81 h 215"/>
              <a:gd name="T6" fmla="*/ 17 w 120"/>
              <a:gd name="T7" fmla="*/ 215 h 215"/>
              <a:gd name="T8" fmla="*/ 120 w 120"/>
              <a:gd name="T9" fmla="*/ 186 h 215"/>
            </a:gdLst>
            <a:ahLst/>
            <a:cxnLst>
              <a:cxn ang="0">
                <a:pos x="T0" y="T1"/>
              </a:cxn>
              <a:cxn ang="0">
                <a:pos x="T2" y="T3"/>
              </a:cxn>
              <a:cxn ang="0">
                <a:pos x="T4" y="T5"/>
              </a:cxn>
              <a:cxn ang="0">
                <a:pos x="T6" y="T7"/>
              </a:cxn>
              <a:cxn ang="0">
                <a:pos x="T8" y="T9"/>
              </a:cxn>
            </a:cxnLst>
            <a:rect l="0" t="0" r="r" b="b"/>
            <a:pathLst>
              <a:path w="120" h="215">
                <a:moveTo>
                  <a:pt x="120" y="186"/>
                </a:moveTo>
                <a:cubicBezTo>
                  <a:pt x="120" y="186"/>
                  <a:pt x="64" y="85"/>
                  <a:pt x="105" y="0"/>
                </a:cubicBezTo>
                <a:cubicBezTo>
                  <a:pt x="4" y="67"/>
                  <a:pt x="0" y="81"/>
                  <a:pt x="0" y="81"/>
                </a:cubicBezTo>
                <a:cubicBezTo>
                  <a:pt x="17" y="215"/>
                  <a:pt x="17" y="215"/>
                  <a:pt x="17" y="215"/>
                </a:cubicBezTo>
                <a:lnTo>
                  <a:pt x="120" y="186"/>
                </a:ln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6" name="Freeform 89"/>
          <p:cNvSpPr>
            <a:spLocks/>
          </p:cNvSpPr>
          <p:nvPr userDrawn="1"/>
        </p:nvSpPr>
        <p:spPr bwMode="auto">
          <a:xfrm>
            <a:off x="9798421" y="2390806"/>
            <a:ext cx="815498" cy="551006"/>
          </a:xfrm>
          <a:custGeom>
            <a:avLst/>
            <a:gdLst>
              <a:gd name="T0" fmla="*/ 0 w 470"/>
              <a:gd name="T1" fmla="*/ 134 h 319"/>
              <a:gd name="T2" fmla="*/ 42 w 470"/>
              <a:gd name="T3" fmla="*/ 197 h 319"/>
              <a:gd name="T4" fmla="*/ 147 w 470"/>
              <a:gd name="T5" fmla="*/ 123 h 319"/>
              <a:gd name="T6" fmla="*/ 221 w 470"/>
              <a:gd name="T7" fmla="*/ 270 h 319"/>
              <a:gd name="T8" fmla="*/ 300 w 470"/>
              <a:gd name="T9" fmla="*/ 319 h 319"/>
              <a:gd name="T10" fmla="*/ 427 w 470"/>
              <a:gd name="T11" fmla="*/ 174 h 319"/>
              <a:gd name="T12" fmla="*/ 470 w 470"/>
              <a:gd name="T13" fmla="*/ 171 h 319"/>
              <a:gd name="T14" fmla="*/ 468 w 470"/>
              <a:gd name="T15" fmla="*/ 2 h 319"/>
              <a:gd name="T16" fmla="*/ 312 w 470"/>
              <a:gd name="T17" fmla="*/ 30 h 319"/>
              <a:gd name="T18" fmla="*/ 127 w 470"/>
              <a:gd name="T19" fmla="*/ 20 h 319"/>
              <a:gd name="T20" fmla="*/ 0 w 470"/>
              <a:gd name="T21" fmla="*/ 1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319">
                <a:moveTo>
                  <a:pt x="0" y="134"/>
                </a:moveTo>
                <a:cubicBezTo>
                  <a:pt x="0" y="134"/>
                  <a:pt x="13" y="192"/>
                  <a:pt x="42" y="197"/>
                </a:cubicBezTo>
                <a:cubicBezTo>
                  <a:pt x="68" y="201"/>
                  <a:pt x="146" y="130"/>
                  <a:pt x="147" y="123"/>
                </a:cubicBezTo>
                <a:cubicBezTo>
                  <a:pt x="261" y="161"/>
                  <a:pt x="221" y="270"/>
                  <a:pt x="221" y="270"/>
                </a:cubicBezTo>
                <a:cubicBezTo>
                  <a:pt x="221" y="270"/>
                  <a:pt x="227" y="279"/>
                  <a:pt x="300" y="319"/>
                </a:cubicBezTo>
                <a:cubicBezTo>
                  <a:pt x="440" y="276"/>
                  <a:pt x="427" y="174"/>
                  <a:pt x="427" y="174"/>
                </a:cubicBezTo>
                <a:cubicBezTo>
                  <a:pt x="470" y="171"/>
                  <a:pt x="470" y="171"/>
                  <a:pt x="470" y="171"/>
                </a:cubicBezTo>
                <a:cubicBezTo>
                  <a:pt x="468" y="2"/>
                  <a:pt x="468" y="2"/>
                  <a:pt x="468" y="2"/>
                </a:cubicBezTo>
                <a:cubicBezTo>
                  <a:pt x="312" y="30"/>
                  <a:pt x="312" y="30"/>
                  <a:pt x="312" y="30"/>
                </a:cubicBezTo>
                <a:cubicBezTo>
                  <a:pt x="312" y="30"/>
                  <a:pt x="145" y="0"/>
                  <a:pt x="127" y="20"/>
                </a:cubicBezTo>
                <a:cubicBezTo>
                  <a:pt x="116" y="33"/>
                  <a:pt x="0" y="134"/>
                  <a:pt x="0" y="134"/>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7" name="Freeform 90"/>
          <p:cNvSpPr>
            <a:spLocks/>
          </p:cNvSpPr>
          <p:nvPr userDrawn="1"/>
        </p:nvSpPr>
        <p:spPr bwMode="auto">
          <a:xfrm>
            <a:off x="10570343" y="2334771"/>
            <a:ext cx="183643" cy="373563"/>
          </a:xfrm>
          <a:custGeom>
            <a:avLst/>
            <a:gdLst>
              <a:gd name="T0" fmla="*/ 0 w 118"/>
              <a:gd name="T1" fmla="*/ 15 h 240"/>
              <a:gd name="T2" fmla="*/ 11 w 118"/>
              <a:gd name="T3" fmla="*/ 240 h 240"/>
              <a:gd name="T4" fmla="*/ 118 w 118"/>
              <a:gd name="T5" fmla="*/ 235 h 240"/>
              <a:gd name="T6" fmla="*/ 107 w 118"/>
              <a:gd name="T7" fmla="*/ 0 h 240"/>
              <a:gd name="T8" fmla="*/ 0 w 118"/>
              <a:gd name="T9" fmla="*/ 15 h 240"/>
            </a:gdLst>
            <a:ahLst/>
            <a:cxnLst>
              <a:cxn ang="0">
                <a:pos x="T0" y="T1"/>
              </a:cxn>
              <a:cxn ang="0">
                <a:pos x="T2" y="T3"/>
              </a:cxn>
              <a:cxn ang="0">
                <a:pos x="T4" y="T5"/>
              </a:cxn>
              <a:cxn ang="0">
                <a:pos x="T6" y="T7"/>
              </a:cxn>
              <a:cxn ang="0">
                <a:pos x="T8" y="T9"/>
              </a:cxn>
            </a:cxnLst>
            <a:rect l="0" t="0" r="r" b="b"/>
            <a:pathLst>
              <a:path w="118" h="240">
                <a:moveTo>
                  <a:pt x="0" y="15"/>
                </a:moveTo>
                <a:lnTo>
                  <a:pt x="11" y="240"/>
                </a:lnTo>
                <a:lnTo>
                  <a:pt x="118" y="235"/>
                </a:lnTo>
                <a:lnTo>
                  <a:pt x="107"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8" name="Freeform 91"/>
          <p:cNvSpPr>
            <a:spLocks/>
          </p:cNvSpPr>
          <p:nvPr userDrawn="1"/>
        </p:nvSpPr>
        <p:spPr bwMode="auto">
          <a:xfrm>
            <a:off x="10570343" y="2334771"/>
            <a:ext cx="183643" cy="373563"/>
          </a:xfrm>
          <a:custGeom>
            <a:avLst/>
            <a:gdLst>
              <a:gd name="T0" fmla="*/ 0 w 118"/>
              <a:gd name="T1" fmla="*/ 15 h 240"/>
              <a:gd name="T2" fmla="*/ 11 w 118"/>
              <a:gd name="T3" fmla="*/ 240 h 240"/>
              <a:gd name="T4" fmla="*/ 118 w 118"/>
              <a:gd name="T5" fmla="*/ 235 h 240"/>
              <a:gd name="T6" fmla="*/ 107 w 118"/>
              <a:gd name="T7" fmla="*/ 0 h 240"/>
              <a:gd name="T8" fmla="*/ 0 w 118"/>
              <a:gd name="T9" fmla="*/ 15 h 240"/>
            </a:gdLst>
            <a:ahLst/>
            <a:cxnLst>
              <a:cxn ang="0">
                <a:pos x="T0" y="T1"/>
              </a:cxn>
              <a:cxn ang="0">
                <a:pos x="T2" y="T3"/>
              </a:cxn>
              <a:cxn ang="0">
                <a:pos x="T4" y="T5"/>
              </a:cxn>
              <a:cxn ang="0">
                <a:pos x="T6" y="T7"/>
              </a:cxn>
              <a:cxn ang="0">
                <a:pos x="T8" y="T9"/>
              </a:cxn>
            </a:cxnLst>
            <a:rect l="0" t="0" r="r" b="b"/>
            <a:pathLst>
              <a:path w="118" h="240">
                <a:moveTo>
                  <a:pt x="0" y="15"/>
                </a:moveTo>
                <a:lnTo>
                  <a:pt x="11" y="240"/>
                </a:lnTo>
                <a:lnTo>
                  <a:pt x="118" y="235"/>
                </a:lnTo>
                <a:lnTo>
                  <a:pt x="107" y="0"/>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9" name="Freeform 92"/>
          <p:cNvSpPr>
            <a:spLocks/>
          </p:cNvSpPr>
          <p:nvPr userDrawn="1"/>
        </p:nvSpPr>
        <p:spPr bwMode="auto">
          <a:xfrm>
            <a:off x="10103455" y="2425049"/>
            <a:ext cx="168080" cy="244373"/>
          </a:xfrm>
          <a:custGeom>
            <a:avLst/>
            <a:gdLst>
              <a:gd name="T0" fmla="*/ 31 w 97"/>
              <a:gd name="T1" fmla="*/ 142 h 142"/>
              <a:gd name="T2" fmla="*/ 97 w 97"/>
              <a:gd name="T3" fmla="*/ 4 h 142"/>
              <a:gd name="T4" fmla="*/ 72 w 97"/>
              <a:gd name="T5" fmla="*/ 0 h 142"/>
              <a:gd name="T6" fmla="*/ 3 w 97"/>
              <a:gd name="T7" fmla="*/ 118 h 142"/>
              <a:gd name="T8" fmla="*/ 31 w 97"/>
              <a:gd name="T9" fmla="*/ 142 h 142"/>
            </a:gdLst>
            <a:ahLst/>
            <a:cxnLst>
              <a:cxn ang="0">
                <a:pos x="T0" y="T1"/>
              </a:cxn>
              <a:cxn ang="0">
                <a:pos x="T2" y="T3"/>
              </a:cxn>
              <a:cxn ang="0">
                <a:pos x="T4" y="T5"/>
              </a:cxn>
              <a:cxn ang="0">
                <a:pos x="T6" y="T7"/>
              </a:cxn>
              <a:cxn ang="0">
                <a:pos x="T8" y="T9"/>
              </a:cxn>
            </a:cxnLst>
            <a:rect l="0" t="0" r="r" b="b"/>
            <a:pathLst>
              <a:path w="97" h="142">
                <a:moveTo>
                  <a:pt x="31" y="142"/>
                </a:moveTo>
                <a:cubicBezTo>
                  <a:pt x="97" y="4"/>
                  <a:pt x="97" y="4"/>
                  <a:pt x="97" y="4"/>
                </a:cubicBezTo>
                <a:cubicBezTo>
                  <a:pt x="90" y="2"/>
                  <a:pt x="81" y="1"/>
                  <a:pt x="72" y="0"/>
                </a:cubicBezTo>
                <a:cubicBezTo>
                  <a:pt x="72" y="0"/>
                  <a:pt x="0" y="115"/>
                  <a:pt x="3" y="118"/>
                </a:cubicBezTo>
                <a:cubicBezTo>
                  <a:pt x="15" y="125"/>
                  <a:pt x="24" y="134"/>
                  <a:pt x="31" y="142"/>
                </a:cubicBez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0" name="Freeform 93"/>
          <p:cNvSpPr>
            <a:spLocks/>
          </p:cNvSpPr>
          <p:nvPr userDrawn="1"/>
        </p:nvSpPr>
        <p:spPr bwMode="auto">
          <a:xfrm>
            <a:off x="9799977" y="2238267"/>
            <a:ext cx="449769" cy="800048"/>
          </a:xfrm>
          <a:custGeom>
            <a:avLst/>
            <a:gdLst>
              <a:gd name="T0" fmla="*/ 271 w 289"/>
              <a:gd name="T1" fmla="*/ 0 h 514"/>
              <a:gd name="T2" fmla="*/ 0 w 289"/>
              <a:gd name="T3" fmla="*/ 504 h 514"/>
              <a:gd name="T4" fmla="*/ 18 w 289"/>
              <a:gd name="T5" fmla="*/ 514 h 514"/>
              <a:gd name="T6" fmla="*/ 289 w 289"/>
              <a:gd name="T7" fmla="*/ 10 h 514"/>
              <a:gd name="T8" fmla="*/ 271 w 289"/>
              <a:gd name="T9" fmla="*/ 0 h 514"/>
            </a:gdLst>
            <a:ahLst/>
            <a:cxnLst>
              <a:cxn ang="0">
                <a:pos x="T0" y="T1"/>
              </a:cxn>
              <a:cxn ang="0">
                <a:pos x="T2" y="T3"/>
              </a:cxn>
              <a:cxn ang="0">
                <a:pos x="T4" y="T5"/>
              </a:cxn>
              <a:cxn ang="0">
                <a:pos x="T6" y="T7"/>
              </a:cxn>
              <a:cxn ang="0">
                <a:pos x="T8" y="T9"/>
              </a:cxn>
            </a:cxnLst>
            <a:rect l="0" t="0" r="r" b="b"/>
            <a:pathLst>
              <a:path w="289" h="514">
                <a:moveTo>
                  <a:pt x="271" y="0"/>
                </a:moveTo>
                <a:lnTo>
                  <a:pt x="0" y="504"/>
                </a:lnTo>
                <a:lnTo>
                  <a:pt x="18" y="514"/>
                </a:lnTo>
                <a:lnTo>
                  <a:pt x="289" y="10"/>
                </a:lnTo>
                <a:lnTo>
                  <a:pt x="271" y="0"/>
                </a:lnTo>
                <a:close/>
              </a:path>
            </a:pathLst>
          </a:custGeom>
          <a:solidFill>
            <a:srgbClr val="5C00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1" name="Freeform 94"/>
          <p:cNvSpPr>
            <a:spLocks/>
          </p:cNvSpPr>
          <p:nvPr userDrawn="1"/>
        </p:nvSpPr>
        <p:spPr bwMode="auto">
          <a:xfrm>
            <a:off x="9799977" y="2238267"/>
            <a:ext cx="505796" cy="829622"/>
          </a:xfrm>
          <a:custGeom>
            <a:avLst/>
            <a:gdLst>
              <a:gd name="T0" fmla="*/ 325 w 325"/>
              <a:gd name="T1" fmla="*/ 29 h 533"/>
              <a:gd name="T2" fmla="*/ 289 w 325"/>
              <a:gd name="T3" fmla="*/ 10 h 533"/>
              <a:gd name="T4" fmla="*/ 271 w 325"/>
              <a:gd name="T5" fmla="*/ 0 h 533"/>
              <a:gd name="T6" fmla="*/ 0 w 325"/>
              <a:gd name="T7" fmla="*/ 504 h 533"/>
              <a:gd name="T8" fmla="*/ 18 w 325"/>
              <a:gd name="T9" fmla="*/ 514 h 533"/>
              <a:gd name="T10" fmla="*/ 54 w 325"/>
              <a:gd name="T11" fmla="*/ 533 h 533"/>
              <a:gd name="T12" fmla="*/ 325 w 325"/>
              <a:gd name="T13" fmla="*/ 29 h 533"/>
            </a:gdLst>
            <a:ahLst/>
            <a:cxnLst>
              <a:cxn ang="0">
                <a:pos x="T0" y="T1"/>
              </a:cxn>
              <a:cxn ang="0">
                <a:pos x="T2" y="T3"/>
              </a:cxn>
              <a:cxn ang="0">
                <a:pos x="T4" y="T5"/>
              </a:cxn>
              <a:cxn ang="0">
                <a:pos x="T6" y="T7"/>
              </a:cxn>
              <a:cxn ang="0">
                <a:pos x="T8" y="T9"/>
              </a:cxn>
              <a:cxn ang="0">
                <a:pos x="T10" y="T11"/>
              </a:cxn>
              <a:cxn ang="0">
                <a:pos x="T12" y="T13"/>
              </a:cxn>
            </a:cxnLst>
            <a:rect l="0" t="0" r="r" b="b"/>
            <a:pathLst>
              <a:path w="325" h="533">
                <a:moveTo>
                  <a:pt x="325" y="29"/>
                </a:moveTo>
                <a:lnTo>
                  <a:pt x="289" y="10"/>
                </a:lnTo>
                <a:lnTo>
                  <a:pt x="271" y="0"/>
                </a:lnTo>
                <a:lnTo>
                  <a:pt x="0" y="504"/>
                </a:lnTo>
                <a:lnTo>
                  <a:pt x="18" y="514"/>
                </a:lnTo>
                <a:lnTo>
                  <a:pt x="54" y="533"/>
                </a:lnTo>
                <a:lnTo>
                  <a:pt x="325" y="29"/>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2" name="Freeform 95"/>
          <p:cNvSpPr>
            <a:spLocks/>
          </p:cNvSpPr>
          <p:nvPr userDrawn="1"/>
        </p:nvSpPr>
        <p:spPr bwMode="auto">
          <a:xfrm>
            <a:off x="9796865" y="3022750"/>
            <a:ext cx="87152" cy="107400"/>
          </a:xfrm>
          <a:custGeom>
            <a:avLst/>
            <a:gdLst>
              <a:gd name="T0" fmla="*/ 2 w 56"/>
              <a:gd name="T1" fmla="*/ 0 h 69"/>
              <a:gd name="T2" fmla="*/ 0 w 56"/>
              <a:gd name="T3" fmla="*/ 69 h 69"/>
              <a:gd name="T4" fmla="*/ 56 w 56"/>
              <a:gd name="T5" fmla="*/ 29 h 69"/>
              <a:gd name="T6" fmla="*/ 2 w 56"/>
              <a:gd name="T7" fmla="*/ 0 h 69"/>
            </a:gdLst>
            <a:ahLst/>
            <a:cxnLst>
              <a:cxn ang="0">
                <a:pos x="T0" y="T1"/>
              </a:cxn>
              <a:cxn ang="0">
                <a:pos x="T2" y="T3"/>
              </a:cxn>
              <a:cxn ang="0">
                <a:pos x="T4" y="T5"/>
              </a:cxn>
              <a:cxn ang="0">
                <a:pos x="T6" y="T7"/>
              </a:cxn>
            </a:cxnLst>
            <a:rect l="0" t="0" r="r" b="b"/>
            <a:pathLst>
              <a:path w="56" h="69">
                <a:moveTo>
                  <a:pt x="2" y="0"/>
                </a:moveTo>
                <a:lnTo>
                  <a:pt x="0" y="69"/>
                </a:lnTo>
                <a:lnTo>
                  <a:pt x="56" y="29"/>
                </a:lnTo>
                <a:lnTo>
                  <a:pt x="2"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3" name="Freeform 96"/>
          <p:cNvSpPr>
            <a:spLocks/>
          </p:cNvSpPr>
          <p:nvPr userDrawn="1"/>
        </p:nvSpPr>
        <p:spPr bwMode="auto">
          <a:xfrm>
            <a:off x="9796865" y="3075672"/>
            <a:ext cx="43576" cy="54478"/>
          </a:xfrm>
          <a:custGeom>
            <a:avLst/>
            <a:gdLst>
              <a:gd name="T0" fmla="*/ 28 w 28"/>
              <a:gd name="T1" fmla="*/ 15 h 35"/>
              <a:gd name="T2" fmla="*/ 0 w 28"/>
              <a:gd name="T3" fmla="*/ 35 h 35"/>
              <a:gd name="T4" fmla="*/ 1 w 28"/>
              <a:gd name="T5" fmla="*/ 0 h 35"/>
              <a:gd name="T6" fmla="*/ 28 w 28"/>
              <a:gd name="T7" fmla="*/ 15 h 35"/>
            </a:gdLst>
            <a:ahLst/>
            <a:cxnLst>
              <a:cxn ang="0">
                <a:pos x="T0" y="T1"/>
              </a:cxn>
              <a:cxn ang="0">
                <a:pos x="T2" y="T3"/>
              </a:cxn>
              <a:cxn ang="0">
                <a:pos x="T4" y="T5"/>
              </a:cxn>
              <a:cxn ang="0">
                <a:pos x="T6" y="T7"/>
              </a:cxn>
            </a:cxnLst>
            <a:rect l="0" t="0" r="r" b="b"/>
            <a:pathLst>
              <a:path w="28" h="35">
                <a:moveTo>
                  <a:pt x="28" y="15"/>
                </a:moveTo>
                <a:lnTo>
                  <a:pt x="0" y="35"/>
                </a:lnTo>
                <a:lnTo>
                  <a:pt x="1" y="0"/>
                </a:lnTo>
                <a:lnTo>
                  <a:pt x="28" y="15"/>
                </a:lnTo>
                <a:close/>
              </a:path>
            </a:pathLst>
          </a:custGeom>
          <a:solidFill>
            <a:srgbClr val="798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4" name="Freeform 97"/>
          <p:cNvSpPr>
            <a:spLocks/>
          </p:cNvSpPr>
          <p:nvPr userDrawn="1"/>
        </p:nvSpPr>
        <p:spPr bwMode="auto">
          <a:xfrm>
            <a:off x="10249747" y="2221146"/>
            <a:ext cx="73146" cy="62261"/>
          </a:xfrm>
          <a:custGeom>
            <a:avLst/>
            <a:gdLst>
              <a:gd name="T0" fmla="*/ 12 w 47"/>
              <a:gd name="T1" fmla="*/ 0 h 40"/>
              <a:gd name="T2" fmla="*/ 0 w 47"/>
              <a:gd name="T3" fmla="*/ 21 h 40"/>
              <a:gd name="T4" fmla="*/ 36 w 47"/>
              <a:gd name="T5" fmla="*/ 40 h 40"/>
              <a:gd name="T6" fmla="*/ 47 w 47"/>
              <a:gd name="T7" fmla="*/ 19 h 40"/>
              <a:gd name="T8" fmla="*/ 12 w 47"/>
              <a:gd name="T9" fmla="*/ 0 h 40"/>
            </a:gdLst>
            <a:ahLst/>
            <a:cxnLst>
              <a:cxn ang="0">
                <a:pos x="T0" y="T1"/>
              </a:cxn>
              <a:cxn ang="0">
                <a:pos x="T2" y="T3"/>
              </a:cxn>
              <a:cxn ang="0">
                <a:pos x="T4" y="T5"/>
              </a:cxn>
              <a:cxn ang="0">
                <a:pos x="T6" y="T7"/>
              </a:cxn>
              <a:cxn ang="0">
                <a:pos x="T8" y="T9"/>
              </a:cxn>
            </a:cxnLst>
            <a:rect l="0" t="0" r="r" b="b"/>
            <a:pathLst>
              <a:path w="47" h="40">
                <a:moveTo>
                  <a:pt x="12" y="0"/>
                </a:moveTo>
                <a:lnTo>
                  <a:pt x="0" y="21"/>
                </a:lnTo>
                <a:lnTo>
                  <a:pt x="36" y="40"/>
                </a:lnTo>
                <a:lnTo>
                  <a:pt x="47" y="19"/>
                </a:lnTo>
                <a:lnTo>
                  <a:pt x="12"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5" name="Freeform 98"/>
          <p:cNvSpPr>
            <a:spLocks/>
          </p:cNvSpPr>
          <p:nvPr userDrawn="1"/>
        </p:nvSpPr>
        <p:spPr bwMode="auto">
          <a:xfrm>
            <a:off x="10221733" y="2205581"/>
            <a:ext cx="46689" cy="48252"/>
          </a:xfrm>
          <a:custGeom>
            <a:avLst/>
            <a:gdLst>
              <a:gd name="T0" fmla="*/ 30 w 30"/>
              <a:gd name="T1" fmla="*/ 10 h 31"/>
              <a:gd name="T2" fmla="*/ 18 w 30"/>
              <a:gd name="T3" fmla="*/ 31 h 31"/>
              <a:gd name="T4" fmla="*/ 0 w 30"/>
              <a:gd name="T5" fmla="*/ 21 h 31"/>
              <a:gd name="T6" fmla="*/ 12 w 30"/>
              <a:gd name="T7" fmla="*/ 0 h 31"/>
              <a:gd name="T8" fmla="*/ 30 w 30"/>
              <a:gd name="T9" fmla="*/ 10 h 31"/>
            </a:gdLst>
            <a:ahLst/>
            <a:cxnLst>
              <a:cxn ang="0">
                <a:pos x="T0" y="T1"/>
              </a:cxn>
              <a:cxn ang="0">
                <a:pos x="T2" y="T3"/>
              </a:cxn>
              <a:cxn ang="0">
                <a:pos x="T4" y="T5"/>
              </a:cxn>
              <a:cxn ang="0">
                <a:pos x="T6" y="T7"/>
              </a:cxn>
              <a:cxn ang="0">
                <a:pos x="T8" y="T9"/>
              </a:cxn>
            </a:cxnLst>
            <a:rect l="0" t="0" r="r" b="b"/>
            <a:pathLst>
              <a:path w="30" h="31">
                <a:moveTo>
                  <a:pt x="30" y="10"/>
                </a:moveTo>
                <a:lnTo>
                  <a:pt x="18" y="31"/>
                </a:lnTo>
                <a:lnTo>
                  <a:pt x="0" y="21"/>
                </a:lnTo>
                <a:lnTo>
                  <a:pt x="12" y="0"/>
                </a:lnTo>
                <a:lnTo>
                  <a:pt x="30" y="1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6" name="Freeform 99"/>
          <p:cNvSpPr>
            <a:spLocks/>
          </p:cNvSpPr>
          <p:nvPr userDrawn="1"/>
        </p:nvSpPr>
        <p:spPr bwMode="auto">
          <a:xfrm>
            <a:off x="10237296" y="2152659"/>
            <a:ext cx="113610" cy="101174"/>
          </a:xfrm>
          <a:custGeom>
            <a:avLst/>
            <a:gdLst>
              <a:gd name="T0" fmla="*/ 63 w 65"/>
              <a:gd name="T1" fmla="*/ 31 h 59"/>
              <a:gd name="T2" fmla="*/ 60 w 65"/>
              <a:gd name="T3" fmla="*/ 21 h 59"/>
              <a:gd name="T4" fmla="*/ 42 w 65"/>
              <a:gd name="T5" fmla="*/ 11 h 59"/>
              <a:gd name="T6" fmla="*/ 35 w 65"/>
              <a:gd name="T7" fmla="*/ 7 h 59"/>
              <a:gd name="T8" fmla="*/ 28 w 65"/>
              <a:gd name="T9" fmla="*/ 3 h 59"/>
              <a:gd name="T10" fmla="*/ 26 w 65"/>
              <a:gd name="T11" fmla="*/ 2 h 59"/>
              <a:gd name="T12" fmla="*/ 15 w 65"/>
              <a:gd name="T13" fmla="*/ 6 h 59"/>
              <a:gd name="T14" fmla="*/ 0 w 65"/>
              <a:gd name="T15" fmla="*/ 33 h 59"/>
              <a:gd name="T16" fmla="*/ 16 w 65"/>
              <a:gd name="T17" fmla="*/ 42 h 59"/>
              <a:gd name="T18" fmla="*/ 48 w 65"/>
              <a:gd name="T19" fmla="*/ 59 h 59"/>
              <a:gd name="T20" fmla="*/ 63 w 65"/>
              <a:gd name="T21"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59">
                <a:moveTo>
                  <a:pt x="63" y="31"/>
                </a:moveTo>
                <a:cubicBezTo>
                  <a:pt x="65" y="27"/>
                  <a:pt x="64" y="23"/>
                  <a:pt x="60" y="21"/>
                </a:cubicBezTo>
                <a:cubicBezTo>
                  <a:pt x="42" y="11"/>
                  <a:pt x="42" y="11"/>
                  <a:pt x="42" y="11"/>
                </a:cubicBezTo>
                <a:cubicBezTo>
                  <a:pt x="40" y="10"/>
                  <a:pt x="37" y="9"/>
                  <a:pt x="35" y="7"/>
                </a:cubicBezTo>
                <a:cubicBezTo>
                  <a:pt x="32" y="6"/>
                  <a:pt x="30" y="5"/>
                  <a:pt x="28" y="3"/>
                </a:cubicBezTo>
                <a:cubicBezTo>
                  <a:pt x="26" y="2"/>
                  <a:pt x="26" y="2"/>
                  <a:pt x="26" y="2"/>
                </a:cubicBezTo>
                <a:cubicBezTo>
                  <a:pt x="22" y="0"/>
                  <a:pt x="17" y="2"/>
                  <a:pt x="15" y="6"/>
                </a:cubicBezTo>
                <a:cubicBezTo>
                  <a:pt x="0" y="33"/>
                  <a:pt x="0" y="33"/>
                  <a:pt x="0" y="33"/>
                </a:cubicBezTo>
                <a:cubicBezTo>
                  <a:pt x="16" y="42"/>
                  <a:pt x="16" y="42"/>
                  <a:pt x="16" y="42"/>
                </a:cubicBezTo>
                <a:cubicBezTo>
                  <a:pt x="48" y="59"/>
                  <a:pt x="48" y="59"/>
                  <a:pt x="48" y="59"/>
                </a:cubicBezTo>
                <a:lnTo>
                  <a:pt x="63" y="31"/>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7" name="Freeform 100"/>
          <p:cNvSpPr>
            <a:spLocks/>
          </p:cNvSpPr>
          <p:nvPr userDrawn="1"/>
        </p:nvSpPr>
        <p:spPr bwMode="auto">
          <a:xfrm>
            <a:off x="10237296" y="2152659"/>
            <a:ext cx="60696" cy="71600"/>
          </a:xfrm>
          <a:custGeom>
            <a:avLst/>
            <a:gdLst>
              <a:gd name="T0" fmla="*/ 16 w 35"/>
              <a:gd name="T1" fmla="*/ 42 h 42"/>
              <a:gd name="T2" fmla="*/ 35 w 35"/>
              <a:gd name="T3" fmla="*/ 7 h 42"/>
              <a:gd name="T4" fmla="*/ 28 w 35"/>
              <a:gd name="T5" fmla="*/ 3 h 42"/>
              <a:gd name="T6" fmla="*/ 26 w 35"/>
              <a:gd name="T7" fmla="*/ 2 h 42"/>
              <a:gd name="T8" fmla="*/ 15 w 35"/>
              <a:gd name="T9" fmla="*/ 6 h 42"/>
              <a:gd name="T10" fmla="*/ 0 w 35"/>
              <a:gd name="T11" fmla="*/ 33 h 42"/>
              <a:gd name="T12" fmla="*/ 16 w 3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35" h="42">
                <a:moveTo>
                  <a:pt x="16" y="42"/>
                </a:moveTo>
                <a:cubicBezTo>
                  <a:pt x="35" y="7"/>
                  <a:pt x="35" y="7"/>
                  <a:pt x="35" y="7"/>
                </a:cubicBezTo>
                <a:cubicBezTo>
                  <a:pt x="32" y="6"/>
                  <a:pt x="30" y="5"/>
                  <a:pt x="28" y="3"/>
                </a:cubicBezTo>
                <a:cubicBezTo>
                  <a:pt x="26" y="2"/>
                  <a:pt x="26" y="2"/>
                  <a:pt x="26" y="2"/>
                </a:cubicBezTo>
                <a:cubicBezTo>
                  <a:pt x="22" y="0"/>
                  <a:pt x="17" y="2"/>
                  <a:pt x="15" y="6"/>
                </a:cubicBezTo>
                <a:cubicBezTo>
                  <a:pt x="0" y="33"/>
                  <a:pt x="0" y="33"/>
                  <a:pt x="0" y="33"/>
                </a:cubicBezTo>
                <a:lnTo>
                  <a:pt x="16" y="42"/>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8" name="Freeform 101"/>
          <p:cNvSpPr>
            <a:spLocks/>
          </p:cNvSpPr>
          <p:nvPr userDrawn="1"/>
        </p:nvSpPr>
        <p:spPr bwMode="auto">
          <a:xfrm>
            <a:off x="9799977" y="2238267"/>
            <a:ext cx="449769" cy="800048"/>
          </a:xfrm>
          <a:custGeom>
            <a:avLst/>
            <a:gdLst>
              <a:gd name="T0" fmla="*/ 271 w 289"/>
              <a:gd name="T1" fmla="*/ 0 h 514"/>
              <a:gd name="T2" fmla="*/ 0 w 289"/>
              <a:gd name="T3" fmla="*/ 504 h 514"/>
              <a:gd name="T4" fmla="*/ 18 w 289"/>
              <a:gd name="T5" fmla="*/ 514 h 514"/>
              <a:gd name="T6" fmla="*/ 289 w 289"/>
              <a:gd name="T7" fmla="*/ 10 h 514"/>
              <a:gd name="T8" fmla="*/ 271 w 289"/>
              <a:gd name="T9" fmla="*/ 0 h 514"/>
            </a:gdLst>
            <a:ahLst/>
            <a:cxnLst>
              <a:cxn ang="0">
                <a:pos x="T0" y="T1"/>
              </a:cxn>
              <a:cxn ang="0">
                <a:pos x="T2" y="T3"/>
              </a:cxn>
              <a:cxn ang="0">
                <a:pos x="T4" y="T5"/>
              </a:cxn>
              <a:cxn ang="0">
                <a:pos x="T6" y="T7"/>
              </a:cxn>
              <a:cxn ang="0">
                <a:pos x="T8" y="T9"/>
              </a:cxn>
            </a:cxnLst>
            <a:rect l="0" t="0" r="r" b="b"/>
            <a:pathLst>
              <a:path w="289" h="514">
                <a:moveTo>
                  <a:pt x="271" y="0"/>
                </a:moveTo>
                <a:lnTo>
                  <a:pt x="0" y="504"/>
                </a:lnTo>
                <a:lnTo>
                  <a:pt x="18" y="514"/>
                </a:lnTo>
                <a:lnTo>
                  <a:pt x="289" y="10"/>
                </a:lnTo>
                <a:lnTo>
                  <a:pt x="271" y="0"/>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9" name="Freeform 102"/>
          <p:cNvSpPr>
            <a:spLocks/>
          </p:cNvSpPr>
          <p:nvPr userDrawn="1"/>
        </p:nvSpPr>
        <p:spPr bwMode="auto">
          <a:xfrm>
            <a:off x="9782858" y="2599379"/>
            <a:ext cx="149404" cy="353329"/>
          </a:xfrm>
          <a:custGeom>
            <a:avLst/>
            <a:gdLst>
              <a:gd name="T0" fmla="*/ 56 w 86"/>
              <a:gd name="T1" fmla="*/ 203 h 205"/>
              <a:gd name="T2" fmla="*/ 21 w 86"/>
              <a:gd name="T3" fmla="*/ 175 h 205"/>
              <a:gd name="T4" fmla="*/ 2 w 86"/>
              <a:gd name="T5" fmla="*/ 37 h 205"/>
              <a:gd name="T6" fmla="*/ 30 w 86"/>
              <a:gd name="T7" fmla="*/ 2 h 205"/>
              <a:gd name="T8" fmla="*/ 65 w 86"/>
              <a:gd name="T9" fmla="*/ 30 h 205"/>
              <a:gd name="T10" fmla="*/ 84 w 86"/>
              <a:gd name="T11" fmla="*/ 168 h 205"/>
              <a:gd name="T12" fmla="*/ 56 w 86"/>
              <a:gd name="T13" fmla="*/ 203 h 205"/>
            </a:gdLst>
            <a:ahLst/>
            <a:cxnLst>
              <a:cxn ang="0">
                <a:pos x="T0" y="T1"/>
              </a:cxn>
              <a:cxn ang="0">
                <a:pos x="T2" y="T3"/>
              </a:cxn>
              <a:cxn ang="0">
                <a:pos x="T4" y="T5"/>
              </a:cxn>
              <a:cxn ang="0">
                <a:pos x="T6" y="T7"/>
              </a:cxn>
              <a:cxn ang="0">
                <a:pos x="T8" y="T9"/>
              </a:cxn>
              <a:cxn ang="0">
                <a:pos x="T10" y="T11"/>
              </a:cxn>
              <a:cxn ang="0">
                <a:pos x="T12" y="T13"/>
              </a:cxn>
            </a:cxnLst>
            <a:rect l="0" t="0" r="r" b="b"/>
            <a:pathLst>
              <a:path w="86" h="205">
                <a:moveTo>
                  <a:pt x="56" y="203"/>
                </a:moveTo>
                <a:cubicBezTo>
                  <a:pt x="38" y="205"/>
                  <a:pt x="23" y="193"/>
                  <a:pt x="21" y="175"/>
                </a:cubicBezTo>
                <a:cubicBezTo>
                  <a:pt x="2" y="37"/>
                  <a:pt x="2" y="37"/>
                  <a:pt x="2" y="37"/>
                </a:cubicBezTo>
                <a:cubicBezTo>
                  <a:pt x="0" y="20"/>
                  <a:pt x="12" y="4"/>
                  <a:pt x="30" y="2"/>
                </a:cubicBezTo>
                <a:cubicBezTo>
                  <a:pt x="47" y="0"/>
                  <a:pt x="63" y="13"/>
                  <a:pt x="65" y="30"/>
                </a:cubicBezTo>
                <a:cubicBezTo>
                  <a:pt x="84" y="168"/>
                  <a:pt x="84" y="168"/>
                  <a:pt x="84" y="168"/>
                </a:cubicBezTo>
                <a:cubicBezTo>
                  <a:pt x="86" y="186"/>
                  <a:pt x="73" y="201"/>
                  <a:pt x="56" y="203"/>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0" name="Freeform 103"/>
          <p:cNvSpPr>
            <a:spLocks/>
          </p:cNvSpPr>
          <p:nvPr userDrawn="1"/>
        </p:nvSpPr>
        <p:spPr bwMode="auto">
          <a:xfrm>
            <a:off x="9918255" y="2792386"/>
            <a:ext cx="462220" cy="249042"/>
          </a:xfrm>
          <a:custGeom>
            <a:avLst/>
            <a:gdLst>
              <a:gd name="T0" fmla="*/ 6 w 266"/>
              <a:gd name="T1" fmla="*/ 109 h 144"/>
              <a:gd name="T2" fmla="*/ 35 w 266"/>
              <a:gd name="T3" fmla="*/ 58 h 144"/>
              <a:gd name="T4" fmla="*/ 209 w 266"/>
              <a:gd name="T5" fmla="*/ 6 h 144"/>
              <a:gd name="T6" fmla="*/ 260 w 266"/>
              <a:gd name="T7" fmla="*/ 35 h 144"/>
              <a:gd name="T8" fmla="*/ 231 w 266"/>
              <a:gd name="T9" fmla="*/ 86 h 144"/>
              <a:gd name="T10" fmla="*/ 57 w 266"/>
              <a:gd name="T11" fmla="*/ 138 h 144"/>
              <a:gd name="T12" fmla="*/ 6 w 266"/>
              <a:gd name="T13" fmla="*/ 109 h 144"/>
            </a:gdLst>
            <a:ahLst/>
            <a:cxnLst>
              <a:cxn ang="0">
                <a:pos x="T0" y="T1"/>
              </a:cxn>
              <a:cxn ang="0">
                <a:pos x="T2" y="T3"/>
              </a:cxn>
              <a:cxn ang="0">
                <a:pos x="T4" y="T5"/>
              </a:cxn>
              <a:cxn ang="0">
                <a:pos x="T6" y="T7"/>
              </a:cxn>
              <a:cxn ang="0">
                <a:pos x="T8" y="T9"/>
              </a:cxn>
              <a:cxn ang="0">
                <a:pos x="T10" y="T11"/>
              </a:cxn>
              <a:cxn ang="0">
                <a:pos x="T12" y="T13"/>
              </a:cxn>
            </a:cxnLst>
            <a:rect l="0" t="0" r="r" b="b"/>
            <a:pathLst>
              <a:path w="266" h="144">
                <a:moveTo>
                  <a:pt x="6" y="109"/>
                </a:moveTo>
                <a:cubicBezTo>
                  <a:pt x="0" y="87"/>
                  <a:pt x="13" y="64"/>
                  <a:pt x="35" y="58"/>
                </a:cubicBezTo>
                <a:cubicBezTo>
                  <a:pt x="209" y="6"/>
                  <a:pt x="209" y="6"/>
                  <a:pt x="209" y="6"/>
                </a:cubicBezTo>
                <a:cubicBezTo>
                  <a:pt x="231" y="0"/>
                  <a:pt x="254" y="13"/>
                  <a:pt x="260" y="35"/>
                </a:cubicBezTo>
                <a:cubicBezTo>
                  <a:pt x="266" y="57"/>
                  <a:pt x="253" y="79"/>
                  <a:pt x="231" y="86"/>
                </a:cubicBezTo>
                <a:cubicBezTo>
                  <a:pt x="57" y="138"/>
                  <a:pt x="57" y="138"/>
                  <a:pt x="57" y="138"/>
                </a:cubicBezTo>
                <a:cubicBezTo>
                  <a:pt x="35" y="144"/>
                  <a:pt x="12" y="131"/>
                  <a:pt x="6" y="109"/>
                </a:cubicBezTo>
                <a:close/>
              </a:path>
            </a:pathLst>
          </a:custGeom>
          <a:solidFill>
            <a:srgbClr val="F6C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1" name="Freeform 104"/>
          <p:cNvSpPr>
            <a:spLocks/>
          </p:cNvSpPr>
          <p:nvPr userDrawn="1"/>
        </p:nvSpPr>
        <p:spPr bwMode="auto">
          <a:xfrm>
            <a:off x="9949382" y="2692769"/>
            <a:ext cx="602286" cy="345546"/>
          </a:xfrm>
          <a:custGeom>
            <a:avLst/>
            <a:gdLst>
              <a:gd name="T0" fmla="*/ 120 w 347"/>
              <a:gd name="T1" fmla="*/ 151 h 200"/>
              <a:gd name="T2" fmla="*/ 0 w 347"/>
              <a:gd name="T3" fmla="*/ 187 h 200"/>
              <a:gd name="T4" fmla="*/ 39 w 347"/>
              <a:gd name="T5" fmla="*/ 196 h 200"/>
              <a:gd name="T6" fmla="*/ 213 w 347"/>
              <a:gd name="T7" fmla="*/ 144 h 200"/>
              <a:gd name="T8" fmla="*/ 340 w 347"/>
              <a:gd name="T9" fmla="*/ 0 h 200"/>
              <a:gd name="T10" fmla="*/ 120 w 347"/>
              <a:gd name="T11" fmla="*/ 151 h 200"/>
            </a:gdLst>
            <a:ahLst/>
            <a:cxnLst>
              <a:cxn ang="0">
                <a:pos x="T0" y="T1"/>
              </a:cxn>
              <a:cxn ang="0">
                <a:pos x="T2" y="T3"/>
              </a:cxn>
              <a:cxn ang="0">
                <a:pos x="T4" y="T5"/>
              </a:cxn>
              <a:cxn ang="0">
                <a:pos x="T6" y="T7"/>
              </a:cxn>
              <a:cxn ang="0">
                <a:pos x="T8" y="T9"/>
              </a:cxn>
              <a:cxn ang="0">
                <a:pos x="T10" y="T11"/>
              </a:cxn>
            </a:cxnLst>
            <a:rect l="0" t="0" r="r" b="b"/>
            <a:pathLst>
              <a:path w="347" h="200">
                <a:moveTo>
                  <a:pt x="120" y="151"/>
                </a:moveTo>
                <a:cubicBezTo>
                  <a:pt x="0" y="187"/>
                  <a:pt x="0" y="187"/>
                  <a:pt x="0" y="187"/>
                </a:cubicBezTo>
                <a:cubicBezTo>
                  <a:pt x="10" y="196"/>
                  <a:pt x="25" y="200"/>
                  <a:pt x="39" y="196"/>
                </a:cubicBezTo>
                <a:cubicBezTo>
                  <a:pt x="213" y="144"/>
                  <a:pt x="213" y="144"/>
                  <a:pt x="213" y="144"/>
                </a:cubicBezTo>
                <a:cubicBezTo>
                  <a:pt x="347" y="103"/>
                  <a:pt x="341" y="8"/>
                  <a:pt x="340" y="0"/>
                </a:cubicBezTo>
                <a:cubicBezTo>
                  <a:pt x="340" y="0"/>
                  <a:pt x="321" y="97"/>
                  <a:pt x="120" y="151"/>
                </a:cubicBezTo>
                <a:close/>
              </a:path>
            </a:pathLst>
          </a:custGeom>
          <a:solidFill>
            <a:srgbClr val="DE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2" name="Freeform 105"/>
          <p:cNvSpPr>
            <a:spLocks/>
          </p:cNvSpPr>
          <p:nvPr userDrawn="1"/>
        </p:nvSpPr>
        <p:spPr bwMode="auto">
          <a:xfrm>
            <a:off x="10643488" y="2168225"/>
            <a:ext cx="901094" cy="565015"/>
          </a:xfrm>
          <a:custGeom>
            <a:avLst/>
            <a:gdLst>
              <a:gd name="T0" fmla="*/ 519 w 519"/>
              <a:gd name="T1" fmla="*/ 0 h 328"/>
              <a:gd name="T2" fmla="*/ 0 w 519"/>
              <a:gd name="T3" fmla="*/ 83 h 328"/>
              <a:gd name="T4" fmla="*/ 12 w 519"/>
              <a:gd name="T5" fmla="*/ 328 h 328"/>
              <a:gd name="T6" fmla="*/ 519 w 519"/>
              <a:gd name="T7" fmla="*/ 323 h 328"/>
              <a:gd name="T8" fmla="*/ 519 w 519"/>
              <a:gd name="T9" fmla="*/ 0 h 328"/>
            </a:gdLst>
            <a:ahLst/>
            <a:cxnLst>
              <a:cxn ang="0">
                <a:pos x="T0" y="T1"/>
              </a:cxn>
              <a:cxn ang="0">
                <a:pos x="T2" y="T3"/>
              </a:cxn>
              <a:cxn ang="0">
                <a:pos x="T4" y="T5"/>
              </a:cxn>
              <a:cxn ang="0">
                <a:pos x="T6" y="T7"/>
              </a:cxn>
              <a:cxn ang="0">
                <a:pos x="T8" y="T9"/>
              </a:cxn>
            </a:cxnLst>
            <a:rect l="0" t="0" r="r" b="b"/>
            <a:pathLst>
              <a:path w="519" h="328">
                <a:moveTo>
                  <a:pt x="519" y="0"/>
                </a:moveTo>
                <a:cubicBezTo>
                  <a:pt x="382" y="22"/>
                  <a:pt x="0" y="83"/>
                  <a:pt x="0" y="83"/>
                </a:cubicBezTo>
                <a:cubicBezTo>
                  <a:pt x="12" y="328"/>
                  <a:pt x="12" y="328"/>
                  <a:pt x="12" y="328"/>
                </a:cubicBezTo>
                <a:cubicBezTo>
                  <a:pt x="12" y="328"/>
                  <a:pt x="391" y="326"/>
                  <a:pt x="519" y="323"/>
                </a:cubicBezTo>
                <a:cubicBezTo>
                  <a:pt x="519" y="0"/>
                  <a:pt x="519" y="0"/>
                  <a:pt x="519" y="0"/>
                </a:cubicBezTo>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3" name="Freeform 106"/>
          <p:cNvSpPr>
            <a:spLocks/>
          </p:cNvSpPr>
          <p:nvPr userDrawn="1"/>
        </p:nvSpPr>
        <p:spPr bwMode="auto">
          <a:xfrm>
            <a:off x="10785111" y="2656969"/>
            <a:ext cx="759471" cy="76270"/>
          </a:xfrm>
          <a:custGeom>
            <a:avLst/>
            <a:gdLst>
              <a:gd name="T0" fmla="*/ 437 w 437"/>
              <a:gd name="T1" fmla="*/ 0 h 45"/>
              <a:gd name="T2" fmla="*/ 437 w 437"/>
              <a:gd name="T3" fmla="*/ 0 h 45"/>
              <a:gd name="T4" fmla="*/ 437 w 437"/>
              <a:gd name="T5" fmla="*/ 40 h 45"/>
              <a:gd name="T6" fmla="*/ 0 w 437"/>
              <a:gd name="T7" fmla="*/ 45 h 45"/>
              <a:gd name="T8" fmla="*/ 0 w 437"/>
              <a:gd name="T9" fmla="*/ 45 h 45"/>
              <a:gd name="T10" fmla="*/ 437 w 437"/>
              <a:gd name="T11" fmla="*/ 43 h 45"/>
              <a:gd name="T12" fmla="*/ 437 w 437"/>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437" h="45">
                <a:moveTo>
                  <a:pt x="437" y="0"/>
                </a:moveTo>
                <a:cubicBezTo>
                  <a:pt x="437" y="0"/>
                  <a:pt x="437" y="0"/>
                  <a:pt x="437" y="0"/>
                </a:cubicBezTo>
                <a:cubicBezTo>
                  <a:pt x="437" y="40"/>
                  <a:pt x="437" y="40"/>
                  <a:pt x="437" y="40"/>
                </a:cubicBezTo>
                <a:cubicBezTo>
                  <a:pt x="344" y="42"/>
                  <a:pt x="116" y="44"/>
                  <a:pt x="0" y="45"/>
                </a:cubicBezTo>
                <a:cubicBezTo>
                  <a:pt x="0" y="45"/>
                  <a:pt x="0" y="45"/>
                  <a:pt x="0" y="45"/>
                </a:cubicBezTo>
                <a:cubicBezTo>
                  <a:pt x="437" y="43"/>
                  <a:pt x="437" y="43"/>
                  <a:pt x="437" y="43"/>
                </a:cubicBezTo>
                <a:cubicBezTo>
                  <a:pt x="437" y="0"/>
                  <a:pt x="437" y="0"/>
                  <a:pt x="437" y="0"/>
                </a:cubicBezTo>
              </a:path>
            </a:pathLst>
          </a:custGeom>
          <a:solidFill>
            <a:srgbClr val="329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4" name="Freeform 107"/>
          <p:cNvSpPr>
            <a:spLocks/>
          </p:cNvSpPr>
          <p:nvPr userDrawn="1"/>
        </p:nvSpPr>
        <p:spPr bwMode="auto">
          <a:xfrm>
            <a:off x="10694847" y="2733238"/>
            <a:ext cx="90265" cy="0"/>
          </a:xfrm>
          <a:custGeom>
            <a:avLst/>
            <a:gdLst>
              <a:gd name="T0" fmla="*/ 52 w 52"/>
              <a:gd name="T1" fmla="*/ 0 w 52"/>
              <a:gd name="T2" fmla="*/ 0 w 52"/>
              <a:gd name="T3" fmla="*/ 52 w 52"/>
              <a:gd name="T4" fmla="*/ 52 w 52"/>
            </a:gdLst>
            <a:ahLst/>
            <a:cxnLst>
              <a:cxn ang="0">
                <a:pos x="T0" y="0"/>
              </a:cxn>
              <a:cxn ang="0">
                <a:pos x="T1" y="0"/>
              </a:cxn>
              <a:cxn ang="0">
                <a:pos x="T2" y="0"/>
              </a:cxn>
              <a:cxn ang="0">
                <a:pos x="T3" y="0"/>
              </a:cxn>
              <a:cxn ang="0">
                <a:pos x="T4" y="0"/>
              </a:cxn>
            </a:cxnLst>
            <a:rect l="0" t="0" r="r" b="b"/>
            <a:pathLst>
              <a:path w="52">
                <a:moveTo>
                  <a:pt x="52" y="0"/>
                </a:moveTo>
                <a:cubicBezTo>
                  <a:pt x="30" y="0"/>
                  <a:pt x="12" y="0"/>
                  <a:pt x="0" y="0"/>
                </a:cubicBezTo>
                <a:cubicBezTo>
                  <a:pt x="0" y="0"/>
                  <a:pt x="0" y="0"/>
                  <a:pt x="0" y="0"/>
                </a:cubicBezTo>
                <a:cubicBezTo>
                  <a:pt x="52" y="0"/>
                  <a:pt x="52" y="0"/>
                  <a:pt x="52" y="0"/>
                </a:cubicBezTo>
                <a:cubicBezTo>
                  <a:pt x="52" y="0"/>
                  <a:pt x="52" y="0"/>
                  <a:pt x="52" y="0"/>
                </a:cubicBezTo>
              </a:path>
            </a:pathLst>
          </a:custGeom>
          <a:solidFill>
            <a:srgbClr val="A7C2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5" name="Freeform 108"/>
          <p:cNvSpPr>
            <a:spLocks/>
          </p:cNvSpPr>
          <p:nvPr userDrawn="1"/>
        </p:nvSpPr>
        <p:spPr bwMode="auto">
          <a:xfrm>
            <a:off x="10662163" y="2706778"/>
            <a:ext cx="32683" cy="26461"/>
          </a:xfrm>
          <a:custGeom>
            <a:avLst/>
            <a:gdLst>
              <a:gd name="T0" fmla="*/ 0 w 19"/>
              <a:gd name="T1" fmla="*/ 0 h 16"/>
              <a:gd name="T2" fmla="*/ 0 w 19"/>
              <a:gd name="T3" fmla="*/ 0 h 16"/>
              <a:gd name="T4" fmla="*/ 1 w 19"/>
              <a:gd name="T5" fmla="*/ 16 h 16"/>
              <a:gd name="T6" fmla="*/ 19 w 19"/>
              <a:gd name="T7" fmla="*/ 16 h 16"/>
              <a:gd name="T8" fmla="*/ 19 w 19"/>
              <a:gd name="T9" fmla="*/ 16 h 16"/>
              <a:gd name="T10" fmla="*/ 1 w 19"/>
              <a:gd name="T11" fmla="*/ 16 h 16"/>
              <a:gd name="T12" fmla="*/ 0 w 1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9" h="16">
                <a:moveTo>
                  <a:pt x="0" y="0"/>
                </a:moveTo>
                <a:cubicBezTo>
                  <a:pt x="0" y="0"/>
                  <a:pt x="0" y="0"/>
                  <a:pt x="0" y="0"/>
                </a:cubicBezTo>
                <a:cubicBezTo>
                  <a:pt x="1" y="16"/>
                  <a:pt x="1" y="16"/>
                  <a:pt x="1" y="16"/>
                </a:cubicBezTo>
                <a:cubicBezTo>
                  <a:pt x="19" y="16"/>
                  <a:pt x="19" y="16"/>
                  <a:pt x="19" y="16"/>
                </a:cubicBezTo>
                <a:cubicBezTo>
                  <a:pt x="19" y="16"/>
                  <a:pt x="19" y="16"/>
                  <a:pt x="19" y="16"/>
                </a:cubicBezTo>
                <a:cubicBezTo>
                  <a:pt x="7" y="16"/>
                  <a:pt x="1" y="16"/>
                  <a:pt x="1" y="16"/>
                </a:cubicBezTo>
                <a:cubicBezTo>
                  <a:pt x="0" y="0"/>
                  <a:pt x="0" y="0"/>
                  <a:pt x="0" y="0"/>
                </a:cubicBezTo>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6" name="Rectangle 109"/>
          <p:cNvSpPr>
            <a:spLocks noChangeArrowheads="1"/>
          </p:cNvSpPr>
          <p:nvPr userDrawn="1"/>
        </p:nvSpPr>
        <p:spPr bwMode="auto">
          <a:xfrm>
            <a:off x="10662163" y="2680317"/>
            <a:ext cx="1557" cy="26461"/>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7" name="Rectangle 110"/>
          <p:cNvSpPr>
            <a:spLocks noChangeArrowheads="1"/>
          </p:cNvSpPr>
          <p:nvPr userDrawn="1"/>
        </p:nvSpPr>
        <p:spPr bwMode="auto">
          <a:xfrm>
            <a:off x="10662163" y="2680317"/>
            <a:ext cx="1557" cy="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8" name="Freeform 111"/>
          <p:cNvSpPr>
            <a:spLocks/>
          </p:cNvSpPr>
          <p:nvPr userDrawn="1"/>
        </p:nvSpPr>
        <p:spPr bwMode="auto">
          <a:xfrm>
            <a:off x="10662164" y="2656969"/>
            <a:ext cx="882419" cy="76270"/>
          </a:xfrm>
          <a:custGeom>
            <a:avLst/>
            <a:gdLst>
              <a:gd name="T0" fmla="*/ 508 w 508"/>
              <a:gd name="T1" fmla="*/ 0 h 45"/>
              <a:gd name="T2" fmla="*/ 0 w 508"/>
              <a:gd name="T3" fmla="*/ 14 h 45"/>
              <a:gd name="T4" fmla="*/ 0 w 508"/>
              <a:gd name="T5" fmla="*/ 29 h 45"/>
              <a:gd name="T6" fmla="*/ 1 w 508"/>
              <a:gd name="T7" fmla="*/ 45 h 45"/>
              <a:gd name="T8" fmla="*/ 19 w 508"/>
              <a:gd name="T9" fmla="*/ 45 h 45"/>
              <a:gd name="T10" fmla="*/ 71 w 508"/>
              <a:gd name="T11" fmla="*/ 45 h 45"/>
              <a:gd name="T12" fmla="*/ 508 w 508"/>
              <a:gd name="T13" fmla="*/ 40 h 45"/>
              <a:gd name="T14" fmla="*/ 508 w 508"/>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8" h="45">
                <a:moveTo>
                  <a:pt x="508" y="0"/>
                </a:moveTo>
                <a:cubicBezTo>
                  <a:pt x="0" y="14"/>
                  <a:pt x="0" y="14"/>
                  <a:pt x="0" y="14"/>
                </a:cubicBezTo>
                <a:cubicBezTo>
                  <a:pt x="0" y="29"/>
                  <a:pt x="0" y="29"/>
                  <a:pt x="0" y="29"/>
                </a:cubicBezTo>
                <a:cubicBezTo>
                  <a:pt x="1" y="45"/>
                  <a:pt x="1" y="45"/>
                  <a:pt x="1" y="45"/>
                </a:cubicBezTo>
                <a:cubicBezTo>
                  <a:pt x="1" y="45"/>
                  <a:pt x="7" y="45"/>
                  <a:pt x="19" y="45"/>
                </a:cubicBezTo>
                <a:cubicBezTo>
                  <a:pt x="31" y="45"/>
                  <a:pt x="49" y="45"/>
                  <a:pt x="71" y="45"/>
                </a:cubicBezTo>
                <a:cubicBezTo>
                  <a:pt x="187" y="44"/>
                  <a:pt x="415" y="42"/>
                  <a:pt x="508" y="40"/>
                </a:cubicBezTo>
                <a:cubicBezTo>
                  <a:pt x="508" y="0"/>
                  <a:pt x="508" y="0"/>
                  <a:pt x="508" y="0"/>
                </a:cubicBezTo>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49" name="Freeform 112"/>
          <p:cNvSpPr>
            <a:spLocks noEditPoints="1"/>
          </p:cNvSpPr>
          <p:nvPr userDrawn="1"/>
        </p:nvSpPr>
        <p:spPr bwMode="auto">
          <a:xfrm>
            <a:off x="8357293" y="1962764"/>
            <a:ext cx="1349307" cy="996169"/>
          </a:xfrm>
          <a:custGeom>
            <a:avLst/>
            <a:gdLst>
              <a:gd name="T0" fmla="*/ 867 w 867"/>
              <a:gd name="T1" fmla="*/ 221 h 640"/>
              <a:gd name="T2" fmla="*/ 223 w 867"/>
              <a:gd name="T3" fmla="*/ 0 h 640"/>
              <a:gd name="T4" fmla="*/ 0 w 867"/>
              <a:gd name="T5" fmla="*/ 640 h 640"/>
              <a:gd name="T6" fmla="*/ 867 w 867"/>
              <a:gd name="T7" fmla="*/ 221 h 640"/>
              <a:gd name="T8" fmla="*/ 291 w 867"/>
              <a:gd name="T9" fmla="*/ 134 h 640"/>
              <a:gd name="T10" fmla="*/ 594 w 867"/>
              <a:gd name="T11" fmla="*/ 238 h 640"/>
              <a:gd name="T12" fmla="*/ 186 w 867"/>
              <a:gd name="T13" fmla="*/ 434 h 640"/>
              <a:gd name="T14" fmla="*/ 291 w 867"/>
              <a:gd name="T15" fmla="*/ 134 h 6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7" h="640">
                <a:moveTo>
                  <a:pt x="867" y="221"/>
                </a:moveTo>
                <a:lnTo>
                  <a:pt x="223" y="0"/>
                </a:lnTo>
                <a:lnTo>
                  <a:pt x="0" y="640"/>
                </a:lnTo>
                <a:lnTo>
                  <a:pt x="867" y="221"/>
                </a:lnTo>
                <a:close/>
                <a:moveTo>
                  <a:pt x="291" y="134"/>
                </a:moveTo>
                <a:lnTo>
                  <a:pt x="594" y="238"/>
                </a:lnTo>
                <a:lnTo>
                  <a:pt x="186" y="434"/>
                </a:lnTo>
                <a:lnTo>
                  <a:pt x="291" y="134"/>
                </a:lnTo>
                <a:close/>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0" name="Freeform 113"/>
          <p:cNvSpPr>
            <a:spLocks noEditPoints="1"/>
          </p:cNvSpPr>
          <p:nvPr userDrawn="1"/>
        </p:nvSpPr>
        <p:spPr bwMode="auto">
          <a:xfrm>
            <a:off x="8357293" y="1962764"/>
            <a:ext cx="1349307" cy="996169"/>
          </a:xfrm>
          <a:custGeom>
            <a:avLst/>
            <a:gdLst>
              <a:gd name="T0" fmla="*/ 867 w 867"/>
              <a:gd name="T1" fmla="*/ 221 h 640"/>
              <a:gd name="T2" fmla="*/ 223 w 867"/>
              <a:gd name="T3" fmla="*/ 0 h 640"/>
              <a:gd name="T4" fmla="*/ 0 w 867"/>
              <a:gd name="T5" fmla="*/ 640 h 640"/>
              <a:gd name="T6" fmla="*/ 867 w 867"/>
              <a:gd name="T7" fmla="*/ 221 h 640"/>
              <a:gd name="T8" fmla="*/ 291 w 867"/>
              <a:gd name="T9" fmla="*/ 134 h 640"/>
              <a:gd name="T10" fmla="*/ 594 w 867"/>
              <a:gd name="T11" fmla="*/ 238 h 640"/>
              <a:gd name="T12" fmla="*/ 186 w 867"/>
              <a:gd name="T13" fmla="*/ 434 h 640"/>
              <a:gd name="T14" fmla="*/ 291 w 867"/>
              <a:gd name="T15" fmla="*/ 134 h 6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7" h="640">
                <a:moveTo>
                  <a:pt x="867" y="221"/>
                </a:moveTo>
                <a:lnTo>
                  <a:pt x="223" y="0"/>
                </a:lnTo>
                <a:lnTo>
                  <a:pt x="0" y="640"/>
                </a:lnTo>
                <a:lnTo>
                  <a:pt x="867" y="221"/>
                </a:lnTo>
                <a:moveTo>
                  <a:pt x="291" y="134"/>
                </a:moveTo>
                <a:lnTo>
                  <a:pt x="594" y="238"/>
                </a:lnTo>
                <a:lnTo>
                  <a:pt x="186" y="434"/>
                </a:lnTo>
                <a:lnTo>
                  <a:pt x="291"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1" name="Freeform 114"/>
          <p:cNvSpPr>
            <a:spLocks/>
          </p:cNvSpPr>
          <p:nvPr userDrawn="1"/>
        </p:nvSpPr>
        <p:spPr bwMode="auto">
          <a:xfrm>
            <a:off x="8388419" y="2874881"/>
            <a:ext cx="51358" cy="57592"/>
          </a:xfrm>
          <a:custGeom>
            <a:avLst/>
            <a:gdLst>
              <a:gd name="T0" fmla="*/ 33 w 33"/>
              <a:gd name="T1" fmla="*/ 28 h 37"/>
              <a:gd name="T2" fmla="*/ 14 w 33"/>
              <a:gd name="T3" fmla="*/ 37 h 37"/>
              <a:gd name="T4" fmla="*/ 0 w 33"/>
              <a:gd name="T5" fmla="*/ 9 h 37"/>
              <a:gd name="T6" fmla="*/ 18 w 33"/>
              <a:gd name="T7" fmla="*/ 0 h 37"/>
              <a:gd name="T8" fmla="*/ 33 w 33"/>
              <a:gd name="T9" fmla="*/ 28 h 37"/>
            </a:gdLst>
            <a:ahLst/>
            <a:cxnLst>
              <a:cxn ang="0">
                <a:pos x="T0" y="T1"/>
              </a:cxn>
              <a:cxn ang="0">
                <a:pos x="T2" y="T3"/>
              </a:cxn>
              <a:cxn ang="0">
                <a:pos x="T4" y="T5"/>
              </a:cxn>
              <a:cxn ang="0">
                <a:pos x="T6" y="T7"/>
              </a:cxn>
              <a:cxn ang="0">
                <a:pos x="T8" y="T9"/>
              </a:cxn>
            </a:cxnLst>
            <a:rect l="0" t="0" r="r" b="b"/>
            <a:pathLst>
              <a:path w="33" h="37">
                <a:moveTo>
                  <a:pt x="33" y="28"/>
                </a:moveTo>
                <a:lnTo>
                  <a:pt x="14" y="37"/>
                </a:lnTo>
                <a:lnTo>
                  <a:pt x="0" y="9"/>
                </a:lnTo>
                <a:lnTo>
                  <a:pt x="18" y="0"/>
                </a:lnTo>
                <a:lnTo>
                  <a:pt x="33"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2" name="Freeform 115"/>
          <p:cNvSpPr>
            <a:spLocks/>
          </p:cNvSpPr>
          <p:nvPr userDrawn="1"/>
        </p:nvSpPr>
        <p:spPr bwMode="auto">
          <a:xfrm>
            <a:off x="8446002" y="2848421"/>
            <a:ext cx="49801" cy="56034"/>
          </a:xfrm>
          <a:custGeom>
            <a:avLst/>
            <a:gdLst>
              <a:gd name="T0" fmla="*/ 32 w 32"/>
              <a:gd name="T1" fmla="*/ 27 h 36"/>
              <a:gd name="T2" fmla="*/ 15 w 32"/>
              <a:gd name="T3" fmla="*/ 36 h 36"/>
              <a:gd name="T4" fmla="*/ 0 w 32"/>
              <a:gd name="T5" fmla="*/ 9 h 36"/>
              <a:gd name="T6" fmla="*/ 19 w 32"/>
              <a:gd name="T7" fmla="*/ 0 h 36"/>
              <a:gd name="T8" fmla="*/ 32 w 32"/>
              <a:gd name="T9" fmla="*/ 27 h 36"/>
            </a:gdLst>
            <a:ahLst/>
            <a:cxnLst>
              <a:cxn ang="0">
                <a:pos x="T0" y="T1"/>
              </a:cxn>
              <a:cxn ang="0">
                <a:pos x="T2" y="T3"/>
              </a:cxn>
              <a:cxn ang="0">
                <a:pos x="T4" y="T5"/>
              </a:cxn>
              <a:cxn ang="0">
                <a:pos x="T6" y="T7"/>
              </a:cxn>
              <a:cxn ang="0">
                <a:pos x="T8" y="T9"/>
              </a:cxn>
            </a:cxnLst>
            <a:rect l="0" t="0" r="r" b="b"/>
            <a:pathLst>
              <a:path w="32" h="36">
                <a:moveTo>
                  <a:pt x="32" y="27"/>
                </a:moveTo>
                <a:lnTo>
                  <a:pt x="15" y="36"/>
                </a:lnTo>
                <a:lnTo>
                  <a:pt x="0" y="9"/>
                </a:lnTo>
                <a:lnTo>
                  <a:pt x="19" y="0"/>
                </a:lnTo>
                <a:lnTo>
                  <a:pt x="32" y="27"/>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3" name="Freeform 116"/>
          <p:cNvSpPr>
            <a:spLocks/>
          </p:cNvSpPr>
          <p:nvPr userDrawn="1"/>
        </p:nvSpPr>
        <p:spPr bwMode="auto">
          <a:xfrm>
            <a:off x="8505141" y="2820403"/>
            <a:ext cx="48246" cy="57592"/>
          </a:xfrm>
          <a:custGeom>
            <a:avLst/>
            <a:gdLst>
              <a:gd name="T0" fmla="*/ 31 w 31"/>
              <a:gd name="T1" fmla="*/ 28 h 37"/>
              <a:gd name="T2" fmla="*/ 13 w 31"/>
              <a:gd name="T3" fmla="*/ 37 h 37"/>
              <a:gd name="T4" fmla="*/ 0 w 31"/>
              <a:gd name="T5" fmla="*/ 9 h 37"/>
              <a:gd name="T6" fmla="*/ 18 w 31"/>
              <a:gd name="T7" fmla="*/ 0 h 37"/>
              <a:gd name="T8" fmla="*/ 31 w 31"/>
              <a:gd name="T9" fmla="*/ 28 h 37"/>
            </a:gdLst>
            <a:ahLst/>
            <a:cxnLst>
              <a:cxn ang="0">
                <a:pos x="T0" y="T1"/>
              </a:cxn>
              <a:cxn ang="0">
                <a:pos x="T2" y="T3"/>
              </a:cxn>
              <a:cxn ang="0">
                <a:pos x="T4" y="T5"/>
              </a:cxn>
              <a:cxn ang="0">
                <a:pos x="T6" y="T7"/>
              </a:cxn>
              <a:cxn ang="0">
                <a:pos x="T8" y="T9"/>
              </a:cxn>
            </a:cxnLst>
            <a:rect l="0" t="0" r="r" b="b"/>
            <a:pathLst>
              <a:path w="31" h="37">
                <a:moveTo>
                  <a:pt x="31" y="28"/>
                </a:moveTo>
                <a:lnTo>
                  <a:pt x="13" y="37"/>
                </a:lnTo>
                <a:lnTo>
                  <a:pt x="0" y="9"/>
                </a:lnTo>
                <a:lnTo>
                  <a:pt x="18" y="0"/>
                </a:lnTo>
                <a:lnTo>
                  <a:pt x="31"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4" name="Freeform 117"/>
          <p:cNvSpPr>
            <a:spLocks/>
          </p:cNvSpPr>
          <p:nvPr userDrawn="1"/>
        </p:nvSpPr>
        <p:spPr bwMode="auto">
          <a:xfrm>
            <a:off x="8562724" y="2792386"/>
            <a:ext cx="49801" cy="57592"/>
          </a:xfrm>
          <a:custGeom>
            <a:avLst/>
            <a:gdLst>
              <a:gd name="T0" fmla="*/ 32 w 32"/>
              <a:gd name="T1" fmla="*/ 28 h 37"/>
              <a:gd name="T2" fmla="*/ 13 w 32"/>
              <a:gd name="T3" fmla="*/ 37 h 37"/>
              <a:gd name="T4" fmla="*/ 0 w 32"/>
              <a:gd name="T5" fmla="*/ 9 h 37"/>
              <a:gd name="T6" fmla="*/ 18 w 32"/>
              <a:gd name="T7" fmla="*/ 0 h 37"/>
              <a:gd name="T8" fmla="*/ 32 w 32"/>
              <a:gd name="T9" fmla="*/ 28 h 37"/>
            </a:gdLst>
            <a:ahLst/>
            <a:cxnLst>
              <a:cxn ang="0">
                <a:pos x="T0" y="T1"/>
              </a:cxn>
              <a:cxn ang="0">
                <a:pos x="T2" y="T3"/>
              </a:cxn>
              <a:cxn ang="0">
                <a:pos x="T4" y="T5"/>
              </a:cxn>
              <a:cxn ang="0">
                <a:pos x="T6" y="T7"/>
              </a:cxn>
              <a:cxn ang="0">
                <a:pos x="T8" y="T9"/>
              </a:cxn>
            </a:cxnLst>
            <a:rect l="0" t="0" r="r" b="b"/>
            <a:pathLst>
              <a:path w="32" h="37">
                <a:moveTo>
                  <a:pt x="32" y="28"/>
                </a:moveTo>
                <a:lnTo>
                  <a:pt x="13" y="37"/>
                </a:lnTo>
                <a:lnTo>
                  <a:pt x="0" y="9"/>
                </a:lnTo>
                <a:lnTo>
                  <a:pt x="18"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5" name="Freeform 118"/>
          <p:cNvSpPr>
            <a:spLocks/>
          </p:cNvSpPr>
          <p:nvPr userDrawn="1"/>
        </p:nvSpPr>
        <p:spPr bwMode="auto">
          <a:xfrm>
            <a:off x="8620307" y="2762813"/>
            <a:ext cx="49801" cy="59148"/>
          </a:xfrm>
          <a:custGeom>
            <a:avLst/>
            <a:gdLst>
              <a:gd name="T0" fmla="*/ 32 w 32"/>
              <a:gd name="T1" fmla="*/ 29 h 38"/>
              <a:gd name="T2" fmla="*/ 13 w 32"/>
              <a:gd name="T3" fmla="*/ 38 h 38"/>
              <a:gd name="T4" fmla="*/ 0 w 32"/>
              <a:gd name="T5" fmla="*/ 9 h 38"/>
              <a:gd name="T6" fmla="*/ 19 w 32"/>
              <a:gd name="T7" fmla="*/ 0 h 38"/>
              <a:gd name="T8" fmla="*/ 32 w 32"/>
              <a:gd name="T9" fmla="*/ 29 h 38"/>
            </a:gdLst>
            <a:ahLst/>
            <a:cxnLst>
              <a:cxn ang="0">
                <a:pos x="T0" y="T1"/>
              </a:cxn>
              <a:cxn ang="0">
                <a:pos x="T2" y="T3"/>
              </a:cxn>
              <a:cxn ang="0">
                <a:pos x="T4" y="T5"/>
              </a:cxn>
              <a:cxn ang="0">
                <a:pos x="T6" y="T7"/>
              </a:cxn>
              <a:cxn ang="0">
                <a:pos x="T8" y="T9"/>
              </a:cxn>
            </a:cxnLst>
            <a:rect l="0" t="0" r="r" b="b"/>
            <a:pathLst>
              <a:path w="32" h="38">
                <a:moveTo>
                  <a:pt x="32" y="29"/>
                </a:moveTo>
                <a:lnTo>
                  <a:pt x="13" y="38"/>
                </a:lnTo>
                <a:lnTo>
                  <a:pt x="0" y="9"/>
                </a:lnTo>
                <a:lnTo>
                  <a:pt x="19" y="0"/>
                </a:lnTo>
                <a:lnTo>
                  <a:pt x="32" y="29"/>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6" name="Freeform 119"/>
          <p:cNvSpPr>
            <a:spLocks/>
          </p:cNvSpPr>
          <p:nvPr userDrawn="1"/>
        </p:nvSpPr>
        <p:spPr bwMode="auto">
          <a:xfrm>
            <a:off x="8679446" y="2736352"/>
            <a:ext cx="48246" cy="56034"/>
          </a:xfrm>
          <a:custGeom>
            <a:avLst/>
            <a:gdLst>
              <a:gd name="T0" fmla="*/ 31 w 31"/>
              <a:gd name="T1" fmla="*/ 27 h 36"/>
              <a:gd name="T2" fmla="*/ 13 w 31"/>
              <a:gd name="T3" fmla="*/ 36 h 36"/>
              <a:gd name="T4" fmla="*/ 0 w 31"/>
              <a:gd name="T5" fmla="*/ 8 h 36"/>
              <a:gd name="T6" fmla="*/ 17 w 31"/>
              <a:gd name="T7" fmla="*/ 0 h 36"/>
              <a:gd name="T8" fmla="*/ 31 w 31"/>
              <a:gd name="T9" fmla="*/ 27 h 36"/>
            </a:gdLst>
            <a:ahLst/>
            <a:cxnLst>
              <a:cxn ang="0">
                <a:pos x="T0" y="T1"/>
              </a:cxn>
              <a:cxn ang="0">
                <a:pos x="T2" y="T3"/>
              </a:cxn>
              <a:cxn ang="0">
                <a:pos x="T4" y="T5"/>
              </a:cxn>
              <a:cxn ang="0">
                <a:pos x="T6" y="T7"/>
              </a:cxn>
              <a:cxn ang="0">
                <a:pos x="T8" y="T9"/>
              </a:cxn>
            </a:cxnLst>
            <a:rect l="0" t="0" r="r" b="b"/>
            <a:pathLst>
              <a:path w="31" h="36">
                <a:moveTo>
                  <a:pt x="31" y="27"/>
                </a:moveTo>
                <a:lnTo>
                  <a:pt x="13" y="36"/>
                </a:lnTo>
                <a:lnTo>
                  <a:pt x="0" y="8"/>
                </a:lnTo>
                <a:lnTo>
                  <a:pt x="17" y="0"/>
                </a:lnTo>
                <a:lnTo>
                  <a:pt x="31" y="27"/>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7" name="Freeform 120"/>
          <p:cNvSpPr>
            <a:spLocks/>
          </p:cNvSpPr>
          <p:nvPr userDrawn="1"/>
        </p:nvSpPr>
        <p:spPr bwMode="auto">
          <a:xfrm>
            <a:off x="8735473" y="2708334"/>
            <a:ext cx="51358" cy="56034"/>
          </a:xfrm>
          <a:custGeom>
            <a:avLst/>
            <a:gdLst>
              <a:gd name="T0" fmla="*/ 33 w 33"/>
              <a:gd name="T1" fmla="*/ 28 h 36"/>
              <a:gd name="T2" fmla="*/ 14 w 33"/>
              <a:gd name="T3" fmla="*/ 36 h 36"/>
              <a:gd name="T4" fmla="*/ 0 w 33"/>
              <a:gd name="T5" fmla="*/ 9 h 36"/>
              <a:gd name="T6" fmla="*/ 18 w 33"/>
              <a:gd name="T7" fmla="*/ 0 h 36"/>
              <a:gd name="T8" fmla="*/ 33 w 33"/>
              <a:gd name="T9" fmla="*/ 28 h 36"/>
            </a:gdLst>
            <a:ahLst/>
            <a:cxnLst>
              <a:cxn ang="0">
                <a:pos x="T0" y="T1"/>
              </a:cxn>
              <a:cxn ang="0">
                <a:pos x="T2" y="T3"/>
              </a:cxn>
              <a:cxn ang="0">
                <a:pos x="T4" y="T5"/>
              </a:cxn>
              <a:cxn ang="0">
                <a:pos x="T6" y="T7"/>
              </a:cxn>
              <a:cxn ang="0">
                <a:pos x="T8" y="T9"/>
              </a:cxn>
            </a:cxnLst>
            <a:rect l="0" t="0" r="r" b="b"/>
            <a:pathLst>
              <a:path w="33" h="36">
                <a:moveTo>
                  <a:pt x="33" y="28"/>
                </a:moveTo>
                <a:lnTo>
                  <a:pt x="14" y="36"/>
                </a:lnTo>
                <a:lnTo>
                  <a:pt x="0" y="9"/>
                </a:lnTo>
                <a:lnTo>
                  <a:pt x="18" y="0"/>
                </a:lnTo>
                <a:lnTo>
                  <a:pt x="33"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8" name="Freeform 121"/>
          <p:cNvSpPr>
            <a:spLocks/>
          </p:cNvSpPr>
          <p:nvPr userDrawn="1"/>
        </p:nvSpPr>
        <p:spPr bwMode="auto">
          <a:xfrm>
            <a:off x="8793055" y="2680317"/>
            <a:ext cx="51358" cy="57592"/>
          </a:xfrm>
          <a:custGeom>
            <a:avLst/>
            <a:gdLst>
              <a:gd name="T0" fmla="*/ 33 w 33"/>
              <a:gd name="T1" fmla="*/ 28 h 37"/>
              <a:gd name="T2" fmla="*/ 14 w 33"/>
              <a:gd name="T3" fmla="*/ 37 h 37"/>
              <a:gd name="T4" fmla="*/ 0 w 33"/>
              <a:gd name="T5" fmla="*/ 9 h 37"/>
              <a:gd name="T6" fmla="*/ 19 w 33"/>
              <a:gd name="T7" fmla="*/ 0 h 37"/>
              <a:gd name="T8" fmla="*/ 33 w 33"/>
              <a:gd name="T9" fmla="*/ 28 h 37"/>
            </a:gdLst>
            <a:ahLst/>
            <a:cxnLst>
              <a:cxn ang="0">
                <a:pos x="T0" y="T1"/>
              </a:cxn>
              <a:cxn ang="0">
                <a:pos x="T2" y="T3"/>
              </a:cxn>
              <a:cxn ang="0">
                <a:pos x="T4" y="T5"/>
              </a:cxn>
              <a:cxn ang="0">
                <a:pos x="T6" y="T7"/>
              </a:cxn>
              <a:cxn ang="0">
                <a:pos x="T8" y="T9"/>
              </a:cxn>
            </a:cxnLst>
            <a:rect l="0" t="0" r="r" b="b"/>
            <a:pathLst>
              <a:path w="33" h="37">
                <a:moveTo>
                  <a:pt x="33" y="28"/>
                </a:moveTo>
                <a:lnTo>
                  <a:pt x="14" y="37"/>
                </a:lnTo>
                <a:lnTo>
                  <a:pt x="0" y="9"/>
                </a:lnTo>
                <a:lnTo>
                  <a:pt x="19" y="0"/>
                </a:lnTo>
                <a:lnTo>
                  <a:pt x="33"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59" name="Freeform 122"/>
          <p:cNvSpPr>
            <a:spLocks/>
          </p:cNvSpPr>
          <p:nvPr userDrawn="1"/>
        </p:nvSpPr>
        <p:spPr bwMode="auto">
          <a:xfrm>
            <a:off x="8852194" y="2652299"/>
            <a:ext cx="48246" cy="57592"/>
          </a:xfrm>
          <a:custGeom>
            <a:avLst/>
            <a:gdLst>
              <a:gd name="T0" fmla="*/ 31 w 31"/>
              <a:gd name="T1" fmla="*/ 28 h 37"/>
              <a:gd name="T2" fmla="*/ 13 w 31"/>
              <a:gd name="T3" fmla="*/ 37 h 37"/>
              <a:gd name="T4" fmla="*/ 0 w 31"/>
              <a:gd name="T5" fmla="*/ 9 h 37"/>
              <a:gd name="T6" fmla="*/ 18 w 31"/>
              <a:gd name="T7" fmla="*/ 0 h 37"/>
              <a:gd name="T8" fmla="*/ 31 w 31"/>
              <a:gd name="T9" fmla="*/ 28 h 37"/>
            </a:gdLst>
            <a:ahLst/>
            <a:cxnLst>
              <a:cxn ang="0">
                <a:pos x="T0" y="T1"/>
              </a:cxn>
              <a:cxn ang="0">
                <a:pos x="T2" y="T3"/>
              </a:cxn>
              <a:cxn ang="0">
                <a:pos x="T4" y="T5"/>
              </a:cxn>
              <a:cxn ang="0">
                <a:pos x="T6" y="T7"/>
              </a:cxn>
              <a:cxn ang="0">
                <a:pos x="T8" y="T9"/>
              </a:cxn>
            </a:cxnLst>
            <a:rect l="0" t="0" r="r" b="b"/>
            <a:pathLst>
              <a:path w="31" h="37">
                <a:moveTo>
                  <a:pt x="31" y="28"/>
                </a:moveTo>
                <a:lnTo>
                  <a:pt x="13" y="37"/>
                </a:lnTo>
                <a:lnTo>
                  <a:pt x="0" y="9"/>
                </a:lnTo>
                <a:lnTo>
                  <a:pt x="18" y="0"/>
                </a:lnTo>
                <a:lnTo>
                  <a:pt x="31"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60" name="Freeform 123"/>
          <p:cNvSpPr>
            <a:spLocks/>
          </p:cNvSpPr>
          <p:nvPr userDrawn="1"/>
        </p:nvSpPr>
        <p:spPr bwMode="auto">
          <a:xfrm>
            <a:off x="8909778" y="2625840"/>
            <a:ext cx="48246" cy="56034"/>
          </a:xfrm>
          <a:custGeom>
            <a:avLst/>
            <a:gdLst>
              <a:gd name="T0" fmla="*/ 31 w 31"/>
              <a:gd name="T1" fmla="*/ 27 h 36"/>
              <a:gd name="T2" fmla="*/ 13 w 31"/>
              <a:gd name="T3" fmla="*/ 36 h 36"/>
              <a:gd name="T4" fmla="*/ 0 w 31"/>
              <a:gd name="T5" fmla="*/ 8 h 36"/>
              <a:gd name="T6" fmla="*/ 18 w 31"/>
              <a:gd name="T7" fmla="*/ 0 h 36"/>
              <a:gd name="T8" fmla="*/ 31 w 31"/>
              <a:gd name="T9" fmla="*/ 27 h 36"/>
            </a:gdLst>
            <a:ahLst/>
            <a:cxnLst>
              <a:cxn ang="0">
                <a:pos x="T0" y="T1"/>
              </a:cxn>
              <a:cxn ang="0">
                <a:pos x="T2" y="T3"/>
              </a:cxn>
              <a:cxn ang="0">
                <a:pos x="T4" y="T5"/>
              </a:cxn>
              <a:cxn ang="0">
                <a:pos x="T6" y="T7"/>
              </a:cxn>
              <a:cxn ang="0">
                <a:pos x="T8" y="T9"/>
              </a:cxn>
            </a:cxnLst>
            <a:rect l="0" t="0" r="r" b="b"/>
            <a:pathLst>
              <a:path w="31" h="36">
                <a:moveTo>
                  <a:pt x="31" y="27"/>
                </a:moveTo>
                <a:lnTo>
                  <a:pt x="13" y="36"/>
                </a:lnTo>
                <a:lnTo>
                  <a:pt x="0" y="8"/>
                </a:lnTo>
                <a:lnTo>
                  <a:pt x="18" y="0"/>
                </a:lnTo>
                <a:lnTo>
                  <a:pt x="31" y="27"/>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61" name="Freeform 124"/>
          <p:cNvSpPr>
            <a:spLocks/>
          </p:cNvSpPr>
          <p:nvPr userDrawn="1"/>
        </p:nvSpPr>
        <p:spPr bwMode="auto">
          <a:xfrm>
            <a:off x="8967360" y="2597822"/>
            <a:ext cx="49801" cy="56034"/>
          </a:xfrm>
          <a:custGeom>
            <a:avLst/>
            <a:gdLst>
              <a:gd name="T0" fmla="*/ 32 w 32"/>
              <a:gd name="T1" fmla="*/ 28 h 36"/>
              <a:gd name="T2" fmla="*/ 13 w 32"/>
              <a:gd name="T3" fmla="*/ 36 h 36"/>
              <a:gd name="T4" fmla="*/ 0 w 32"/>
              <a:gd name="T5" fmla="*/ 9 h 36"/>
              <a:gd name="T6" fmla="*/ 19 w 32"/>
              <a:gd name="T7" fmla="*/ 0 h 36"/>
              <a:gd name="T8" fmla="*/ 32 w 32"/>
              <a:gd name="T9" fmla="*/ 28 h 36"/>
            </a:gdLst>
            <a:ahLst/>
            <a:cxnLst>
              <a:cxn ang="0">
                <a:pos x="T0" y="T1"/>
              </a:cxn>
              <a:cxn ang="0">
                <a:pos x="T2" y="T3"/>
              </a:cxn>
              <a:cxn ang="0">
                <a:pos x="T4" y="T5"/>
              </a:cxn>
              <a:cxn ang="0">
                <a:pos x="T6" y="T7"/>
              </a:cxn>
              <a:cxn ang="0">
                <a:pos x="T8" y="T9"/>
              </a:cxn>
            </a:cxnLst>
            <a:rect l="0" t="0" r="r" b="b"/>
            <a:pathLst>
              <a:path w="32" h="36">
                <a:moveTo>
                  <a:pt x="32" y="28"/>
                </a:moveTo>
                <a:lnTo>
                  <a:pt x="13" y="36"/>
                </a:lnTo>
                <a:lnTo>
                  <a:pt x="0" y="9"/>
                </a:lnTo>
                <a:lnTo>
                  <a:pt x="19"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62" name="Freeform 125"/>
          <p:cNvSpPr>
            <a:spLocks/>
          </p:cNvSpPr>
          <p:nvPr userDrawn="1"/>
        </p:nvSpPr>
        <p:spPr bwMode="auto">
          <a:xfrm>
            <a:off x="9026499" y="2568248"/>
            <a:ext cx="48246" cy="59148"/>
          </a:xfrm>
          <a:custGeom>
            <a:avLst/>
            <a:gdLst>
              <a:gd name="T0" fmla="*/ 31 w 31"/>
              <a:gd name="T1" fmla="*/ 29 h 38"/>
              <a:gd name="T2" fmla="*/ 13 w 31"/>
              <a:gd name="T3" fmla="*/ 38 h 38"/>
              <a:gd name="T4" fmla="*/ 0 w 31"/>
              <a:gd name="T5" fmla="*/ 9 h 38"/>
              <a:gd name="T6" fmla="*/ 17 w 31"/>
              <a:gd name="T7" fmla="*/ 0 h 38"/>
              <a:gd name="T8" fmla="*/ 31 w 31"/>
              <a:gd name="T9" fmla="*/ 29 h 38"/>
            </a:gdLst>
            <a:ahLst/>
            <a:cxnLst>
              <a:cxn ang="0">
                <a:pos x="T0" y="T1"/>
              </a:cxn>
              <a:cxn ang="0">
                <a:pos x="T2" y="T3"/>
              </a:cxn>
              <a:cxn ang="0">
                <a:pos x="T4" y="T5"/>
              </a:cxn>
              <a:cxn ang="0">
                <a:pos x="T6" y="T7"/>
              </a:cxn>
              <a:cxn ang="0">
                <a:pos x="T8" y="T9"/>
              </a:cxn>
            </a:cxnLst>
            <a:rect l="0" t="0" r="r" b="b"/>
            <a:pathLst>
              <a:path w="31" h="38">
                <a:moveTo>
                  <a:pt x="31" y="29"/>
                </a:moveTo>
                <a:lnTo>
                  <a:pt x="13" y="38"/>
                </a:lnTo>
                <a:lnTo>
                  <a:pt x="0" y="9"/>
                </a:lnTo>
                <a:lnTo>
                  <a:pt x="17" y="0"/>
                </a:lnTo>
                <a:lnTo>
                  <a:pt x="31" y="29"/>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63" name="Freeform 126"/>
          <p:cNvSpPr>
            <a:spLocks/>
          </p:cNvSpPr>
          <p:nvPr userDrawn="1"/>
        </p:nvSpPr>
        <p:spPr bwMode="auto">
          <a:xfrm>
            <a:off x="9082526" y="2540230"/>
            <a:ext cx="49801" cy="57592"/>
          </a:xfrm>
          <a:custGeom>
            <a:avLst/>
            <a:gdLst>
              <a:gd name="T0" fmla="*/ 32 w 32"/>
              <a:gd name="T1" fmla="*/ 28 h 37"/>
              <a:gd name="T2" fmla="*/ 14 w 32"/>
              <a:gd name="T3" fmla="*/ 37 h 37"/>
              <a:gd name="T4" fmla="*/ 0 w 32"/>
              <a:gd name="T5" fmla="*/ 9 h 37"/>
              <a:gd name="T6" fmla="*/ 18 w 32"/>
              <a:gd name="T7" fmla="*/ 0 h 37"/>
              <a:gd name="T8" fmla="*/ 32 w 32"/>
              <a:gd name="T9" fmla="*/ 28 h 37"/>
            </a:gdLst>
            <a:ahLst/>
            <a:cxnLst>
              <a:cxn ang="0">
                <a:pos x="T0" y="T1"/>
              </a:cxn>
              <a:cxn ang="0">
                <a:pos x="T2" y="T3"/>
              </a:cxn>
              <a:cxn ang="0">
                <a:pos x="T4" y="T5"/>
              </a:cxn>
              <a:cxn ang="0">
                <a:pos x="T6" y="T7"/>
              </a:cxn>
              <a:cxn ang="0">
                <a:pos x="T8" y="T9"/>
              </a:cxn>
            </a:cxnLst>
            <a:rect l="0" t="0" r="r" b="b"/>
            <a:pathLst>
              <a:path w="32" h="37">
                <a:moveTo>
                  <a:pt x="32" y="28"/>
                </a:moveTo>
                <a:lnTo>
                  <a:pt x="14" y="37"/>
                </a:lnTo>
                <a:lnTo>
                  <a:pt x="0" y="9"/>
                </a:lnTo>
                <a:lnTo>
                  <a:pt x="18"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64" name="Freeform 127"/>
          <p:cNvSpPr>
            <a:spLocks/>
          </p:cNvSpPr>
          <p:nvPr userDrawn="1"/>
        </p:nvSpPr>
        <p:spPr bwMode="auto">
          <a:xfrm>
            <a:off x="9140109" y="2512213"/>
            <a:ext cx="51358" cy="57592"/>
          </a:xfrm>
          <a:custGeom>
            <a:avLst/>
            <a:gdLst>
              <a:gd name="T0" fmla="*/ 33 w 33"/>
              <a:gd name="T1" fmla="*/ 28 h 37"/>
              <a:gd name="T2" fmla="*/ 14 w 33"/>
              <a:gd name="T3" fmla="*/ 37 h 37"/>
              <a:gd name="T4" fmla="*/ 0 w 33"/>
              <a:gd name="T5" fmla="*/ 9 h 37"/>
              <a:gd name="T6" fmla="*/ 19 w 33"/>
              <a:gd name="T7" fmla="*/ 0 h 37"/>
              <a:gd name="T8" fmla="*/ 33 w 33"/>
              <a:gd name="T9" fmla="*/ 28 h 37"/>
            </a:gdLst>
            <a:ahLst/>
            <a:cxnLst>
              <a:cxn ang="0">
                <a:pos x="T0" y="T1"/>
              </a:cxn>
              <a:cxn ang="0">
                <a:pos x="T2" y="T3"/>
              </a:cxn>
              <a:cxn ang="0">
                <a:pos x="T4" y="T5"/>
              </a:cxn>
              <a:cxn ang="0">
                <a:pos x="T6" y="T7"/>
              </a:cxn>
              <a:cxn ang="0">
                <a:pos x="T8" y="T9"/>
              </a:cxn>
            </a:cxnLst>
            <a:rect l="0" t="0" r="r" b="b"/>
            <a:pathLst>
              <a:path w="33" h="37">
                <a:moveTo>
                  <a:pt x="33" y="28"/>
                </a:moveTo>
                <a:lnTo>
                  <a:pt x="14" y="37"/>
                </a:lnTo>
                <a:lnTo>
                  <a:pt x="0" y="9"/>
                </a:lnTo>
                <a:lnTo>
                  <a:pt x="19" y="0"/>
                </a:lnTo>
                <a:lnTo>
                  <a:pt x="33"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65" name="Freeform 128"/>
          <p:cNvSpPr>
            <a:spLocks/>
          </p:cNvSpPr>
          <p:nvPr userDrawn="1"/>
        </p:nvSpPr>
        <p:spPr bwMode="auto">
          <a:xfrm>
            <a:off x="9197691" y="2485753"/>
            <a:ext cx="49801" cy="56034"/>
          </a:xfrm>
          <a:custGeom>
            <a:avLst/>
            <a:gdLst>
              <a:gd name="T0" fmla="*/ 32 w 32"/>
              <a:gd name="T1" fmla="*/ 27 h 36"/>
              <a:gd name="T2" fmla="*/ 15 w 32"/>
              <a:gd name="T3" fmla="*/ 36 h 36"/>
              <a:gd name="T4" fmla="*/ 0 w 32"/>
              <a:gd name="T5" fmla="*/ 9 h 36"/>
              <a:gd name="T6" fmla="*/ 19 w 32"/>
              <a:gd name="T7" fmla="*/ 0 h 36"/>
              <a:gd name="T8" fmla="*/ 32 w 32"/>
              <a:gd name="T9" fmla="*/ 27 h 36"/>
            </a:gdLst>
            <a:ahLst/>
            <a:cxnLst>
              <a:cxn ang="0">
                <a:pos x="T0" y="T1"/>
              </a:cxn>
              <a:cxn ang="0">
                <a:pos x="T2" y="T3"/>
              </a:cxn>
              <a:cxn ang="0">
                <a:pos x="T4" y="T5"/>
              </a:cxn>
              <a:cxn ang="0">
                <a:pos x="T6" y="T7"/>
              </a:cxn>
              <a:cxn ang="0">
                <a:pos x="T8" y="T9"/>
              </a:cxn>
            </a:cxnLst>
            <a:rect l="0" t="0" r="r" b="b"/>
            <a:pathLst>
              <a:path w="32" h="36">
                <a:moveTo>
                  <a:pt x="32" y="27"/>
                </a:moveTo>
                <a:lnTo>
                  <a:pt x="15" y="36"/>
                </a:lnTo>
                <a:lnTo>
                  <a:pt x="0" y="9"/>
                </a:lnTo>
                <a:lnTo>
                  <a:pt x="19" y="0"/>
                </a:lnTo>
                <a:lnTo>
                  <a:pt x="32" y="27"/>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66" name="Freeform 129"/>
          <p:cNvSpPr>
            <a:spLocks/>
          </p:cNvSpPr>
          <p:nvPr userDrawn="1"/>
        </p:nvSpPr>
        <p:spPr bwMode="auto">
          <a:xfrm>
            <a:off x="9256831" y="2457736"/>
            <a:ext cx="48246" cy="57592"/>
          </a:xfrm>
          <a:custGeom>
            <a:avLst/>
            <a:gdLst>
              <a:gd name="T0" fmla="*/ 31 w 31"/>
              <a:gd name="T1" fmla="*/ 28 h 37"/>
              <a:gd name="T2" fmla="*/ 13 w 31"/>
              <a:gd name="T3" fmla="*/ 37 h 37"/>
              <a:gd name="T4" fmla="*/ 0 w 31"/>
              <a:gd name="T5" fmla="*/ 9 h 37"/>
              <a:gd name="T6" fmla="*/ 18 w 31"/>
              <a:gd name="T7" fmla="*/ 0 h 37"/>
              <a:gd name="T8" fmla="*/ 31 w 31"/>
              <a:gd name="T9" fmla="*/ 28 h 37"/>
            </a:gdLst>
            <a:ahLst/>
            <a:cxnLst>
              <a:cxn ang="0">
                <a:pos x="T0" y="T1"/>
              </a:cxn>
              <a:cxn ang="0">
                <a:pos x="T2" y="T3"/>
              </a:cxn>
              <a:cxn ang="0">
                <a:pos x="T4" y="T5"/>
              </a:cxn>
              <a:cxn ang="0">
                <a:pos x="T6" y="T7"/>
              </a:cxn>
              <a:cxn ang="0">
                <a:pos x="T8" y="T9"/>
              </a:cxn>
            </a:cxnLst>
            <a:rect l="0" t="0" r="r" b="b"/>
            <a:pathLst>
              <a:path w="31" h="37">
                <a:moveTo>
                  <a:pt x="31" y="28"/>
                </a:moveTo>
                <a:lnTo>
                  <a:pt x="13" y="37"/>
                </a:lnTo>
                <a:lnTo>
                  <a:pt x="0" y="9"/>
                </a:lnTo>
                <a:lnTo>
                  <a:pt x="18" y="0"/>
                </a:lnTo>
                <a:lnTo>
                  <a:pt x="31"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67" name="Freeform 130"/>
          <p:cNvSpPr>
            <a:spLocks/>
          </p:cNvSpPr>
          <p:nvPr userDrawn="1"/>
        </p:nvSpPr>
        <p:spPr bwMode="auto">
          <a:xfrm>
            <a:off x="9314414" y="2429718"/>
            <a:ext cx="49801" cy="57592"/>
          </a:xfrm>
          <a:custGeom>
            <a:avLst/>
            <a:gdLst>
              <a:gd name="T0" fmla="*/ 32 w 32"/>
              <a:gd name="T1" fmla="*/ 28 h 37"/>
              <a:gd name="T2" fmla="*/ 13 w 32"/>
              <a:gd name="T3" fmla="*/ 37 h 37"/>
              <a:gd name="T4" fmla="*/ 0 w 32"/>
              <a:gd name="T5" fmla="*/ 9 h 37"/>
              <a:gd name="T6" fmla="*/ 19 w 32"/>
              <a:gd name="T7" fmla="*/ 0 h 37"/>
              <a:gd name="T8" fmla="*/ 32 w 32"/>
              <a:gd name="T9" fmla="*/ 28 h 37"/>
            </a:gdLst>
            <a:ahLst/>
            <a:cxnLst>
              <a:cxn ang="0">
                <a:pos x="T0" y="T1"/>
              </a:cxn>
              <a:cxn ang="0">
                <a:pos x="T2" y="T3"/>
              </a:cxn>
              <a:cxn ang="0">
                <a:pos x="T4" y="T5"/>
              </a:cxn>
              <a:cxn ang="0">
                <a:pos x="T6" y="T7"/>
              </a:cxn>
              <a:cxn ang="0">
                <a:pos x="T8" y="T9"/>
              </a:cxn>
            </a:cxnLst>
            <a:rect l="0" t="0" r="r" b="b"/>
            <a:pathLst>
              <a:path w="32" h="37">
                <a:moveTo>
                  <a:pt x="32" y="28"/>
                </a:moveTo>
                <a:lnTo>
                  <a:pt x="13" y="37"/>
                </a:lnTo>
                <a:lnTo>
                  <a:pt x="0" y="9"/>
                </a:lnTo>
                <a:lnTo>
                  <a:pt x="19"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68" name="Freeform 131"/>
          <p:cNvSpPr>
            <a:spLocks/>
          </p:cNvSpPr>
          <p:nvPr userDrawn="1"/>
        </p:nvSpPr>
        <p:spPr bwMode="auto">
          <a:xfrm>
            <a:off x="9371997" y="2401701"/>
            <a:ext cx="49801" cy="57592"/>
          </a:xfrm>
          <a:custGeom>
            <a:avLst/>
            <a:gdLst>
              <a:gd name="T0" fmla="*/ 32 w 32"/>
              <a:gd name="T1" fmla="*/ 28 h 37"/>
              <a:gd name="T2" fmla="*/ 14 w 32"/>
              <a:gd name="T3" fmla="*/ 37 h 37"/>
              <a:gd name="T4" fmla="*/ 0 w 32"/>
              <a:gd name="T5" fmla="*/ 9 h 37"/>
              <a:gd name="T6" fmla="*/ 19 w 32"/>
              <a:gd name="T7" fmla="*/ 0 h 37"/>
              <a:gd name="T8" fmla="*/ 32 w 32"/>
              <a:gd name="T9" fmla="*/ 28 h 37"/>
            </a:gdLst>
            <a:ahLst/>
            <a:cxnLst>
              <a:cxn ang="0">
                <a:pos x="T0" y="T1"/>
              </a:cxn>
              <a:cxn ang="0">
                <a:pos x="T2" y="T3"/>
              </a:cxn>
              <a:cxn ang="0">
                <a:pos x="T4" y="T5"/>
              </a:cxn>
              <a:cxn ang="0">
                <a:pos x="T6" y="T7"/>
              </a:cxn>
              <a:cxn ang="0">
                <a:pos x="T8" y="T9"/>
              </a:cxn>
            </a:cxnLst>
            <a:rect l="0" t="0" r="r" b="b"/>
            <a:pathLst>
              <a:path w="32" h="37">
                <a:moveTo>
                  <a:pt x="32" y="28"/>
                </a:moveTo>
                <a:lnTo>
                  <a:pt x="14" y="37"/>
                </a:lnTo>
                <a:lnTo>
                  <a:pt x="0" y="9"/>
                </a:lnTo>
                <a:lnTo>
                  <a:pt x="19"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69" name="Freeform 132"/>
          <p:cNvSpPr>
            <a:spLocks/>
          </p:cNvSpPr>
          <p:nvPr userDrawn="1"/>
        </p:nvSpPr>
        <p:spPr bwMode="auto">
          <a:xfrm>
            <a:off x="9429579" y="2375240"/>
            <a:ext cx="49801" cy="56034"/>
          </a:xfrm>
          <a:custGeom>
            <a:avLst/>
            <a:gdLst>
              <a:gd name="T0" fmla="*/ 32 w 32"/>
              <a:gd name="T1" fmla="*/ 27 h 36"/>
              <a:gd name="T2" fmla="*/ 14 w 32"/>
              <a:gd name="T3" fmla="*/ 36 h 36"/>
              <a:gd name="T4" fmla="*/ 0 w 32"/>
              <a:gd name="T5" fmla="*/ 8 h 36"/>
              <a:gd name="T6" fmla="*/ 18 w 32"/>
              <a:gd name="T7" fmla="*/ 0 h 36"/>
              <a:gd name="T8" fmla="*/ 32 w 32"/>
              <a:gd name="T9" fmla="*/ 27 h 36"/>
            </a:gdLst>
            <a:ahLst/>
            <a:cxnLst>
              <a:cxn ang="0">
                <a:pos x="T0" y="T1"/>
              </a:cxn>
              <a:cxn ang="0">
                <a:pos x="T2" y="T3"/>
              </a:cxn>
              <a:cxn ang="0">
                <a:pos x="T4" y="T5"/>
              </a:cxn>
              <a:cxn ang="0">
                <a:pos x="T6" y="T7"/>
              </a:cxn>
              <a:cxn ang="0">
                <a:pos x="T8" y="T9"/>
              </a:cxn>
            </a:cxnLst>
            <a:rect l="0" t="0" r="r" b="b"/>
            <a:pathLst>
              <a:path w="32" h="36">
                <a:moveTo>
                  <a:pt x="32" y="27"/>
                </a:moveTo>
                <a:lnTo>
                  <a:pt x="14" y="36"/>
                </a:lnTo>
                <a:lnTo>
                  <a:pt x="0" y="8"/>
                </a:lnTo>
                <a:lnTo>
                  <a:pt x="18" y="0"/>
                </a:lnTo>
                <a:lnTo>
                  <a:pt x="32" y="27"/>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0" name="Freeform 133"/>
          <p:cNvSpPr>
            <a:spLocks/>
          </p:cNvSpPr>
          <p:nvPr userDrawn="1"/>
        </p:nvSpPr>
        <p:spPr bwMode="auto">
          <a:xfrm>
            <a:off x="9487163" y="2345667"/>
            <a:ext cx="51358" cy="56034"/>
          </a:xfrm>
          <a:custGeom>
            <a:avLst/>
            <a:gdLst>
              <a:gd name="T0" fmla="*/ 33 w 33"/>
              <a:gd name="T1" fmla="*/ 29 h 36"/>
              <a:gd name="T2" fmla="*/ 14 w 33"/>
              <a:gd name="T3" fmla="*/ 36 h 36"/>
              <a:gd name="T4" fmla="*/ 0 w 33"/>
              <a:gd name="T5" fmla="*/ 9 h 36"/>
              <a:gd name="T6" fmla="*/ 18 w 33"/>
              <a:gd name="T7" fmla="*/ 0 h 36"/>
              <a:gd name="T8" fmla="*/ 33 w 33"/>
              <a:gd name="T9" fmla="*/ 29 h 36"/>
            </a:gdLst>
            <a:ahLst/>
            <a:cxnLst>
              <a:cxn ang="0">
                <a:pos x="T0" y="T1"/>
              </a:cxn>
              <a:cxn ang="0">
                <a:pos x="T2" y="T3"/>
              </a:cxn>
              <a:cxn ang="0">
                <a:pos x="T4" y="T5"/>
              </a:cxn>
              <a:cxn ang="0">
                <a:pos x="T6" y="T7"/>
              </a:cxn>
              <a:cxn ang="0">
                <a:pos x="T8" y="T9"/>
              </a:cxn>
            </a:cxnLst>
            <a:rect l="0" t="0" r="r" b="b"/>
            <a:pathLst>
              <a:path w="33" h="36">
                <a:moveTo>
                  <a:pt x="33" y="29"/>
                </a:moveTo>
                <a:lnTo>
                  <a:pt x="14" y="36"/>
                </a:lnTo>
                <a:lnTo>
                  <a:pt x="0" y="9"/>
                </a:lnTo>
                <a:lnTo>
                  <a:pt x="18" y="0"/>
                </a:lnTo>
                <a:lnTo>
                  <a:pt x="33" y="29"/>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1" name="Freeform 134"/>
          <p:cNvSpPr>
            <a:spLocks/>
          </p:cNvSpPr>
          <p:nvPr userDrawn="1"/>
        </p:nvSpPr>
        <p:spPr bwMode="auto">
          <a:xfrm>
            <a:off x="9544745" y="2317649"/>
            <a:ext cx="49801" cy="57592"/>
          </a:xfrm>
          <a:custGeom>
            <a:avLst/>
            <a:gdLst>
              <a:gd name="T0" fmla="*/ 32 w 32"/>
              <a:gd name="T1" fmla="*/ 28 h 37"/>
              <a:gd name="T2" fmla="*/ 15 w 32"/>
              <a:gd name="T3" fmla="*/ 37 h 37"/>
              <a:gd name="T4" fmla="*/ 0 w 32"/>
              <a:gd name="T5" fmla="*/ 9 h 37"/>
              <a:gd name="T6" fmla="*/ 19 w 32"/>
              <a:gd name="T7" fmla="*/ 0 h 37"/>
              <a:gd name="T8" fmla="*/ 32 w 32"/>
              <a:gd name="T9" fmla="*/ 28 h 37"/>
            </a:gdLst>
            <a:ahLst/>
            <a:cxnLst>
              <a:cxn ang="0">
                <a:pos x="T0" y="T1"/>
              </a:cxn>
              <a:cxn ang="0">
                <a:pos x="T2" y="T3"/>
              </a:cxn>
              <a:cxn ang="0">
                <a:pos x="T4" y="T5"/>
              </a:cxn>
              <a:cxn ang="0">
                <a:pos x="T6" y="T7"/>
              </a:cxn>
              <a:cxn ang="0">
                <a:pos x="T8" y="T9"/>
              </a:cxn>
            </a:cxnLst>
            <a:rect l="0" t="0" r="r" b="b"/>
            <a:pathLst>
              <a:path w="32" h="37">
                <a:moveTo>
                  <a:pt x="32" y="28"/>
                </a:moveTo>
                <a:lnTo>
                  <a:pt x="15" y="37"/>
                </a:lnTo>
                <a:lnTo>
                  <a:pt x="0" y="9"/>
                </a:lnTo>
                <a:lnTo>
                  <a:pt x="19" y="0"/>
                </a:lnTo>
                <a:lnTo>
                  <a:pt x="32"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2" name="Freeform 135"/>
          <p:cNvSpPr>
            <a:spLocks/>
          </p:cNvSpPr>
          <p:nvPr userDrawn="1"/>
        </p:nvSpPr>
        <p:spPr bwMode="auto">
          <a:xfrm>
            <a:off x="9603884" y="2289632"/>
            <a:ext cx="48246" cy="57592"/>
          </a:xfrm>
          <a:custGeom>
            <a:avLst/>
            <a:gdLst>
              <a:gd name="T0" fmla="*/ 31 w 31"/>
              <a:gd name="T1" fmla="*/ 28 h 37"/>
              <a:gd name="T2" fmla="*/ 13 w 31"/>
              <a:gd name="T3" fmla="*/ 37 h 37"/>
              <a:gd name="T4" fmla="*/ 0 w 31"/>
              <a:gd name="T5" fmla="*/ 9 h 37"/>
              <a:gd name="T6" fmla="*/ 18 w 31"/>
              <a:gd name="T7" fmla="*/ 0 h 37"/>
              <a:gd name="T8" fmla="*/ 31 w 31"/>
              <a:gd name="T9" fmla="*/ 28 h 37"/>
            </a:gdLst>
            <a:ahLst/>
            <a:cxnLst>
              <a:cxn ang="0">
                <a:pos x="T0" y="T1"/>
              </a:cxn>
              <a:cxn ang="0">
                <a:pos x="T2" y="T3"/>
              </a:cxn>
              <a:cxn ang="0">
                <a:pos x="T4" y="T5"/>
              </a:cxn>
              <a:cxn ang="0">
                <a:pos x="T6" y="T7"/>
              </a:cxn>
              <a:cxn ang="0">
                <a:pos x="T8" y="T9"/>
              </a:cxn>
            </a:cxnLst>
            <a:rect l="0" t="0" r="r" b="b"/>
            <a:pathLst>
              <a:path w="31" h="37">
                <a:moveTo>
                  <a:pt x="31" y="28"/>
                </a:moveTo>
                <a:lnTo>
                  <a:pt x="13" y="37"/>
                </a:lnTo>
                <a:lnTo>
                  <a:pt x="0" y="9"/>
                </a:lnTo>
                <a:lnTo>
                  <a:pt x="18" y="0"/>
                </a:lnTo>
                <a:lnTo>
                  <a:pt x="31" y="28"/>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3" name="Freeform 136"/>
          <p:cNvSpPr>
            <a:spLocks/>
          </p:cNvSpPr>
          <p:nvPr userDrawn="1"/>
        </p:nvSpPr>
        <p:spPr bwMode="auto">
          <a:xfrm>
            <a:off x="8357294" y="2404814"/>
            <a:ext cx="1185895" cy="568128"/>
          </a:xfrm>
          <a:custGeom>
            <a:avLst/>
            <a:gdLst>
              <a:gd name="T0" fmla="*/ 5 w 762"/>
              <a:gd name="T1" fmla="*/ 365 h 365"/>
              <a:gd name="T2" fmla="*/ 0 w 762"/>
              <a:gd name="T3" fmla="*/ 356 h 365"/>
              <a:gd name="T4" fmla="*/ 737 w 762"/>
              <a:gd name="T5" fmla="*/ 0 h 365"/>
              <a:gd name="T6" fmla="*/ 762 w 762"/>
              <a:gd name="T7" fmla="*/ 0 h 365"/>
              <a:gd name="T8" fmla="*/ 5 w 762"/>
              <a:gd name="T9" fmla="*/ 365 h 365"/>
            </a:gdLst>
            <a:ahLst/>
            <a:cxnLst>
              <a:cxn ang="0">
                <a:pos x="T0" y="T1"/>
              </a:cxn>
              <a:cxn ang="0">
                <a:pos x="T2" y="T3"/>
              </a:cxn>
              <a:cxn ang="0">
                <a:pos x="T4" y="T5"/>
              </a:cxn>
              <a:cxn ang="0">
                <a:pos x="T6" y="T7"/>
              </a:cxn>
              <a:cxn ang="0">
                <a:pos x="T8" y="T9"/>
              </a:cxn>
            </a:cxnLst>
            <a:rect l="0" t="0" r="r" b="b"/>
            <a:pathLst>
              <a:path w="762" h="365">
                <a:moveTo>
                  <a:pt x="5" y="365"/>
                </a:moveTo>
                <a:lnTo>
                  <a:pt x="0" y="356"/>
                </a:lnTo>
                <a:lnTo>
                  <a:pt x="737" y="0"/>
                </a:lnTo>
                <a:lnTo>
                  <a:pt x="762" y="0"/>
                </a:lnTo>
                <a:lnTo>
                  <a:pt x="5" y="365"/>
                </a:lnTo>
                <a:close/>
              </a:path>
            </a:pathLst>
          </a:custGeom>
          <a:solidFill>
            <a:srgbClr val="9AB2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4" name="Freeform 137"/>
          <p:cNvSpPr>
            <a:spLocks/>
          </p:cNvSpPr>
          <p:nvPr userDrawn="1"/>
        </p:nvSpPr>
        <p:spPr bwMode="auto">
          <a:xfrm>
            <a:off x="8704347" y="1962765"/>
            <a:ext cx="105828" cy="35800"/>
          </a:xfrm>
          <a:custGeom>
            <a:avLst/>
            <a:gdLst>
              <a:gd name="T0" fmla="*/ 0 w 68"/>
              <a:gd name="T1" fmla="*/ 0 h 23"/>
              <a:gd name="T2" fmla="*/ 0 w 68"/>
              <a:gd name="T3" fmla="*/ 0 h 23"/>
              <a:gd name="T4" fmla="*/ 68 w 68"/>
              <a:gd name="T5" fmla="*/ 23 h 23"/>
              <a:gd name="T6" fmla="*/ 68 w 68"/>
              <a:gd name="T7" fmla="*/ 23 h 23"/>
              <a:gd name="T8" fmla="*/ 0 w 68"/>
              <a:gd name="T9" fmla="*/ 0 h 23"/>
            </a:gdLst>
            <a:ahLst/>
            <a:cxnLst>
              <a:cxn ang="0">
                <a:pos x="T0" y="T1"/>
              </a:cxn>
              <a:cxn ang="0">
                <a:pos x="T2" y="T3"/>
              </a:cxn>
              <a:cxn ang="0">
                <a:pos x="T4" y="T5"/>
              </a:cxn>
              <a:cxn ang="0">
                <a:pos x="T6" y="T7"/>
              </a:cxn>
              <a:cxn ang="0">
                <a:pos x="T8" y="T9"/>
              </a:cxn>
            </a:cxnLst>
            <a:rect l="0" t="0" r="r" b="b"/>
            <a:pathLst>
              <a:path w="68" h="23">
                <a:moveTo>
                  <a:pt x="0" y="0"/>
                </a:moveTo>
                <a:lnTo>
                  <a:pt x="0" y="0"/>
                </a:lnTo>
                <a:lnTo>
                  <a:pt x="68" y="23"/>
                </a:lnTo>
                <a:lnTo>
                  <a:pt x="68" y="23"/>
                </a:lnTo>
                <a:lnTo>
                  <a:pt x="0" y="0"/>
                </a:lnTo>
                <a:close/>
              </a:path>
            </a:pathLst>
          </a:custGeom>
          <a:solidFill>
            <a:srgbClr val="3291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5" name="Freeform 138"/>
          <p:cNvSpPr>
            <a:spLocks/>
          </p:cNvSpPr>
          <p:nvPr userDrawn="1"/>
        </p:nvSpPr>
        <p:spPr bwMode="auto">
          <a:xfrm>
            <a:off x="8704347" y="1962765"/>
            <a:ext cx="105828" cy="35800"/>
          </a:xfrm>
          <a:custGeom>
            <a:avLst/>
            <a:gdLst>
              <a:gd name="T0" fmla="*/ 0 w 68"/>
              <a:gd name="T1" fmla="*/ 0 h 23"/>
              <a:gd name="T2" fmla="*/ 0 w 68"/>
              <a:gd name="T3" fmla="*/ 0 h 23"/>
              <a:gd name="T4" fmla="*/ 68 w 68"/>
              <a:gd name="T5" fmla="*/ 23 h 23"/>
              <a:gd name="T6" fmla="*/ 68 w 68"/>
              <a:gd name="T7" fmla="*/ 23 h 23"/>
              <a:gd name="T8" fmla="*/ 0 w 68"/>
              <a:gd name="T9" fmla="*/ 0 h 23"/>
            </a:gdLst>
            <a:ahLst/>
            <a:cxnLst>
              <a:cxn ang="0">
                <a:pos x="T0" y="T1"/>
              </a:cxn>
              <a:cxn ang="0">
                <a:pos x="T2" y="T3"/>
              </a:cxn>
              <a:cxn ang="0">
                <a:pos x="T4" y="T5"/>
              </a:cxn>
              <a:cxn ang="0">
                <a:pos x="T6" y="T7"/>
              </a:cxn>
              <a:cxn ang="0">
                <a:pos x="T8" y="T9"/>
              </a:cxn>
            </a:cxnLst>
            <a:rect l="0" t="0" r="r" b="b"/>
            <a:pathLst>
              <a:path w="68" h="23">
                <a:moveTo>
                  <a:pt x="0" y="0"/>
                </a:moveTo>
                <a:lnTo>
                  <a:pt x="0" y="0"/>
                </a:lnTo>
                <a:lnTo>
                  <a:pt x="68" y="23"/>
                </a:lnTo>
                <a:lnTo>
                  <a:pt x="68" y="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6" name="Freeform 139"/>
          <p:cNvSpPr>
            <a:spLocks/>
          </p:cNvSpPr>
          <p:nvPr userDrawn="1"/>
        </p:nvSpPr>
        <p:spPr bwMode="auto">
          <a:xfrm>
            <a:off x="8704347" y="1962765"/>
            <a:ext cx="130729" cy="203904"/>
          </a:xfrm>
          <a:custGeom>
            <a:avLst/>
            <a:gdLst>
              <a:gd name="T0" fmla="*/ 0 w 84"/>
              <a:gd name="T1" fmla="*/ 0 h 131"/>
              <a:gd name="T2" fmla="*/ 73 w 84"/>
              <a:gd name="T3" fmla="*/ 131 h 131"/>
              <a:gd name="T4" fmla="*/ 84 w 84"/>
              <a:gd name="T5" fmla="*/ 74 h 131"/>
              <a:gd name="T6" fmla="*/ 68 w 84"/>
              <a:gd name="T7" fmla="*/ 23 h 131"/>
              <a:gd name="T8" fmla="*/ 0 w 84"/>
              <a:gd name="T9" fmla="*/ 0 h 131"/>
            </a:gdLst>
            <a:ahLst/>
            <a:cxnLst>
              <a:cxn ang="0">
                <a:pos x="T0" y="T1"/>
              </a:cxn>
              <a:cxn ang="0">
                <a:pos x="T2" y="T3"/>
              </a:cxn>
              <a:cxn ang="0">
                <a:pos x="T4" y="T5"/>
              </a:cxn>
              <a:cxn ang="0">
                <a:pos x="T6" y="T7"/>
              </a:cxn>
              <a:cxn ang="0">
                <a:pos x="T8" y="T9"/>
              </a:cxn>
            </a:cxnLst>
            <a:rect l="0" t="0" r="r" b="b"/>
            <a:pathLst>
              <a:path w="84" h="131">
                <a:moveTo>
                  <a:pt x="0" y="0"/>
                </a:moveTo>
                <a:lnTo>
                  <a:pt x="73" y="131"/>
                </a:lnTo>
                <a:lnTo>
                  <a:pt x="84" y="74"/>
                </a:lnTo>
                <a:lnTo>
                  <a:pt x="68" y="23"/>
                </a:lnTo>
                <a:lnTo>
                  <a:pt x="0" y="0"/>
                </a:lnTo>
                <a:close/>
              </a:path>
            </a:pathLst>
          </a:custGeom>
          <a:solidFill>
            <a:srgbClr val="0E6F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7" name="Freeform 140"/>
          <p:cNvSpPr>
            <a:spLocks/>
          </p:cNvSpPr>
          <p:nvPr userDrawn="1"/>
        </p:nvSpPr>
        <p:spPr bwMode="auto">
          <a:xfrm>
            <a:off x="8704347" y="1962765"/>
            <a:ext cx="130729" cy="203904"/>
          </a:xfrm>
          <a:custGeom>
            <a:avLst/>
            <a:gdLst>
              <a:gd name="T0" fmla="*/ 0 w 84"/>
              <a:gd name="T1" fmla="*/ 0 h 131"/>
              <a:gd name="T2" fmla="*/ 73 w 84"/>
              <a:gd name="T3" fmla="*/ 131 h 131"/>
              <a:gd name="T4" fmla="*/ 84 w 84"/>
              <a:gd name="T5" fmla="*/ 74 h 131"/>
              <a:gd name="T6" fmla="*/ 68 w 84"/>
              <a:gd name="T7" fmla="*/ 23 h 131"/>
              <a:gd name="T8" fmla="*/ 0 w 84"/>
              <a:gd name="T9" fmla="*/ 0 h 131"/>
            </a:gdLst>
            <a:ahLst/>
            <a:cxnLst>
              <a:cxn ang="0">
                <a:pos x="T0" y="T1"/>
              </a:cxn>
              <a:cxn ang="0">
                <a:pos x="T2" y="T3"/>
              </a:cxn>
              <a:cxn ang="0">
                <a:pos x="T4" y="T5"/>
              </a:cxn>
              <a:cxn ang="0">
                <a:pos x="T6" y="T7"/>
              </a:cxn>
              <a:cxn ang="0">
                <a:pos x="T8" y="T9"/>
              </a:cxn>
            </a:cxnLst>
            <a:rect l="0" t="0" r="r" b="b"/>
            <a:pathLst>
              <a:path w="84" h="131">
                <a:moveTo>
                  <a:pt x="0" y="0"/>
                </a:moveTo>
                <a:lnTo>
                  <a:pt x="73" y="131"/>
                </a:lnTo>
                <a:lnTo>
                  <a:pt x="84" y="74"/>
                </a:lnTo>
                <a:lnTo>
                  <a:pt x="68" y="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8" name="Freeform 141"/>
          <p:cNvSpPr>
            <a:spLocks/>
          </p:cNvSpPr>
          <p:nvPr userDrawn="1"/>
        </p:nvSpPr>
        <p:spPr bwMode="auto">
          <a:xfrm>
            <a:off x="8721466" y="1545619"/>
            <a:ext cx="631855" cy="852970"/>
          </a:xfrm>
          <a:custGeom>
            <a:avLst/>
            <a:gdLst>
              <a:gd name="T0" fmla="*/ 288 w 364"/>
              <a:gd name="T1" fmla="*/ 345 h 494"/>
              <a:gd name="T2" fmla="*/ 364 w 364"/>
              <a:gd name="T3" fmla="*/ 371 h 494"/>
              <a:gd name="T4" fmla="*/ 331 w 364"/>
              <a:gd name="T5" fmla="*/ 251 h 494"/>
              <a:gd name="T6" fmla="*/ 230 w 364"/>
              <a:gd name="T7" fmla="*/ 182 h 494"/>
              <a:gd name="T8" fmla="*/ 229 w 364"/>
              <a:gd name="T9" fmla="*/ 182 h 494"/>
              <a:gd name="T10" fmla="*/ 182 w 364"/>
              <a:gd name="T11" fmla="*/ 0 h 494"/>
              <a:gd name="T12" fmla="*/ 0 w 364"/>
              <a:gd name="T13" fmla="*/ 101 h 494"/>
              <a:gd name="T14" fmla="*/ 65 w 364"/>
              <a:gd name="T15" fmla="*/ 308 h 494"/>
              <a:gd name="T16" fmla="*/ 50 w 364"/>
              <a:gd name="T17" fmla="*/ 381 h 494"/>
              <a:gd name="T18" fmla="*/ 75 w 364"/>
              <a:gd name="T19" fmla="*/ 420 h 494"/>
              <a:gd name="T20" fmla="*/ 92 w 364"/>
              <a:gd name="T21" fmla="*/ 419 h 494"/>
              <a:gd name="T22" fmla="*/ 118 w 364"/>
              <a:gd name="T23" fmla="*/ 454 h 494"/>
              <a:gd name="T24" fmla="*/ 137 w 364"/>
              <a:gd name="T25" fmla="*/ 452 h 494"/>
              <a:gd name="T26" fmla="*/ 137 w 364"/>
              <a:gd name="T27" fmla="*/ 453 h 494"/>
              <a:gd name="T28" fmla="*/ 162 w 364"/>
              <a:gd name="T29" fmla="*/ 492 h 494"/>
              <a:gd name="T30" fmla="*/ 194 w 364"/>
              <a:gd name="T31" fmla="*/ 480 h 494"/>
              <a:gd name="T32" fmla="*/ 212 w 364"/>
              <a:gd name="T33" fmla="*/ 490 h 494"/>
              <a:gd name="T34" fmla="*/ 251 w 364"/>
              <a:gd name="T35" fmla="*/ 465 h 494"/>
              <a:gd name="T36" fmla="*/ 261 w 364"/>
              <a:gd name="T37" fmla="*/ 416 h 494"/>
              <a:gd name="T38" fmla="*/ 287 w 364"/>
              <a:gd name="T39" fmla="*/ 341 h 494"/>
              <a:gd name="T40" fmla="*/ 288 w 364"/>
              <a:gd name="T41" fmla="*/ 345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4" h="494">
                <a:moveTo>
                  <a:pt x="288" y="345"/>
                </a:moveTo>
                <a:cubicBezTo>
                  <a:pt x="364" y="371"/>
                  <a:pt x="364" y="371"/>
                  <a:pt x="364" y="371"/>
                </a:cubicBezTo>
                <a:cubicBezTo>
                  <a:pt x="339" y="293"/>
                  <a:pt x="350" y="287"/>
                  <a:pt x="331" y="251"/>
                </a:cubicBezTo>
                <a:cubicBezTo>
                  <a:pt x="307" y="206"/>
                  <a:pt x="256" y="184"/>
                  <a:pt x="230" y="182"/>
                </a:cubicBezTo>
                <a:cubicBezTo>
                  <a:pt x="229" y="182"/>
                  <a:pt x="229" y="182"/>
                  <a:pt x="229" y="182"/>
                </a:cubicBezTo>
                <a:cubicBezTo>
                  <a:pt x="182" y="0"/>
                  <a:pt x="182" y="0"/>
                  <a:pt x="182" y="0"/>
                </a:cubicBezTo>
                <a:cubicBezTo>
                  <a:pt x="0" y="101"/>
                  <a:pt x="0" y="101"/>
                  <a:pt x="0" y="101"/>
                </a:cubicBezTo>
                <a:cubicBezTo>
                  <a:pt x="65" y="308"/>
                  <a:pt x="65" y="308"/>
                  <a:pt x="65" y="308"/>
                </a:cubicBezTo>
                <a:cubicBezTo>
                  <a:pt x="50" y="381"/>
                  <a:pt x="50" y="381"/>
                  <a:pt x="50" y="381"/>
                </a:cubicBezTo>
                <a:cubicBezTo>
                  <a:pt x="46" y="399"/>
                  <a:pt x="57" y="416"/>
                  <a:pt x="75" y="420"/>
                </a:cubicBezTo>
                <a:cubicBezTo>
                  <a:pt x="81" y="421"/>
                  <a:pt x="87" y="421"/>
                  <a:pt x="92" y="419"/>
                </a:cubicBezTo>
                <a:cubicBezTo>
                  <a:pt x="91" y="435"/>
                  <a:pt x="101" y="451"/>
                  <a:pt x="118" y="454"/>
                </a:cubicBezTo>
                <a:cubicBezTo>
                  <a:pt x="125" y="456"/>
                  <a:pt x="131" y="455"/>
                  <a:pt x="137" y="452"/>
                </a:cubicBezTo>
                <a:cubicBezTo>
                  <a:pt x="137" y="453"/>
                  <a:pt x="137" y="453"/>
                  <a:pt x="137" y="453"/>
                </a:cubicBezTo>
                <a:cubicBezTo>
                  <a:pt x="133" y="471"/>
                  <a:pt x="145" y="488"/>
                  <a:pt x="162" y="492"/>
                </a:cubicBezTo>
                <a:cubicBezTo>
                  <a:pt x="175" y="494"/>
                  <a:pt x="187" y="489"/>
                  <a:pt x="194" y="480"/>
                </a:cubicBezTo>
                <a:cubicBezTo>
                  <a:pt x="199" y="485"/>
                  <a:pt x="205" y="489"/>
                  <a:pt x="212" y="490"/>
                </a:cubicBezTo>
                <a:cubicBezTo>
                  <a:pt x="230" y="494"/>
                  <a:pt x="247" y="483"/>
                  <a:pt x="251" y="465"/>
                </a:cubicBezTo>
                <a:cubicBezTo>
                  <a:pt x="261" y="416"/>
                  <a:pt x="261" y="416"/>
                  <a:pt x="261" y="416"/>
                </a:cubicBezTo>
                <a:cubicBezTo>
                  <a:pt x="287" y="341"/>
                  <a:pt x="287" y="341"/>
                  <a:pt x="287" y="341"/>
                </a:cubicBezTo>
                <a:cubicBezTo>
                  <a:pt x="288" y="345"/>
                  <a:pt x="288" y="345"/>
                  <a:pt x="288" y="345"/>
                </a:cubicBezTo>
              </a:path>
            </a:pathLst>
          </a:custGeom>
          <a:solidFill>
            <a:srgbClr val="8E56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79" name="Freeform 142"/>
          <p:cNvSpPr>
            <a:spLocks/>
          </p:cNvSpPr>
          <p:nvPr userDrawn="1"/>
        </p:nvSpPr>
        <p:spPr bwMode="auto">
          <a:xfrm>
            <a:off x="8660771" y="1530054"/>
            <a:ext cx="413974" cy="227251"/>
          </a:xfrm>
          <a:custGeom>
            <a:avLst/>
            <a:gdLst>
              <a:gd name="T0" fmla="*/ 218 w 266"/>
              <a:gd name="T1" fmla="*/ 0 h 146"/>
              <a:gd name="T2" fmla="*/ 0 w 266"/>
              <a:gd name="T3" fmla="*/ 96 h 146"/>
              <a:gd name="T4" fmla="*/ 23 w 266"/>
              <a:gd name="T5" fmla="*/ 146 h 146"/>
              <a:gd name="T6" fmla="*/ 266 w 266"/>
              <a:gd name="T7" fmla="*/ 47 h 146"/>
              <a:gd name="T8" fmla="*/ 254 w 266"/>
              <a:gd name="T9" fmla="*/ 0 h 146"/>
              <a:gd name="T10" fmla="*/ 218 w 266"/>
              <a:gd name="T11" fmla="*/ 0 h 146"/>
            </a:gdLst>
            <a:ahLst/>
            <a:cxnLst>
              <a:cxn ang="0">
                <a:pos x="T0" y="T1"/>
              </a:cxn>
              <a:cxn ang="0">
                <a:pos x="T2" y="T3"/>
              </a:cxn>
              <a:cxn ang="0">
                <a:pos x="T4" y="T5"/>
              </a:cxn>
              <a:cxn ang="0">
                <a:pos x="T6" y="T7"/>
              </a:cxn>
              <a:cxn ang="0">
                <a:pos x="T8" y="T9"/>
              </a:cxn>
              <a:cxn ang="0">
                <a:pos x="T10" y="T11"/>
              </a:cxn>
            </a:cxnLst>
            <a:rect l="0" t="0" r="r" b="b"/>
            <a:pathLst>
              <a:path w="266" h="146">
                <a:moveTo>
                  <a:pt x="218" y="0"/>
                </a:moveTo>
                <a:lnTo>
                  <a:pt x="0" y="96"/>
                </a:lnTo>
                <a:lnTo>
                  <a:pt x="23" y="146"/>
                </a:lnTo>
                <a:lnTo>
                  <a:pt x="266" y="47"/>
                </a:lnTo>
                <a:lnTo>
                  <a:pt x="254" y="0"/>
                </a:lnTo>
                <a:lnTo>
                  <a:pt x="218" y="0"/>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0" name="Freeform 143"/>
          <p:cNvSpPr>
            <a:spLocks/>
          </p:cNvSpPr>
          <p:nvPr userDrawn="1"/>
        </p:nvSpPr>
        <p:spPr bwMode="auto">
          <a:xfrm>
            <a:off x="8660771" y="1530054"/>
            <a:ext cx="413974" cy="227251"/>
          </a:xfrm>
          <a:custGeom>
            <a:avLst/>
            <a:gdLst>
              <a:gd name="T0" fmla="*/ 218 w 266"/>
              <a:gd name="T1" fmla="*/ 0 h 146"/>
              <a:gd name="T2" fmla="*/ 0 w 266"/>
              <a:gd name="T3" fmla="*/ 96 h 146"/>
              <a:gd name="T4" fmla="*/ 23 w 266"/>
              <a:gd name="T5" fmla="*/ 146 h 146"/>
              <a:gd name="T6" fmla="*/ 266 w 266"/>
              <a:gd name="T7" fmla="*/ 47 h 146"/>
              <a:gd name="T8" fmla="*/ 254 w 266"/>
              <a:gd name="T9" fmla="*/ 0 h 146"/>
              <a:gd name="T10" fmla="*/ 218 w 266"/>
              <a:gd name="T11" fmla="*/ 0 h 146"/>
            </a:gdLst>
            <a:ahLst/>
            <a:cxnLst>
              <a:cxn ang="0">
                <a:pos x="T0" y="T1"/>
              </a:cxn>
              <a:cxn ang="0">
                <a:pos x="T2" y="T3"/>
              </a:cxn>
              <a:cxn ang="0">
                <a:pos x="T4" y="T5"/>
              </a:cxn>
              <a:cxn ang="0">
                <a:pos x="T6" y="T7"/>
              </a:cxn>
              <a:cxn ang="0">
                <a:pos x="T8" y="T9"/>
              </a:cxn>
              <a:cxn ang="0">
                <a:pos x="T10" y="T11"/>
              </a:cxn>
            </a:cxnLst>
            <a:rect l="0" t="0" r="r" b="b"/>
            <a:pathLst>
              <a:path w="266" h="146">
                <a:moveTo>
                  <a:pt x="218" y="0"/>
                </a:moveTo>
                <a:lnTo>
                  <a:pt x="0" y="96"/>
                </a:lnTo>
                <a:lnTo>
                  <a:pt x="23" y="146"/>
                </a:lnTo>
                <a:lnTo>
                  <a:pt x="266" y="47"/>
                </a:lnTo>
                <a:lnTo>
                  <a:pt x="254" y="0"/>
                </a:lnTo>
                <a:lnTo>
                  <a:pt x="2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1" name="Freeform 144"/>
          <p:cNvSpPr>
            <a:spLocks/>
          </p:cNvSpPr>
          <p:nvPr userDrawn="1"/>
        </p:nvSpPr>
        <p:spPr bwMode="auto">
          <a:xfrm>
            <a:off x="8561168" y="1494253"/>
            <a:ext cx="504239" cy="207017"/>
          </a:xfrm>
          <a:custGeom>
            <a:avLst/>
            <a:gdLst>
              <a:gd name="T0" fmla="*/ 0 w 324"/>
              <a:gd name="T1" fmla="*/ 0 h 133"/>
              <a:gd name="T2" fmla="*/ 61 w 324"/>
              <a:gd name="T3" fmla="*/ 133 h 133"/>
              <a:gd name="T4" fmla="*/ 324 w 324"/>
              <a:gd name="T5" fmla="*/ 28 h 133"/>
              <a:gd name="T6" fmla="*/ 315 w 324"/>
              <a:gd name="T7" fmla="*/ 0 h 133"/>
              <a:gd name="T8" fmla="*/ 0 w 324"/>
              <a:gd name="T9" fmla="*/ 0 h 133"/>
            </a:gdLst>
            <a:ahLst/>
            <a:cxnLst>
              <a:cxn ang="0">
                <a:pos x="T0" y="T1"/>
              </a:cxn>
              <a:cxn ang="0">
                <a:pos x="T2" y="T3"/>
              </a:cxn>
              <a:cxn ang="0">
                <a:pos x="T4" y="T5"/>
              </a:cxn>
              <a:cxn ang="0">
                <a:pos x="T6" y="T7"/>
              </a:cxn>
              <a:cxn ang="0">
                <a:pos x="T8" y="T9"/>
              </a:cxn>
            </a:cxnLst>
            <a:rect l="0" t="0" r="r" b="b"/>
            <a:pathLst>
              <a:path w="324" h="133">
                <a:moveTo>
                  <a:pt x="0" y="0"/>
                </a:moveTo>
                <a:lnTo>
                  <a:pt x="61" y="133"/>
                </a:lnTo>
                <a:lnTo>
                  <a:pt x="324" y="28"/>
                </a:lnTo>
                <a:lnTo>
                  <a:pt x="315" y="0"/>
                </a:lnTo>
                <a:lnTo>
                  <a:pt x="0" y="0"/>
                </a:ln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2" name="Freeform 145"/>
          <p:cNvSpPr>
            <a:spLocks/>
          </p:cNvSpPr>
          <p:nvPr userDrawn="1"/>
        </p:nvSpPr>
        <p:spPr bwMode="auto">
          <a:xfrm>
            <a:off x="8561168" y="1494253"/>
            <a:ext cx="504239" cy="207017"/>
          </a:xfrm>
          <a:custGeom>
            <a:avLst/>
            <a:gdLst>
              <a:gd name="T0" fmla="*/ 0 w 324"/>
              <a:gd name="T1" fmla="*/ 0 h 133"/>
              <a:gd name="T2" fmla="*/ 61 w 324"/>
              <a:gd name="T3" fmla="*/ 133 h 133"/>
              <a:gd name="T4" fmla="*/ 324 w 324"/>
              <a:gd name="T5" fmla="*/ 28 h 133"/>
              <a:gd name="T6" fmla="*/ 315 w 324"/>
              <a:gd name="T7" fmla="*/ 0 h 133"/>
              <a:gd name="T8" fmla="*/ 0 w 324"/>
              <a:gd name="T9" fmla="*/ 0 h 133"/>
            </a:gdLst>
            <a:ahLst/>
            <a:cxnLst>
              <a:cxn ang="0">
                <a:pos x="T0" y="T1"/>
              </a:cxn>
              <a:cxn ang="0">
                <a:pos x="T2" y="T3"/>
              </a:cxn>
              <a:cxn ang="0">
                <a:pos x="T4" y="T5"/>
              </a:cxn>
              <a:cxn ang="0">
                <a:pos x="T6" y="T7"/>
              </a:cxn>
              <a:cxn ang="0">
                <a:pos x="T8" y="T9"/>
              </a:cxn>
            </a:cxnLst>
            <a:rect l="0" t="0" r="r" b="b"/>
            <a:pathLst>
              <a:path w="324" h="133">
                <a:moveTo>
                  <a:pt x="0" y="0"/>
                </a:moveTo>
                <a:lnTo>
                  <a:pt x="61" y="133"/>
                </a:lnTo>
                <a:lnTo>
                  <a:pt x="324" y="28"/>
                </a:lnTo>
                <a:lnTo>
                  <a:pt x="315"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3" name="Freeform 146"/>
          <p:cNvSpPr>
            <a:spLocks/>
          </p:cNvSpPr>
          <p:nvPr userDrawn="1"/>
        </p:nvSpPr>
        <p:spPr bwMode="auto">
          <a:xfrm>
            <a:off x="8920671" y="1494254"/>
            <a:ext cx="144736" cy="77826"/>
          </a:xfrm>
          <a:custGeom>
            <a:avLst/>
            <a:gdLst>
              <a:gd name="T0" fmla="*/ 84 w 93"/>
              <a:gd name="T1" fmla="*/ 0 h 50"/>
              <a:gd name="T2" fmla="*/ 0 w 93"/>
              <a:gd name="T3" fmla="*/ 0 h 50"/>
              <a:gd name="T4" fmla="*/ 37 w 93"/>
              <a:gd name="T5" fmla="*/ 50 h 50"/>
              <a:gd name="T6" fmla="*/ 93 w 93"/>
              <a:gd name="T7" fmla="*/ 28 h 50"/>
              <a:gd name="T8" fmla="*/ 84 w 93"/>
              <a:gd name="T9" fmla="*/ 0 h 50"/>
            </a:gdLst>
            <a:ahLst/>
            <a:cxnLst>
              <a:cxn ang="0">
                <a:pos x="T0" y="T1"/>
              </a:cxn>
              <a:cxn ang="0">
                <a:pos x="T2" y="T3"/>
              </a:cxn>
              <a:cxn ang="0">
                <a:pos x="T4" y="T5"/>
              </a:cxn>
              <a:cxn ang="0">
                <a:pos x="T6" y="T7"/>
              </a:cxn>
              <a:cxn ang="0">
                <a:pos x="T8" y="T9"/>
              </a:cxn>
            </a:cxnLst>
            <a:rect l="0" t="0" r="r" b="b"/>
            <a:pathLst>
              <a:path w="93" h="50">
                <a:moveTo>
                  <a:pt x="84" y="0"/>
                </a:moveTo>
                <a:lnTo>
                  <a:pt x="0" y="0"/>
                </a:lnTo>
                <a:lnTo>
                  <a:pt x="37" y="50"/>
                </a:lnTo>
                <a:lnTo>
                  <a:pt x="93" y="28"/>
                </a:lnTo>
                <a:lnTo>
                  <a:pt x="84" y="0"/>
                </a:ln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4" name="Freeform 147"/>
          <p:cNvSpPr>
            <a:spLocks/>
          </p:cNvSpPr>
          <p:nvPr userDrawn="1"/>
        </p:nvSpPr>
        <p:spPr bwMode="auto">
          <a:xfrm>
            <a:off x="8920671" y="1494254"/>
            <a:ext cx="144736" cy="77826"/>
          </a:xfrm>
          <a:custGeom>
            <a:avLst/>
            <a:gdLst>
              <a:gd name="T0" fmla="*/ 84 w 93"/>
              <a:gd name="T1" fmla="*/ 0 h 50"/>
              <a:gd name="T2" fmla="*/ 0 w 93"/>
              <a:gd name="T3" fmla="*/ 0 h 50"/>
              <a:gd name="T4" fmla="*/ 37 w 93"/>
              <a:gd name="T5" fmla="*/ 50 h 50"/>
              <a:gd name="T6" fmla="*/ 93 w 93"/>
              <a:gd name="T7" fmla="*/ 28 h 50"/>
              <a:gd name="T8" fmla="*/ 84 w 93"/>
              <a:gd name="T9" fmla="*/ 0 h 50"/>
            </a:gdLst>
            <a:ahLst/>
            <a:cxnLst>
              <a:cxn ang="0">
                <a:pos x="T0" y="T1"/>
              </a:cxn>
              <a:cxn ang="0">
                <a:pos x="T2" y="T3"/>
              </a:cxn>
              <a:cxn ang="0">
                <a:pos x="T4" y="T5"/>
              </a:cxn>
              <a:cxn ang="0">
                <a:pos x="T6" y="T7"/>
              </a:cxn>
              <a:cxn ang="0">
                <a:pos x="T8" y="T9"/>
              </a:cxn>
            </a:cxnLst>
            <a:rect l="0" t="0" r="r" b="b"/>
            <a:pathLst>
              <a:path w="93" h="50">
                <a:moveTo>
                  <a:pt x="84" y="0"/>
                </a:moveTo>
                <a:lnTo>
                  <a:pt x="0" y="0"/>
                </a:lnTo>
                <a:lnTo>
                  <a:pt x="37" y="50"/>
                </a:lnTo>
                <a:lnTo>
                  <a:pt x="93" y="28"/>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5" name="Freeform 148"/>
          <p:cNvSpPr>
            <a:spLocks/>
          </p:cNvSpPr>
          <p:nvPr userDrawn="1"/>
        </p:nvSpPr>
        <p:spPr bwMode="auto">
          <a:xfrm>
            <a:off x="9222592" y="2141763"/>
            <a:ext cx="130729" cy="45139"/>
          </a:xfrm>
          <a:custGeom>
            <a:avLst/>
            <a:gdLst>
              <a:gd name="T0" fmla="*/ 0 w 76"/>
              <a:gd name="T1" fmla="*/ 0 h 26"/>
              <a:gd name="T2" fmla="*/ 76 w 76"/>
              <a:gd name="T3" fmla="*/ 26 h 26"/>
              <a:gd name="T4" fmla="*/ 71 w 76"/>
              <a:gd name="T5" fmla="*/ 10 h 26"/>
              <a:gd name="T6" fmla="*/ 0 w 76"/>
              <a:gd name="T7" fmla="*/ 0 h 26"/>
            </a:gdLst>
            <a:ahLst/>
            <a:cxnLst>
              <a:cxn ang="0">
                <a:pos x="T0" y="T1"/>
              </a:cxn>
              <a:cxn ang="0">
                <a:pos x="T2" y="T3"/>
              </a:cxn>
              <a:cxn ang="0">
                <a:pos x="T4" y="T5"/>
              </a:cxn>
              <a:cxn ang="0">
                <a:pos x="T6" y="T7"/>
              </a:cxn>
            </a:cxnLst>
            <a:rect l="0" t="0" r="r" b="b"/>
            <a:pathLst>
              <a:path w="76" h="26">
                <a:moveTo>
                  <a:pt x="0" y="0"/>
                </a:moveTo>
                <a:cubicBezTo>
                  <a:pt x="76" y="26"/>
                  <a:pt x="76" y="26"/>
                  <a:pt x="76" y="26"/>
                </a:cubicBezTo>
                <a:cubicBezTo>
                  <a:pt x="74" y="20"/>
                  <a:pt x="71" y="10"/>
                  <a:pt x="71" y="10"/>
                </a:cubicBezTo>
                <a:lnTo>
                  <a:pt x="0" y="0"/>
                </a:lnTo>
                <a:close/>
              </a:path>
            </a:pathLst>
          </a:custGeom>
          <a:solidFill>
            <a:srgbClr val="704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6" name="Freeform 149"/>
          <p:cNvSpPr>
            <a:spLocks/>
          </p:cNvSpPr>
          <p:nvPr userDrawn="1"/>
        </p:nvSpPr>
        <p:spPr bwMode="auto">
          <a:xfrm>
            <a:off x="8729248" y="1610992"/>
            <a:ext cx="342384" cy="132304"/>
          </a:xfrm>
          <a:custGeom>
            <a:avLst/>
            <a:gdLst>
              <a:gd name="T0" fmla="*/ 0 w 220"/>
              <a:gd name="T1" fmla="*/ 85 h 85"/>
              <a:gd name="T2" fmla="*/ 210 w 220"/>
              <a:gd name="T3" fmla="*/ 0 h 85"/>
              <a:gd name="T4" fmla="*/ 220 w 220"/>
              <a:gd name="T5" fmla="*/ 37 h 85"/>
              <a:gd name="T6" fmla="*/ 0 w 220"/>
              <a:gd name="T7" fmla="*/ 85 h 85"/>
            </a:gdLst>
            <a:ahLst/>
            <a:cxnLst>
              <a:cxn ang="0">
                <a:pos x="T0" y="T1"/>
              </a:cxn>
              <a:cxn ang="0">
                <a:pos x="T2" y="T3"/>
              </a:cxn>
              <a:cxn ang="0">
                <a:pos x="T4" y="T5"/>
              </a:cxn>
              <a:cxn ang="0">
                <a:pos x="T6" y="T7"/>
              </a:cxn>
            </a:cxnLst>
            <a:rect l="0" t="0" r="r" b="b"/>
            <a:pathLst>
              <a:path w="220" h="85">
                <a:moveTo>
                  <a:pt x="0" y="85"/>
                </a:moveTo>
                <a:lnTo>
                  <a:pt x="210" y="0"/>
                </a:lnTo>
                <a:lnTo>
                  <a:pt x="220" y="37"/>
                </a:lnTo>
                <a:lnTo>
                  <a:pt x="0" y="85"/>
                </a:lnTo>
                <a:close/>
              </a:path>
            </a:pathLst>
          </a:custGeom>
          <a:solidFill>
            <a:srgbClr val="704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7" name="Freeform 150"/>
          <p:cNvSpPr>
            <a:spLocks/>
          </p:cNvSpPr>
          <p:nvPr userDrawn="1"/>
        </p:nvSpPr>
        <p:spPr bwMode="auto">
          <a:xfrm>
            <a:off x="8609413" y="4071841"/>
            <a:ext cx="446657" cy="600814"/>
          </a:xfrm>
          <a:custGeom>
            <a:avLst/>
            <a:gdLst>
              <a:gd name="T0" fmla="*/ 201 w 257"/>
              <a:gd name="T1" fmla="*/ 3 h 348"/>
              <a:gd name="T2" fmla="*/ 171 w 257"/>
              <a:gd name="T3" fmla="*/ 43 h 348"/>
              <a:gd name="T4" fmla="*/ 245 w 257"/>
              <a:gd name="T5" fmla="*/ 322 h 348"/>
              <a:gd name="T6" fmla="*/ 257 w 257"/>
              <a:gd name="T7" fmla="*/ 329 h 348"/>
              <a:gd name="T8" fmla="*/ 109 w 257"/>
              <a:gd name="T9" fmla="*/ 318 h 348"/>
              <a:gd name="T10" fmla="*/ 47 w 257"/>
              <a:gd name="T11" fmla="*/ 87 h 348"/>
              <a:gd name="T12" fmla="*/ 201 w 257"/>
              <a:gd name="T13" fmla="*/ 3 h 348"/>
            </a:gdLst>
            <a:ahLst/>
            <a:cxnLst>
              <a:cxn ang="0">
                <a:pos x="T0" y="T1"/>
              </a:cxn>
              <a:cxn ang="0">
                <a:pos x="T2" y="T3"/>
              </a:cxn>
              <a:cxn ang="0">
                <a:pos x="T4" y="T5"/>
              </a:cxn>
              <a:cxn ang="0">
                <a:pos x="T6" y="T7"/>
              </a:cxn>
              <a:cxn ang="0">
                <a:pos x="T8" y="T9"/>
              </a:cxn>
              <a:cxn ang="0">
                <a:pos x="T10" y="T11"/>
              </a:cxn>
              <a:cxn ang="0">
                <a:pos x="T12" y="T13"/>
              </a:cxn>
            </a:cxnLst>
            <a:rect l="0" t="0" r="r" b="b"/>
            <a:pathLst>
              <a:path w="257" h="348">
                <a:moveTo>
                  <a:pt x="201" y="3"/>
                </a:moveTo>
                <a:cubicBezTo>
                  <a:pt x="190" y="15"/>
                  <a:pt x="179" y="28"/>
                  <a:pt x="171" y="43"/>
                </a:cubicBezTo>
                <a:cubicBezTo>
                  <a:pt x="114" y="141"/>
                  <a:pt x="147" y="266"/>
                  <a:pt x="245" y="322"/>
                </a:cubicBezTo>
                <a:cubicBezTo>
                  <a:pt x="249" y="325"/>
                  <a:pt x="253" y="327"/>
                  <a:pt x="257" y="329"/>
                </a:cubicBezTo>
                <a:cubicBezTo>
                  <a:pt x="210" y="348"/>
                  <a:pt x="156" y="346"/>
                  <a:pt x="109" y="318"/>
                </a:cubicBezTo>
                <a:cubicBezTo>
                  <a:pt x="28" y="271"/>
                  <a:pt x="0" y="168"/>
                  <a:pt x="47" y="87"/>
                </a:cubicBezTo>
                <a:cubicBezTo>
                  <a:pt x="80" y="30"/>
                  <a:pt x="140" y="0"/>
                  <a:pt x="201" y="3"/>
                </a:cubicBezTo>
              </a:path>
            </a:pathLst>
          </a:custGeom>
          <a:solidFill>
            <a:srgbClr val="9AB2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8" name="Freeform 151"/>
          <p:cNvSpPr>
            <a:spLocks noEditPoints="1"/>
          </p:cNvSpPr>
          <p:nvPr userDrawn="1"/>
        </p:nvSpPr>
        <p:spPr bwMode="auto">
          <a:xfrm>
            <a:off x="8674777" y="4115423"/>
            <a:ext cx="540034" cy="507424"/>
          </a:xfrm>
          <a:custGeom>
            <a:avLst/>
            <a:gdLst>
              <a:gd name="T0" fmla="*/ 160 w 311"/>
              <a:gd name="T1" fmla="*/ 63 h 294"/>
              <a:gd name="T2" fmla="*/ 137 w 311"/>
              <a:gd name="T3" fmla="*/ 9 h 294"/>
              <a:gd name="T4" fmla="*/ 133 w 311"/>
              <a:gd name="T5" fmla="*/ 67 h 294"/>
              <a:gd name="T6" fmla="*/ 178 w 311"/>
              <a:gd name="T7" fmla="*/ 44 h 294"/>
              <a:gd name="T8" fmla="*/ 133 w 311"/>
              <a:gd name="T9" fmla="*/ 120 h 294"/>
              <a:gd name="T10" fmla="*/ 178 w 311"/>
              <a:gd name="T11" fmla="*/ 174 h 294"/>
              <a:gd name="T12" fmla="*/ 142 w 311"/>
              <a:gd name="T13" fmla="*/ 174 h 294"/>
              <a:gd name="T14" fmla="*/ 236 w 311"/>
              <a:gd name="T15" fmla="*/ 0 h 294"/>
              <a:gd name="T16" fmla="*/ 208 w 311"/>
              <a:gd name="T17" fmla="*/ 72 h 294"/>
              <a:gd name="T18" fmla="*/ 236 w 311"/>
              <a:gd name="T19" fmla="*/ 0 h 294"/>
              <a:gd name="T20" fmla="*/ 236 w 311"/>
              <a:gd name="T21" fmla="*/ 9 h 294"/>
              <a:gd name="T22" fmla="*/ 199 w 311"/>
              <a:gd name="T23" fmla="*/ 120 h 294"/>
              <a:gd name="T24" fmla="*/ 245 w 311"/>
              <a:gd name="T25" fmla="*/ 174 h 294"/>
              <a:gd name="T26" fmla="*/ 208 w 311"/>
              <a:gd name="T27" fmla="*/ 174 h 294"/>
              <a:gd name="T28" fmla="*/ 240 w 311"/>
              <a:gd name="T29" fmla="*/ 261 h 294"/>
              <a:gd name="T30" fmla="*/ 227 w 311"/>
              <a:gd name="T31" fmla="*/ 222 h 294"/>
              <a:gd name="T32" fmla="*/ 217 w 311"/>
              <a:gd name="T33" fmla="*/ 231 h 294"/>
              <a:gd name="T34" fmla="*/ 204 w 311"/>
              <a:gd name="T35" fmla="*/ 294 h 294"/>
              <a:gd name="T36" fmla="*/ 244 w 311"/>
              <a:gd name="T37" fmla="*/ 291 h 294"/>
              <a:gd name="T38" fmla="*/ 302 w 311"/>
              <a:gd name="T39" fmla="*/ 62 h 294"/>
              <a:gd name="T40" fmla="*/ 284 w 311"/>
              <a:gd name="T41" fmla="*/ 36 h 294"/>
              <a:gd name="T42" fmla="*/ 270 w 311"/>
              <a:gd name="T43" fmla="*/ 72 h 294"/>
              <a:gd name="T44" fmla="*/ 307 w 311"/>
              <a:gd name="T45" fmla="*/ 150 h 294"/>
              <a:gd name="T46" fmla="*/ 293 w 311"/>
              <a:gd name="T47" fmla="*/ 111 h 294"/>
              <a:gd name="T48" fmla="*/ 284 w 311"/>
              <a:gd name="T49" fmla="*/ 120 h 294"/>
              <a:gd name="T50" fmla="*/ 270 w 311"/>
              <a:gd name="T51" fmla="*/ 183 h 294"/>
              <a:gd name="T52" fmla="*/ 307 w 311"/>
              <a:gd name="T53" fmla="*/ 150 h 294"/>
              <a:gd name="T54" fmla="*/ 266 w 311"/>
              <a:gd name="T55" fmla="*/ 231 h 294"/>
              <a:gd name="T56" fmla="*/ 302 w 311"/>
              <a:gd name="T57" fmla="*/ 231 h 294"/>
              <a:gd name="T58" fmla="*/ 36 w 311"/>
              <a:gd name="T59" fmla="*/ 44 h 294"/>
              <a:gd name="T60" fmla="*/ 18 w 311"/>
              <a:gd name="T61" fmla="*/ 48 h 294"/>
              <a:gd name="T62" fmla="*/ 4 w 311"/>
              <a:gd name="T63" fmla="*/ 72 h 294"/>
              <a:gd name="T64" fmla="*/ 41 w 311"/>
              <a:gd name="T65" fmla="*/ 39 h 294"/>
              <a:gd name="T66" fmla="*/ 0 w 311"/>
              <a:gd name="T67" fmla="*/ 174 h 294"/>
              <a:gd name="T68" fmla="*/ 45 w 311"/>
              <a:gd name="T69" fmla="*/ 120 h 294"/>
              <a:gd name="T70" fmla="*/ 9 w 311"/>
              <a:gd name="T71" fmla="*/ 120 h 294"/>
              <a:gd name="T72" fmla="*/ 9 w 311"/>
              <a:gd name="T73" fmla="*/ 222 h 294"/>
              <a:gd name="T74" fmla="*/ 36 w 311"/>
              <a:gd name="T75" fmla="*/ 231 h 294"/>
              <a:gd name="T76" fmla="*/ 36 w 311"/>
              <a:gd name="T77" fmla="*/ 222 h 294"/>
              <a:gd name="T78" fmla="*/ 66 w 311"/>
              <a:gd name="T79" fmla="*/ 63 h 294"/>
              <a:gd name="T80" fmla="*/ 112 w 311"/>
              <a:gd name="T81" fmla="*/ 9 h 294"/>
              <a:gd name="T82" fmla="*/ 75 w 311"/>
              <a:gd name="T83" fmla="*/ 9 h 294"/>
              <a:gd name="T84" fmla="*/ 103 w 311"/>
              <a:gd name="T85" fmla="*/ 155 h 294"/>
              <a:gd name="T86" fmla="*/ 71 w 311"/>
              <a:gd name="T87" fmla="*/ 111 h 294"/>
              <a:gd name="T88" fmla="*/ 84 w 311"/>
              <a:gd name="T89" fmla="*/ 174 h 294"/>
              <a:gd name="T90" fmla="*/ 107 w 311"/>
              <a:gd name="T91" fmla="*/ 183 h 294"/>
              <a:gd name="T92" fmla="*/ 103 w 311"/>
              <a:gd name="T93" fmla="*/ 222 h 294"/>
              <a:gd name="T94" fmla="*/ 75 w 311"/>
              <a:gd name="T95" fmla="*/ 294 h 294"/>
              <a:gd name="T96" fmla="*/ 103 w 311"/>
              <a:gd name="T97" fmla="*/ 222 h 294"/>
              <a:gd name="T98" fmla="*/ 103 w 311"/>
              <a:gd name="T99" fmla="*/ 231 h 294"/>
              <a:gd name="T100" fmla="*/ 169 w 311"/>
              <a:gd name="T101" fmla="*/ 284 h 294"/>
              <a:gd name="T102" fmla="*/ 133 w 311"/>
              <a:gd name="T103" fmla="*/ 226 h 294"/>
              <a:gd name="T104" fmla="*/ 137 w 311"/>
              <a:gd name="T105" fmla="*/ 284 h 294"/>
              <a:gd name="T106" fmla="*/ 178 w 311"/>
              <a:gd name="T107" fmla="*/ 28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1" h="294">
                <a:moveTo>
                  <a:pt x="174" y="39"/>
                </a:moveTo>
                <a:cubicBezTo>
                  <a:pt x="170" y="39"/>
                  <a:pt x="169" y="41"/>
                  <a:pt x="169" y="44"/>
                </a:cubicBezTo>
                <a:cubicBezTo>
                  <a:pt x="169" y="63"/>
                  <a:pt x="169" y="63"/>
                  <a:pt x="169" y="63"/>
                </a:cubicBezTo>
                <a:cubicBezTo>
                  <a:pt x="160" y="63"/>
                  <a:pt x="160" y="63"/>
                  <a:pt x="160" y="63"/>
                </a:cubicBezTo>
                <a:cubicBezTo>
                  <a:pt x="160" y="0"/>
                  <a:pt x="160" y="0"/>
                  <a:pt x="160" y="0"/>
                </a:cubicBezTo>
                <a:cubicBezTo>
                  <a:pt x="137" y="0"/>
                  <a:pt x="137" y="0"/>
                  <a:pt x="137" y="0"/>
                </a:cubicBezTo>
                <a:cubicBezTo>
                  <a:pt x="135" y="0"/>
                  <a:pt x="133" y="1"/>
                  <a:pt x="133" y="5"/>
                </a:cubicBezTo>
                <a:cubicBezTo>
                  <a:pt x="133" y="8"/>
                  <a:pt x="135" y="9"/>
                  <a:pt x="137" y="9"/>
                </a:cubicBezTo>
                <a:cubicBezTo>
                  <a:pt x="151" y="9"/>
                  <a:pt x="151" y="9"/>
                  <a:pt x="151" y="9"/>
                </a:cubicBezTo>
                <a:cubicBezTo>
                  <a:pt x="151" y="63"/>
                  <a:pt x="151" y="63"/>
                  <a:pt x="151" y="63"/>
                </a:cubicBezTo>
                <a:cubicBezTo>
                  <a:pt x="137" y="63"/>
                  <a:pt x="137" y="63"/>
                  <a:pt x="137" y="63"/>
                </a:cubicBezTo>
                <a:cubicBezTo>
                  <a:pt x="135" y="63"/>
                  <a:pt x="133" y="64"/>
                  <a:pt x="133" y="67"/>
                </a:cubicBezTo>
                <a:cubicBezTo>
                  <a:pt x="133" y="71"/>
                  <a:pt x="135" y="72"/>
                  <a:pt x="137" y="72"/>
                </a:cubicBezTo>
                <a:cubicBezTo>
                  <a:pt x="174" y="72"/>
                  <a:pt x="174" y="72"/>
                  <a:pt x="174" y="72"/>
                </a:cubicBezTo>
                <a:cubicBezTo>
                  <a:pt x="176" y="72"/>
                  <a:pt x="178" y="71"/>
                  <a:pt x="178" y="67"/>
                </a:cubicBezTo>
                <a:cubicBezTo>
                  <a:pt x="178" y="44"/>
                  <a:pt x="178" y="44"/>
                  <a:pt x="178" y="44"/>
                </a:cubicBezTo>
                <a:cubicBezTo>
                  <a:pt x="178" y="41"/>
                  <a:pt x="177" y="39"/>
                  <a:pt x="174" y="39"/>
                </a:cubicBezTo>
                <a:close/>
                <a:moveTo>
                  <a:pt x="169" y="111"/>
                </a:moveTo>
                <a:cubicBezTo>
                  <a:pt x="142" y="111"/>
                  <a:pt x="142" y="111"/>
                  <a:pt x="142" y="111"/>
                </a:cubicBezTo>
                <a:cubicBezTo>
                  <a:pt x="137" y="111"/>
                  <a:pt x="133" y="115"/>
                  <a:pt x="133" y="120"/>
                </a:cubicBezTo>
                <a:cubicBezTo>
                  <a:pt x="133" y="174"/>
                  <a:pt x="133" y="174"/>
                  <a:pt x="133" y="174"/>
                </a:cubicBezTo>
                <a:cubicBezTo>
                  <a:pt x="133" y="179"/>
                  <a:pt x="137" y="183"/>
                  <a:pt x="142" y="183"/>
                </a:cubicBezTo>
                <a:cubicBezTo>
                  <a:pt x="169" y="183"/>
                  <a:pt x="169" y="183"/>
                  <a:pt x="169" y="183"/>
                </a:cubicBezTo>
                <a:cubicBezTo>
                  <a:pt x="174" y="183"/>
                  <a:pt x="178" y="179"/>
                  <a:pt x="178" y="174"/>
                </a:cubicBezTo>
                <a:cubicBezTo>
                  <a:pt x="178" y="120"/>
                  <a:pt x="178" y="120"/>
                  <a:pt x="178" y="120"/>
                </a:cubicBezTo>
                <a:cubicBezTo>
                  <a:pt x="178" y="115"/>
                  <a:pt x="174" y="111"/>
                  <a:pt x="169" y="111"/>
                </a:cubicBezTo>
                <a:close/>
                <a:moveTo>
                  <a:pt x="169" y="174"/>
                </a:moveTo>
                <a:cubicBezTo>
                  <a:pt x="142" y="174"/>
                  <a:pt x="142" y="174"/>
                  <a:pt x="142" y="174"/>
                </a:cubicBezTo>
                <a:cubicBezTo>
                  <a:pt x="142" y="120"/>
                  <a:pt x="142" y="120"/>
                  <a:pt x="142" y="120"/>
                </a:cubicBezTo>
                <a:cubicBezTo>
                  <a:pt x="169" y="120"/>
                  <a:pt x="169" y="120"/>
                  <a:pt x="169" y="120"/>
                </a:cubicBezTo>
                <a:lnTo>
                  <a:pt x="169" y="174"/>
                </a:lnTo>
                <a:close/>
                <a:moveTo>
                  <a:pt x="236" y="0"/>
                </a:moveTo>
                <a:cubicBezTo>
                  <a:pt x="208" y="0"/>
                  <a:pt x="208" y="0"/>
                  <a:pt x="208" y="0"/>
                </a:cubicBezTo>
                <a:cubicBezTo>
                  <a:pt x="203" y="0"/>
                  <a:pt x="199" y="4"/>
                  <a:pt x="199" y="9"/>
                </a:cubicBezTo>
                <a:cubicBezTo>
                  <a:pt x="199" y="63"/>
                  <a:pt x="199" y="63"/>
                  <a:pt x="199" y="63"/>
                </a:cubicBezTo>
                <a:cubicBezTo>
                  <a:pt x="199" y="68"/>
                  <a:pt x="203" y="72"/>
                  <a:pt x="208" y="72"/>
                </a:cubicBezTo>
                <a:cubicBezTo>
                  <a:pt x="236" y="72"/>
                  <a:pt x="236" y="72"/>
                  <a:pt x="236" y="72"/>
                </a:cubicBezTo>
                <a:cubicBezTo>
                  <a:pt x="241" y="72"/>
                  <a:pt x="245" y="68"/>
                  <a:pt x="245" y="63"/>
                </a:cubicBezTo>
                <a:cubicBezTo>
                  <a:pt x="245" y="9"/>
                  <a:pt x="245" y="9"/>
                  <a:pt x="245" y="9"/>
                </a:cubicBezTo>
                <a:cubicBezTo>
                  <a:pt x="245" y="4"/>
                  <a:pt x="241" y="0"/>
                  <a:pt x="236" y="0"/>
                </a:cubicBezTo>
                <a:close/>
                <a:moveTo>
                  <a:pt x="236" y="63"/>
                </a:moveTo>
                <a:cubicBezTo>
                  <a:pt x="208" y="63"/>
                  <a:pt x="208" y="63"/>
                  <a:pt x="208" y="63"/>
                </a:cubicBezTo>
                <a:cubicBezTo>
                  <a:pt x="208" y="9"/>
                  <a:pt x="208" y="9"/>
                  <a:pt x="208" y="9"/>
                </a:cubicBezTo>
                <a:cubicBezTo>
                  <a:pt x="236" y="9"/>
                  <a:pt x="236" y="9"/>
                  <a:pt x="236" y="9"/>
                </a:cubicBezTo>
                <a:lnTo>
                  <a:pt x="236" y="63"/>
                </a:lnTo>
                <a:close/>
                <a:moveTo>
                  <a:pt x="236" y="111"/>
                </a:moveTo>
                <a:cubicBezTo>
                  <a:pt x="208" y="111"/>
                  <a:pt x="208" y="111"/>
                  <a:pt x="208" y="111"/>
                </a:cubicBezTo>
                <a:cubicBezTo>
                  <a:pt x="203" y="111"/>
                  <a:pt x="199" y="115"/>
                  <a:pt x="199" y="120"/>
                </a:cubicBezTo>
                <a:cubicBezTo>
                  <a:pt x="199" y="174"/>
                  <a:pt x="199" y="174"/>
                  <a:pt x="199" y="174"/>
                </a:cubicBezTo>
                <a:cubicBezTo>
                  <a:pt x="199" y="179"/>
                  <a:pt x="203" y="183"/>
                  <a:pt x="208" y="183"/>
                </a:cubicBezTo>
                <a:cubicBezTo>
                  <a:pt x="236" y="183"/>
                  <a:pt x="236" y="183"/>
                  <a:pt x="236" y="183"/>
                </a:cubicBezTo>
                <a:cubicBezTo>
                  <a:pt x="241" y="183"/>
                  <a:pt x="245" y="179"/>
                  <a:pt x="245" y="174"/>
                </a:cubicBezTo>
                <a:cubicBezTo>
                  <a:pt x="245" y="120"/>
                  <a:pt x="245" y="120"/>
                  <a:pt x="245" y="120"/>
                </a:cubicBezTo>
                <a:cubicBezTo>
                  <a:pt x="245" y="115"/>
                  <a:pt x="241" y="111"/>
                  <a:pt x="236" y="111"/>
                </a:cubicBezTo>
                <a:close/>
                <a:moveTo>
                  <a:pt x="236" y="174"/>
                </a:moveTo>
                <a:cubicBezTo>
                  <a:pt x="208" y="174"/>
                  <a:pt x="208" y="174"/>
                  <a:pt x="208" y="174"/>
                </a:cubicBezTo>
                <a:cubicBezTo>
                  <a:pt x="208" y="120"/>
                  <a:pt x="208" y="120"/>
                  <a:pt x="208" y="120"/>
                </a:cubicBezTo>
                <a:cubicBezTo>
                  <a:pt x="236" y="120"/>
                  <a:pt x="236" y="120"/>
                  <a:pt x="236" y="120"/>
                </a:cubicBezTo>
                <a:lnTo>
                  <a:pt x="236" y="174"/>
                </a:lnTo>
                <a:close/>
                <a:moveTo>
                  <a:pt x="240" y="261"/>
                </a:moveTo>
                <a:cubicBezTo>
                  <a:pt x="237" y="261"/>
                  <a:pt x="236" y="263"/>
                  <a:pt x="236" y="266"/>
                </a:cubicBezTo>
                <a:cubicBezTo>
                  <a:pt x="235" y="284"/>
                  <a:pt x="235" y="284"/>
                  <a:pt x="235" y="284"/>
                </a:cubicBezTo>
                <a:cubicBezTo>
                  <a:pt x="227" y="284"/>
                  <a:pt x="227" y="284"/>
                  <a:pt x="227" y="284"/>
                </a:cubicBezTo>
                <a:cubicBezTo>
                  <a:pt x="227" y="222"/>
                  <a:pt x="227" y="222"/>
                  <a:pt x="227" y="222"/>
                </a:cubicBezTo>
                <a:cubicBezTo>
                  <a:pt x="204" y="222"/>
                  <a:pt x="204" y="222"/>
                  <a:pt x="204" y="222"/>
                </a:cubicBezTo>
                <a:cubicBezTo>
                  <a:pt x="201" y="222"/>
                  <a:pt x="199" y="223"/>
                  <a:pt x="199" y="226"/>
                </a:cubicBezTo>
                <a:cubicBezTo>
                  <a:pt x="199" y="230"/>
                  <a:pt x="201" y="231"/>
                  <a:pt x="204" y="231"/>
                </a:cubicBezTo>
                <a:cubicBezTo>
                  <a:pt x="217" y="231"/>
                  <a:pt x="217" y="231"/>
                  <a:pt x="217" y="231"/>
                </a:cubicBezTo>
                <a:cubicBezTo>
                  <a:pt x="217" y="284"/>
                  <a:pt x="217" y="284"/>
                  <a:pt x="217" y="284"/>
                </a:cubicBezTo>
                <a:cubicBezTo>
                  <a:pt x="204" y="284"/>
                  <a:pt x="204" y="284"/>
                  <a:pt x="204" y="284"/>
                </a:cubicBezTo>
                <a:cubicBezTo>
                  <a:pt x="201" y="284"/>
                  <a:pt x="199" y="286"/>
                  <a:pt x="199" y="289"/>
                </a:cubicBezTo>
                <a:cubicBezTo>
                  <a:pt x="199" y="292"/>
                  <a:pt x="201" y="294"/>
                  <a:pt x="204" y="294"/>
                </a:cubicBezTo>
                <a:cubicBezTo>
                  <a:pt x="240" y="294"/>
                  <a:pt x="240" y="294"/>
                  <a:pt x="240" y="294"/>
                </a:cubicBezTo>
                <a:cubicBezTo>
                  <a:pt x="240" y="294"/>
                  <a:pt x="240" y="294"/>
                  <a:pt x="240" y="294"/>
                </a:cubicBezTo>
                <a:cubicBezTo>
                  <a:pt x="242" y="294"/>
                  <a:pt x="244" y="293"/>
                  <a:pt x="244" y="291"/>
                </a:cubicBezTo>
                <a:cubicBezTo>
                  <a:pt x="244" y="291"/>
                  <a:pt x="244" y="291"/>
                  <a:pt x="244" y="291"/>
                </a:cubicBezTo>
                <a:cubicBezTo>
                  <a:pt x="245" y="290"/>
                  <a:pt x="245" y="290"/>
                  <a:pt x="245" y="289"/>
                </a:cubicBezTo>
                <a:cubicBezTo>
                  <a:pt x="245" y="266"/>
                  <a:pt x="245" y="266"/>
                  <a:pt x="245" y="266"/>
                </a:cubicBezTo>
                <a:cubicBezTo>
                  <a:pt x="245" y="263"/>
                  <a:pt x="243" y="261"/>
                  <a:pt x="240" y="261"/>
                </a:cubicBezTo>
                <a:close/>
                <a:moveTo>
                  <a:pt x="302" y="62"/>
                </a:moveTo>
                <a:cubicBezTo>
                  <a:pt x="302" y="63"/>
                  <a:pt x="302" y="63"/>
                  <a:pt x="302" y="63"/>
                </a:cubicBezTo>
                <a:cubicBezTo>
                  <a:pt x="293" y="63"/>
                  <a:pt x="293" y="63"/>
                  <a:pt x="293" y="63"/>
                </a:cubicBezTo>
                <a:cubicBezTo>
                  <a:pt x="293" y="48"/>
                  <a:pt x="293" y="48"/>
                  <a:pt x="293" y="48"/>
                </a:cubicBezTo>
                <a:cubicBezTo>
                  <a:pt x="290" y="44"/>
                  <a:pt x="287" y="40"/>
                  <a:pt x="284" y="36"/>
                </a:cubicBezTo>
                <a:cubicBezTo>
                  <a:pt x="284" y="63"/>
                  <a:pt x="284" y="63"/>
                  <a:pt x="284" y="63"/>
                </a:cubicBezTo>
                <a:cubicBezTo>
                  <a:pt x="270" y="63"/>
                  <a:pt x="270" y="63"/>
                  <a:pt x="270" y="63"/>
                </a:cubicBezTo>
                <a:cubicBezTo>
                  <a:pt x="268" y="63"/>
                  <a:pt x="266" y="64"/>
                  <a:pt x="266" y="67"/>
                </a:cubicBezTo>
                <a:cubicBezTo>
                  <a:pt x="266" y="71"/>
                  <a:pt x="268" y="72"/>
                  <a:pt x="270" y="72"/>
                </a:cubicBezTo>
                <a:cubicBezTo>
                  <a:pt x="307" y="72"/>
                  <a:pt x="307" y="72"/>
                  <a:pt x="307" y="72"/>
                </a:cubicBezTo>
                <a:cubicBezTo>
                  <a:pt x="307" y="72"/>
                  <a:pt x="307" y="72"/>
                  <a:pt x="307" y="72"/>
                </a:cubicBezTo>
                <a:cubicBezTo>
                  <a:pt x="306" y="69"/>
                  <a:pt x="304" y="65"/>
                  <a:pt x="302" y="62"/>
                </a:cubicBezTo>
                <a:close/>
                <a:moveTo>
                  <a:pt x="307" y="150"/>
                </a:moveTo>
                <a:cubicBezTo>
                  <a:pt x="303" y="150"/>
                  <a:pt x="302" y="152"/>
                  <a:pt x="302" y="155"/>
                </a:cubicBezTo>
                <a:cubicBezTo>
                  <a:pt x="302" y="174"/>
                  <a:pt x="302" y="174"/>
                  <a:pt x="302" y="174"/>
                </a:cubicBezTo>
                <a:cubicBezTo>
                  <a:pt x="293" y="174"/>
                  <a:pt x="293" y="174"/>
                  <a:pt x="293" y="174"/>
                </a:cubicBezTo>
                <a:cubicBezTo>
                  <a:pt x="293" y="111"/>
                  <a:pt x="293" y="111"/>
                  <a:pt x="293" y="111"/>
                </a:cubicBezTo>
                <a:cubicBezTo>
                  <a:pt x="270" y="111"/>
                  <a:pt x="270" y="111"/>
                  <a:pt x="270" y="111"/>
                </a:cubicBezTo>
                <a:cubicBezTo>
                  <a:pt x="268" y="111"/>
                  <a:pt x="266" y="112"/>
                  <a:pt x="266" y="116"/>
                </a:cubicBezTo>
                <a:cubicBezTo>
                  <a:pt x="266" y="119"/>
                  <a:pt x="268" y="120"/>
                  <a:pt x="270" y="120"/>
                </a:cubicBezTo>
                <a:cubicBezTo>
                  <a:pt x="284" y="120"/>
                  <a:pt x="284" y="120"/>
                  <a:pt x="284" y="120"/>
                </a:cubicBezTo>
                <a:cubicBezTo>
                  <a:pt x="284" y="174"/>
                  <a:pt x="284" y="174"/>
                  <a:pt x="284" y="174"/>
                </a:cubicBezTo>
                <a:cubicBezTo>
                  <a:pt x="270" y="174"/>
                  <a:pt x="270" y="174"/>
                  <a:pt x="270" y="174"/>
                </a:cubicBezTo>
                <a:cubicBezTo>
                  <a:pt x="268" y="174"/>
                  <a:pt x="266" y="175"/>
                  <a:pt x="266" y="178"/>
                </a:cubicBezTo>
                <a:cubicBezTo>
                  <a:pt x="266" y="182"/>
                  <a:pt x="268" y="183"/>
                  <a:pt x="270" y="183"/>
                </a:cubicBezTo>
                <a:cubicBezTo>
                  <a:pt x="307" y="183"/>
                  <a:pt x="307" y="183"/>
                  <a:pt x="307" y="183"/>
                </a:cubicBezTo>
                <a:cubicBezTo>
                  <a:pt x="309" y="183"/>
                  <a:pt x="311" y="182"/>
                  <a:pt x="311" y="178"/>
                </a:cubicBezTo>
                <a:cubicBezTo>
                  <a:pt x="311" y="155"/>
                  <a:pt x="311" y="155"/>
                  <a:pt x="311" y="155"/>
                </a:cubicBezTo>
                <a:cubicBezTo>
                  <a:pt x="311" y="152"/>
                  <a:pt x="310" y="150"/>
                  <a:pt x="307" y="150"/>
                </a:cubicBezTo>
                <a:close/>
                <a:moveTo>
                  <a:pt x="307" y="223"/>
                </a:moveTo>
                <a:cubicBezTo>
                  <a:pt x="305" y="222"/>
                  <a:pt x="304" y="222"/>
                  <a:pt x="302" y="222"/>
                </a:cubicBezTo>
                <a:cubicBezTo>
                  <a:pt x="275" y="222"/>
                  <a:pt x="275" y="222"/>
                  <a:pt x="275" y="222"/>
                </a:cubicBezTo>
                <a:cubicBezTo>
                  <a:pt x="270" y="222"/>
                  <a:pt x="266" y="226"/>
                  <a:pt x="266" y="231"/>
                </a:cubicBezTo>
                <a:cubicBezTo>
                  <a:pt x="266" y="276"/>
                  <a:pt x="266" y="276"/>
                  <a:pt x="266" y="276"/>
                </a:cubicBezTo>
                <a:cubicBezTo>
                  <a:pt x="269" y="273"/>
                  <a:pt x="272" y="270"/>
                  <a:pt x="275" y="267"/>
                </a:cubicBezTo>
                <a:cubicBezTo>
                  <a:pt x="275" y="231"/>
                  <a:pt x="275" y="231"/>
                  <a:pt x="275" y="231"/>
                </a:cubicBezTo>
                <a:cubicBezTo>
                  <a:pt x="302" y="231"/>
                  <a:pt x="302" y="231"/>
                  <a:pt x="302" y="231"/>
                </a:cubicBezTo>
                <a:cubicBezTo>
                  <a:pt x="302" y="232"/>
                  <a:pt x="302" y="232"/>
                  <a:pt x="302" y="232"/>
                </a:cubicBezTo>
                <a:cubicBezTo>
                  <a:pt x="304" y="229"/>
                  <a:pt x="305" y="226"/>
                  <a:pt x="307" y="223"/>
                </a:cubicBezTo>
                <a:close/>
                <a:moveTo>
                  <a:pt x="41" y="39"/>
                </a:moveTo>
                <a:cubicBezTo>
                  <a:pt x="37" y="39"/>
                  <a:pt x="36" y="41"/>
                  <a:pt x="36" y="44"/>
                </a:cubicBezTo>
                <a:cubicBezTo>
                  <a:pt x="36" y="63"/>
                  <a:pt x="36" y="63"/>
                  <a:pt x="36" y="63"/>
                </a:cubicBezTo>
                <a:cubicBezTo>
                  <a:pt x="27" y="63"/>
                  <a:pt x="27" y="63"/>
                  <a:pt x="27" y="63"/>
                </a:cubicBezTo>
                <a:cubicBezTo>
                  <a:pt x="27" y="37"/>
                  <a:pt x="27" y="37"/>
                  <a:pt x="27" y="37"/>
                </a:cubicBezTo>
                <a:cubicBezTo>
                  <a:pt x="24" y="40"/>
                  <a:pt x="21" y="44"/>
                  <a:pt x="18" y="48"/>
                </a:cubicBezTo>
                <a:cubicBezTo>
                  <a:pt x="18" y="63"/>
                  <a:pt x="18" y="63"/>
                  <a:pt x="18" y="63"/>
                </a:cubicBezTo>
                <a:cubicBezTo>
                  <a:pt x="9" y="63"/>
                  <a:pt x="9" y="63"/>
                  <a:pt x="9" y="63"/>
                </a:cubicBezTo>
                <a:cubicBezTo>
                  <a:pt x="7" y="66"/>
                  <a:pt x="5" y="69"/>
                  <a:pt x="4" y="72"/>
                </a:cubicBezTo>
                <a:cubicBezTo>
                  <a:pt x="4" y="72"/>
                  <a:pt x="4" y="72"/>
                  <a:pt x="4" y="72"/>
                </a:cubicBezTo>
                <a:cubicBezTo>
                  <a:pt x="41" y="72"/>
                  <a:pt x="41" y="72"/>
                  <a:pt x="41" y="72"/>
                </a:cubicBezTo>
                <a:cubicBezTo>
                  <a:pt x="43" y="72"/>
                  <a:pt x="45" y="71"/>
                  <a:pt x="45" y="67"/>
                </a:cubicBezTo>
                <a:cubicBezTo>
                  <a:pt x="45" y="44"/>
                  <a:pt x="45" y="44"/>
                  <a:pt x="45" y="44"/>
                </a:cubicBezTo>
                <a:cubicBezTo>
                  <a:pt x="45" y="41"/>
                  <a:pt x="44" y="39"/>
                  <a:pt x="41" y="39"/>
                </a:cubicBezTo>
                <a:close/>
                <a:moveTo>
                  <a:pt x="36" y="111"/>
                </a:moveTo>
                <a:cubicBezTo>
                  <a:pt x="9" y="111"/>
                  <a:pt x="9" y="111"/>
                  <a:pt x="9" y="111"/>
                </a:cubicBezTo>
                <a:cubicBezTo>
                  <a:pt x="4" y="111"/>
                  <a:pt x="0" y="115"/>
                  <a:pt x="0" y="120"/>
                </a:cubicBezTo>
                <a:cubicBezTo>
                  <a:pt x="0" y="174"/>
                  <a:pt x="0" y="174"/>
                  <a:pt x="0" y="174"/>
                </a:cubicBezTo>
                <a:cubicBezTo>
                  <a:pt x="0" y="179"/>
                  <a:pt x="4" y="183"/>
                  <a:pt x="9" y="183"/>
                </a:cubicBezTo>
                <a:cubicBezTo>
                  <a:pt x="36" y="183"/>
                  <a:pt x="36" y="183"/>
                  <a:pt x="36" y="183"/>
                </a:cubicBezTo>
                <a:cubicBezTo>
                  <a:pt x="41" y="183"/>
                  <a:pt x="45" y="179"/>
                  <a:pt x="45" y="174"/>
                </a:cubicBezTo>
                <a:cubicBezTo>
                  <a:pt x="45" y="120"/>
                  <a:pt x="45" y="120"/>
                  <a:pt x="45" y="120"/>
                </a:cubicBezTo>
                <a:cubicBezTo>
                  <a:pt x="45" y="115"/>
                  <a:pt x="41" y="111"/>
                  <a:pt x="36" y="111"/>
                </a:cubicBezTo>
                <a:close/>
                <a:moveTo>
                  <a:pt x="36" y="174"/>
                </a:moveTo>
                <a:cubicBezTo>
                  <a:pt x="9" y="174"/>
                  <a:pt x="9" y="174"/>
                  <a:pt x="9" y="174"/>
                </a:cubicBezTo>
                <a:cubicBezTo>
                  <a:pt x="9" y="120"/>
                  <a:pt x="9" y="120"/>
                  <a:pt x="9" y="120"/>
                </a:cubicBezTo>
                <a:cubicBezTo>
                  <a:pt x="36" y="120"/>
                  <a:pt x="36" y="120"/>
                  <a:pt x="36" y="120"/>
                </a:cubicBezTo>
                <a:lnTo>
                  <a:pt x="36" y="174"/>
                </a:lnTo>
                <a:close/>
                <a:moveTo>
                  <a:pt x="36" y="222"/>
                </a:moveTo>
                <a:cubicBezTo>
                  <a:pt x="9" y="222"/>
                  <a:pt x="9" y="222"/>
                  <a:pt x="9" y="222"/>
                </a:cubicBezTo>
                <a:cubicBezTo>
                  <a:pt x="7" y="222"/>
                  <a:pt x="6" y="222"/>
                  <a:pt x="4" y="223"/>
                </a:cubicBezTo>
                <a:cubicBezTo>
                  <a:pt x="6" y="226"/>
                  <a:pt x="7" y="229"/>
                  <a:pt x="9" y="232"/>
                </a:cubicBezTo>
                <a:cubicBezTo>
                  <a:pt x="9" y="231"/>
                  <a:pt x="9" y="231"/>
                  <a:pt x="9" y="231"/>
                </a:cubicBezTo>
                <a:cubicBezTo>
                  <a:pt x="36" y="231"/>
                  <a:pt x="36" y="231"/>
                  <a:pt x="36" y="231"/>
                </a:cubicBezTo>
                <a:cubicBezTo>
                  <a:pt x="36" y="267"/>
                  <a:pt x="36" y="267"/>
                  <a:pt x="36" y="267"/>
                </a:cubicBezTo>
                <a:cubicBezTo>
                  <a:pt x="39" y="270"/>
                  <a:pt x="42" y="273"/>
                  <a:pt x="45" y="275"/>
                </a:cubicBezTo>
                <a:cubicBezTo>
                  <a:pt x="45" y="231"/>
                  <a:pt x="45" y="231"/>
                  <a:pt x="45" y="231"/>
                </a:cubicBezTo>
                <a:cubicBezTo>
                  <a:pt x="45" y="226"/>
                  <a:pt x="41" y="222"/>
                  <a:pt x="36" y="222"/>
                </a:cubicBezTo>
                <a:close/>
                <a:moveTo>
                  <a:pt x="103" y="0"/>
                </a:moveTo>
                <a:cubicBezTo>
                  <a:pt x="75" y="0"/>
                  <a:pt x="75" y="0"/>
                  <a:pt x="75" y="0"/>
                </a:cubicBezTo>
                <a:cubicBezTo>
                  <a:pt x="70" y="0"/>
                  <a:pt x="66" y="4"/>
                  <a:pt x="66" y="9"/>
                </a:cubicBezTo>
                <a:cubicBezTo>
                  <a:pt x="66" y="63"/>
                  <a:pt x="66" y="63"/>
                  <a:pt x="66" y="63"/>
                </a:cubicBezTo>
                <a:cubicBezTo>
                  <a:pt x="66" y="68"/>
                  <a:pt x="70" y="72"/>
                  <a:pt x="75" y="72"/>
                </a:cubicBezTo>
                <a:cubicBezTo>
                  <a:pt x="103" y="72"/>
                  <a:pt x="103" y="72"/>
                  <a:pt x="103" y="72"/>
                </a:cubicBezTo>
                <a:cubicBezTo>
                  <a:pt x="108" y="72"/>
                  <a:pt x="112" y="68"/>
                  <a:pt x="112" y="63"/>
                </a:cubicBezTo>
                <a:cubicBezTo>
                  <a:pt x="112" y="9"/>
                  <a:pt x="112" y="9"/>
                  <a:pt x="112" y="9"/>
                </a:cubicBezTo>
                <a:cubicBezTo>
                  <a:pt x="112" y="4"/>
                  <a:pt x="108" y="0"/>
                  <a:pt x="103" y="0"/>
                </a:cubicBezTo>
                <a:close/>
                <a:moveTo>
                  <a:pt x="103" y="63"/>
                </a:moveTo>
                <a:cubicBezTo>
                  <a:pt x="75" y="63"/>
                  <a:pt x="75" y="63"/>
                  <a:pt x="75" y="63"/>
                </a:cubicBezTo>
                <a:cubicBezTo>
                  <a:pt x="75" y="9"/>
                  <a:pt x="75" y="9"/>
                  <a:pt x="75" y="9"/>
                </a:cubicBezTo>
                <a:cubicBezTo>
                  <a:pt x="103" y="9"/>
                  <a:pt x="103" y="9"/>
                  <a:pt x="103" y="9"/>
                </a:cubicBezTo>
                <a:lnTo>
                  <a:pt x="103" y="63"/>
                </a:lnTo>
                <a:close/>
                <a:moveTo>
                  <a:pt x="107" y="150"/>
                </a:moveTo>
                <a:cubicBezTo>
                  <a:pt x="104" y="150"/>
                  <a:pt x="103" y="152"/>
                  <a:pt x="103" y="155"/>
                </a:cubicBezTo>
                <a:cubicBezTo>
                  <a:pt x="103" y="174"/>
                  <a:pt x="103" y="174"/>
                  <a:pt x="103" y="174"/>
                </a:cubicBezTo>
                <a:cubicBezTo>
                  <a:pt x="94" y="174"/>
                  <a:pt x="94" y="174"/>
                  <a:pt x="94" y="174"/>
                </a:cubicBezTo>
                <a:cubicBezTo>
                  <a:pt x="94" y="111"/>
                  <a:pt x="94" y="111"/>
                  <a:pt x="94" y="111"/>
                </a:cubicBezTo>
                <a:cubicBezTo>
                  <a:pt x="71" y="111"/>
                  <a:pt x="71" y="111"/>
                  <a:pt x="71" y="111"/>
                </a:cubicBezTo>
                <a:cubicBezTo>
                  <a:pt x="68" y="111"/>
                  <a:pt x="66" y="112"/>
                  <a:pt x="66" y="116"/>
                </a:cubicBezTo>
                <a:cubicBezTo>
                  <a:pt x="66" y="119"/>
                  <a:pt x="68" y="120"/>
                  <a:pt x="71" y="120"/>
                </a:cubicBezTo>
                <a:cubicBezTo>
                  <a:pt x="84" y="120"/>
                  <a:pt x="84" y="120"/>
                  <a:pt x="84" y="120"/>
                </a:cubicBezTo>
                <a:cubicBezTo>
                  <a:pt x="84" y="174"/>
                  <a:pt x="84" y="174"/>
                  <a:pt x="84" y="174"/>
                </a:cubicBezTo>
                <a:cubicBezTo>
                  <a:pt x="71" y="174"/>
                  <a:pt x="71" y="174"/>
                  <a:pt x="71" y="174"/>
                </a:cubicBezTo>
                <a:cubicBezTo>
                  <a:pt x="68" y="174"/>
                  <a:pt x="66" y="175"/>
                  <a:pt x="66" y="178"/>
                </a:cubicBezTo>
                <a:cubicBezTo>
                  <a:pt x="66" y="181"/>
                  <a:pt x="68" y="183"/>
                  <a:pt x="71" y="183"/>
                </a:cubicBezTo>
                <a:cubicBezTo>
                  <a:pt x="107" y="183"/>
                  <a:pt x="107" y="183"/>
                  <a:pt x="107" y="183"/>
                </a:cubicBezTo>
                <a:cubicBezTo>
                  <a:pt x="110" y="183"/>
                  <a:pt x="112" y="181"/>
                  <a:pt x="112" y="178"/>
                </a:cubicBezTo>
                <a:cubicBezTo>
                  <a:pt x="112" y="155"/>
                  <a:pt x="112" y="155"/>
                  <a:pt x="112" y="155"/>
                </a:cubicBezTo>
                <a:cubicBezTo>
                  <a:pt x="112" y="152"/>
                  <a:pt x="111" y="150"/>
                  <a:pt x="107" y="150"/>
                </a:cubicBezTo>
                <a:close/>
                <a:moveTo>
                  <a:pt x="103" y="222"/>
                </a:moveTo>
                <a:cubicBezTo>
                  <a:pt x="75" y="222"/>
                  <a:pt x="75" y="222"/>
                  <a:pt x="75" y="222"/>
                </a:cubicBezTo>
                <a:cubicBezTo>
                  <a:pt x="70" y="222"/>
                  <a:pt x="66" y="226"/>
                  <a:pt x="66" y="231"/>
                </a:cubicBezTo>
                <a:cubicBezTo>
                  <a:pt x="66" y="284"/>
                  <a:pt x="66" y="284"/>
                  <a:pt x="66" y="284"/>
                </a:cubicBezTo>
                <a:cubicBezTo>
                  <a:pt x="66" y="290"/>
                  <a:pt x="70" y="294"/>
                  <a:pt x="75" y="294"/>
                </a:cubicBezTo>
                <a:cubicBezTo>
                  <a:pt x="103" y="294"/>
                  <a:pt x="103" y="294"/>
                  <a:pt x="103" y="294"/>
                </a:cubicBezTo>
                <a:cubicBezTo>
                  <a:pt x="108" y="294"/>
                  <a:pt x="112" y="290"/>
                  <a:pt x="112" y="284"/>
                </a:cubicBezTo>
                <a:cubicBezTo>
                  <a:pt x="112" y="231"/>
                  <a:pt x="112" y="231"/>
                  <a:pt x="112" y="231"/>
                </a:cubicBezTo>
                <a:cubicBezTo>
                  <a:pt x="112" y="226"/>
                  <a:pt x="108" y="222"/>
                  <a:pt x="103" y="222"/>
                </a:cubicBezTo>
                <a:close/>
                <a:moveTo>
                  <a:pt x="103" y="284"/>
                </a:moveTo>
                <a:cubicBezTo>
                  <a:pt x="75" y="284"/>
                  <a:pt x="75" y="284"/>
                  <a:pt x="75" y="284"/>
                </a:cubicBezTo>
                <a:cubicBezTo>
                  <a:pt x="75" y="231"/>
                  <a:pt x="75" y="231"/>
                  <a:pt x="75" y="231"/>
                </a:cubicBezTo>
                <a:cubicBezTo>
                  <a:pt x="103" y="231"/>
                  <a:pt x="103" y="231"/>
                  <a:pt x="103" y="231"/>
                </a:cubicBezTo>
                <a:lnTo>
                  <a:pt x="103" y="284"/>
                </a:lnTo>
                <a:close/>
                <a:moveTo>
                  <a:pt x="174" y="261"/>
                </a:moveTo>
                <a:cubicBezTo>
                  <a:pt x="170" y="261"/>
                  <a:pt x="169" y="263"/>
                  <a:pt x="169" y="266"/>
                </a:cubicBezTo>
                <a:cubicBezTo>
                  <a:pt x="169" y="284"/>
                  <a:pt x="169" y="284"/>
                  <a:pt x="169" y="284"/>
                </a:cubicBezTo>
                <a:cubicBezTo>
                  <a:pt x="160" y="284"/>
                  <a:pt x="160" y="284"/>
                  <a:pt x="160" y="284"/>
                </a:cubicBezTo>
                <a:cubicBezTo>
                  <a:pt x="160" y="222"/>
                  <a:pt x="160" y="222"/>
                  <a:pt x="160" y="222"/>
                </a:cubicBezTo>
                <a:cubicBezTo>
                  <a:pt x="137" y="222"/>
                  <a:pt x="137" y="222"/>
                  <a:pt x="137" y="222"/>
                </a:cubicBezTo>
                <a:cubicBezTo>
                  <a:pt x="135" y="222"/>
                  <a:pt x="133" y="223"/>
                  <a:pt x="133" y="226"/>
                </a:cubicBezTo>
                <a:cubicBezTo>
                  <a:pt x="133" y="230"/>
                  <a:pt x="135" y="231"/>
                  <a:pt x="137" y="231"/>
                </a:cubicBezTo>
                <a:cubicBezTo>
                  <a:pt x="151" y="231"/>
                  <a:pt x="151" y="231"/>
                  <a:pt x="151" y="231"/>
                </a:cubicBezTo>
                <a:cubicBezTo>
                  <a:pt x="151" y="284"/>
                  <a:pt x="151" y="284"/>
                  <a:pt x="151" y="284"/>
                </a:cubicBezTo>
                <a:cubicBezTo>
                  <a:pt x="137" y="284"/>
                  <a:pt x="137" y="284"/>
                  <a:pt x="137" y="284"/>
                </a:cubicBezTo>
                <a:cubicBezTo>
                  <a:pt x="135" y="284"/>
                  <a:pt x="133" y="286"/>
                  <a:pt x="133" y="289"/>
                </a:cubicBezTo>
                <a:cubicBezTo>
                  <a:pt x="133" y="292"/>
                  <a:pt x="135" y="294"/>
                  <a:pt x="137" y="294"/>
                </a:cubicBezTo>
                <a:cubicBezTo>
                  <a:pt x="174" y="294"/>
                  <a:pt x="174" y="294"/>
                  <a:pt x="174" y="294"/>
                </a:cubicBezTo>
                <a:cubicBezTo>
                  <a:pt x="176" y="294"/>
                  <a:pt x="178" y="292"/>
                  <a:pt x="178" y="289"/>
                </a:cubicBezTo>
                <a:cubicBezTo>
                  <a:pt x="178" y="266"/>
                  <a:pt x="178" y="266"/>
                  <a:pt x="178" y="266"/>
                </a:cubicBezTo>
                <a:cubicBezTo>
                  <a:pt x="178" y="263"/>
                  <a:pt x="177" y="261"/>
                  <a:pt x="174" y="261"/>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9" name="Freeform 152"/>
          <p:cNvSpPr>
            <a:spLocks noEditPoints="1"/>
          </p:cNvSpPr>
          <p:nvPr userDrawn="1"/>
        </p:nvSpPr>
        <p:spPr bwMode="auto">
          <a:xfrm>
            <a:off x="8674777" y="4115423"/>
            <a:ext cx="309703" cy="507424"/>
          </a:xfrm>
          <a:custGeom>
            <a:avLst/>
            <a:gdLst>
              <a:gd name="T0" fmla="*/ 133 w 178"/>
              <a:gd name="T1" fmla="*/ 5 h 294"/>
              <a:gd name="T2" fmla="*/ 138 w 178"/>
              <a:gd name="T3" fmla="*/ 9 h 294"/>
              <a:gd name="T4" fmla="*/ 137 w 178"/>
              <a:gd name="T5" fmla="*/ 0 h 294"/>
              <a:gd name="T6" fmla="*/ 36 w 178"/>
              <a:gd name="T7" fmla="*/ 44 h 294"/>
              <a:gd name="T8" fmla="*/ 27 w 178"/>
              <a:gd name="T9" fmla="*/ 63 h 294"/>
              <a:gd name="T10" fmla="*/ 22 w 178"/>
              <a:gd name="T11" fmla="*/ 43 h 294"/>
              <a:gd name="T12" fmla="*/ 18 w 178"/>
              <a:gd name="T13" fmla="*/ 48 h 294"/>
              <a:gd name="T14" fmla="*/ 9 w 178"/>
              <a:gd name="T15" fmla="*/ 63 h 294"/>
              <a:gd name="T16" fmla="*/ 4 w 178"/>
              <a:gd name="T17" fmla="*/ 72 h 294"/>
              <a:gd name="T18" fmla="*/ 4 w 178"/>
              <a:gd name="T19" fmla="*/ 72 h 294"/>
              <a:gd name="T20" fmla="*/ 45 w 178"/>
              <a:gd name="T21" fmla="*/ 67 h 294"/>
              <a:gd name="T22" fmla="*/ 41 w 178"/>
              <a:gd name="T23" fmla="*/ 39 h 294"/>
              <a:gd name="T24" fmla="*/ 9 w 178"/>
              <a:gd name="T25" fmla="*/ 111 h 294"/>
              <a:gd name="T26" fmla="*/ 0 w 178"/>
              <a:gd name="T27" fmla="*/ 174 h 294"/>
              <a:gd name="T28" fmla="*/ 36 w 178"/>
              <a:gd name="T29" fmla="*/ 183 h 294"/>
              <a:gd name="T30" fmla="*/ 45 w 178"/>
              <a:gd name="T31" fmla="*/ 120 h 294"/>
              <a:gd name="T32" fmla="*/ 36 w 178"/>
              <a:gd name="T33" fmla="*/ 174 h 294"/>
              <a:gd name="T34" fmla="*/ 9 w 178"/>
              <a:gd name="T35" fmla="*/ 120 h 294"/>
              <a:gd name="T36" fmla="*/ 36 w 178"/>
              <a:gd name="T37" fmla="*/ 174 h 294"/>
              <a:gd name="T38" fmla="*/ 9 w 178"/>
              <a:gd name="T39" fmla="*/ 222 h 294"/>
              <a:gd name="T40" fmla="*/ 4 w 178"/>
              <a:gd name="T41" fmla="*/ 223 h 294"/>
              <a:gd name="T42" fmla="*/ 9 w 178"/>
              <a:gd name="T43" fmla="*/ 231 h 294"/>
              <a:gd name="T44" fmla="*/ 36 w 178"/>
              <a:gd name="T45" fmla="*/ 267 h 294"/>
              <a:gd name="T46" fmla="*/ 45 w 178"/>
              <a:gd name="T47" fmla="*/ 275 h 294"/>
              <a:gd name="T48" fmla="*/ 36 w 178"/>
              <a:gd name="T49" fmla="*/ 222 h 294"/>
              <a:gd name="T50" fmla="*/ 75 w 178"/>
              <a:gd name="T51" fmla="*/ 0 h 294"/>
              <a:gd name="T52" fmla="*/ 66 w 178"/>
              <a:gd name="T53" fmla="*/ 63 h 294"/>
              <a:gd name="T54" fmla="*/ 103 w 178"/>
              <a:gd name="T55" fmla="*/ 72 h 294"/>
              <a:gd name="T56" fmla="*/ 112 w 178"/>
              <a:gd name="T57" fmla="*/ 9 h 294"/>
              <a:gd name="T58" fmla="*/ 103 w 178"/>
              <a:gd name="T59" fmla="*/ 63 h 294"/>
              <a:gd name="T60" fmla="*/ 75 w 178"/>
              <a:gd name="T61" fmla="*/ 9 h 294"/>
              <a:gd name="T62" fmla="*/ 103 w 178"/>
              <a:gd name="T63" fmla="*/ 63 h 294"/>
              <a:gd name="T64" fmla="*/ 107 w 178"/>
              <a:gd name="T65" fmla="*/ 150 h 294"/>
              <a:gd name="T66" fmla="*/ 103 w 178"/>
              <a:gd name="T67" fmla="*/ 174 h 294"/>
              <a:gd name="T68" fmla="*/ 94 w 178"/>
              <a:gd name="T69" fmla="*/ 111 h 294"/>
              <a:gd name="T70" fmla="*/ 66 w 178"/>
              <a:gd name="T71" fmla="*/ 115 h 294"/>
              <a:gd name="T72" fmla="*/ 84 w 178"/>
              <a:gd name="T73" fmla="*/ 120 h 294"/>
              <a:gd name="T74" fmla="*/ 71 w 178"/>
              <a:gd name="T75" fmla="*/ 174 h 294"/>
              <a:gd name="T76" fmla="*/ 71 w 178"/>
              <a:gd name="T77" fmla="*/ 183 h 294"/>
              <a:gd name="T78" fmla="*/ 112 w 178"/>
              <a:gd name="T79" fmla="*/ 178 h 294"/>
              <a:gd name="T80" fmla="*/ 107 w 178"/>
              <a:gd name="T81" fmla="*/ 150 h 294"/>
              <a:gd name="T82" fmla="*/ 75 w 178"/>
              <a:gd name="T83" fmla="*/ 222 h 294"/>
              <a:gd name="T84" fmla="*/ 66 w 178"/>
              <a:gd name="T85" fmla="*/ 284 h 294"/>
              <a:gd name="T86" fmla="*/ 103 w 178"/>
              <a:gd name="T87" fmla="*/ 294 h 294"/>
              <a:gd name="T88" fmla="*/ 112 w 178"/>
              <a:gd name="T89" fmla="*/ 231 h 294"/>
              <a:gd name="T90" fmla="*/ 103 w 178"/>
              <a:gd name="T91" fmla="*/ 284 h 294"/>
              <a:gd name="T92" fmla="*/ 75 w 178"/>
              <a:gd name="T93" fmla="*/ 231 h 294"/>
              <a:gd name="T94" fmla="*/ 103 w 178"/>
              <a:gd name="T95" fmla="*/ 284 h 294"/>
              <a:gd name="T96" fmla="*/ 133 w 178"/>
              <a:gd name="T97" fmla="*/ 226 h 294"/>
              <a:gd name="T98" fmla="*/ 138 w 178"/>
              <a:gd name="T99" fmla="*/ 231 h 294"/>
              <a:gd name="T100" fmla="*/ 169 w 178"/>
              <a:gd name="T101" fmla="*/ 269 h 294"/>
              <a:gd name="T102" fmla="*/ 160 w 178"/>
              <a:gd name="T103" fmla="*/ 284 h 294"/>
              <a:gd name="T104" fmla="*/ 151 w 178"/>
              <a:gd name="T105" fmla="*/ 249 h 294"/>
              <a:gd name="T106" fmla="*/ 137 w 178"/>
              <a:gd name="T107" fmla="*/ 284 h 294"/>
              <a:gd name="T108" fmla="*/ 137 w 178"/>
              <a:gd name="T109" fmla="*/ 294 h 294"/>
              <a:gd name="T110" fmla="*/ 178 w 178"/>
              <a:gd name="T111" fmla="*/ 289 h 294"/>
              <a:gd name="T112" fmla="*/ 169 w 178"/>
              <a:gd name="T113" fmla="*/ 26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294">
                <a:moveTo>
                  <a:pt x="137" y="0"/>
                </a:moveTo>
                <a:cubicBezTo>
                  <a:pt x="135" y="0"/>
                  <a:pt x="133" y="1"/>
                  <a:pt x="133" y="5"/>
                </a:cubicBezTo>
                <a:cubicBezTo>
                  <a:pt x="133" y="8"/>
                  <a:pt x="135" y="9"/>
                  <a:pt x="137" y="9"/>
                </a:cubicBezTo>
                <a:cubicBezTo>
                  <a:pt x="138" y="9"/>
                  <a:pt x="138" y="9"/>
                  <a:pt x="138" y="9"/>
                </a:cubicBezTo>
                <a:cubicBezTo>
                  <a:pt x="140" y="6"/>
                  <a:pt x="142" y="3"/>
                  <a:pt x="144" y="0"/>
                </a:cubicBezTo>
                <a:lnTo>
                  <a:pt x="137" y="0"/>
                </a:lnTo>
                <a:close/>
                <a:moveTo>
                  <a:pt x="41" y="39"/>
                </a:moveTo>
                <a:cubicBezTo>
                  <a:pt x="37" y="39"/>
                  <a:pt x="36" y="41"/>
                  <a:pt x="36" y="44"/>
                </a:cubicBezTo>
                <a:cubicBezTo>
                  <a:pt x="36" y="63"/>
                  <a:pt x="36" y="63"/>
                  <a:pt x="36" y="63"/>
                </a:cubicBezTo>
                <a:cubicBezTo>
                  <a:pt x="27" y="63"/>
                  <a:pt x="27" y="63"/>
                  <a:pt x="27" y="63"/>
                </a:cubicBezTo>
                <a:cubicBezTo>
                  <a:pt x="27" y="36"/>
                  <a:pt x="27" y="36"/>
                  <a:pt x="27" y="36"/>
                </a:cubicBezTo>
                <a:cubicBezTo>
                  <a:pt x="25" y="38"/>
                  <a:pt x="24" y="40"/>
                  <a:pt x="22" y="43"/>
                </a:cubicBezTo>
                <a:cubicBezTo>
                  <a:pt x="22" y="43"/>
                  <a:pt x="21" y="43"/>
                  <a:pt x="21" y="44"/>
                </a:cubicBezTo>
                <a:cubicBezTo>
                  <a:pt x="20" y="45"/>
                  <a:pt x="19" y="47"/>
                  <a:pt x="18" y="48"/>
                </a:cubicBezTo>
                <a:cubicBezTo>
                  <a:pt x="18" y="63"/>
                  <a:pt x="18" y="63"/>
                  <a:pt x="18" y="63"/>
                </a:cubicBezTo>
                <a:cubicBezTo>
                  <a:pt x="9" y="63"/>
                  <a:pt x="9" y="63"/>
                  <a:pt x="9" y="63"/>
                </a:cubicBezTo>
                <a:cubicBezTo>
                  <a:pt x="8" y="63"/>
                  <a:pt x="8" y="63"/>
                  <a:pt x="8" y="63"/>
                </a:cubicBezTo>
                <a:cubicBezTo>
                  <a:pt x="7" y="66"/>
                  <a:pt x="5" y="69"/>
                  <a:pt x="4" y="72"/>
                </a:cubicBezTo>
                <a:cubicBezTo>
                  <a:pt x="4" y="72"/>
                  <a:pt x="4" y="72"/>
                  <a:pt x="4" y="72"/>
                </a:cubicBezTo>
                <a:cubicBezTo>
                  <a:pt x="4" y="72"/>
                  <a:pt x="4" y="72"/>
                  <a:pt x="4" y="72"/>
                </a:cubicBezTo>
                <a:cubicBezTo>
                  <a:pt x="41" y="72"/>
                  <a:pt x="41" y="72"/>
                  <a:pt x="41" y="72"/>
                </a:cubicBezTo>
                <a:cubicBezTo>
                  <a:pt x="43" y="72"/>
                  <a:pt x="45" y="71"/>
                  <a:pt x="45" y="67"/>
                </a:cubicBezTo>
                <a:cubicBezTo>
                  <a:pt x="45" y="44"/>
                  <a:pt x="45" y="44"/>
                  <a:pt x="45" y="44"/>
                </a:cubicBezTo>
                <a:cubicBezTo>
                  <a:pt x="45" y="41"/>
                  <a:pt x="44" y="39"/>
                  <a:pt x="41" y="39"/>
                </a:cubicBezTo>
                <a:close/>
                <a:moveTo>
                  <a:pt x="36" y="111"/>
                </a:moveTo>
                <a:cubicBezTo>
                  <a:pt x="9" y="111"/>
                  <a:pt x="9" y="111"/>
                  <a:pt x="9" y="111"/>
                </a:cubicBezTo>
                <a:cubicBezTo>
                  <a:pt x="4" y="111"/>
                  <a:pt x="0" y="115"/>
                  <a:pt x="0" y="120"/>
                </a:cubicBezTo>
                <a:cubicBezTo>
                  <a:pt x="0" y="174"/>
                  <a:pt x="0" y="174"/>
                  <a:pt x="0" y="174"/>
                </a:cubicBezTo>
                <a:cubicBezTo>
                  <a:pt x="0" y="179"/>
                  <a:pt x="4" y="183"/>
                  <a:pt x="9" y="183"/>
                </a:cubicBezTo>
                <a:cubicBezTo>
                  <a:pt x="36" y="183"/>
                  <a:pt x="36" y="183"/>
                  <a:pt x="36" y="183"/>
                </a:cubicBezTo>
                <a:cubicBezTo>
                  <a:pt x="41" y="183"/>
                  <a:pt x="45" y="179"/>
                  <a:pt x="45" y="174"/>
                </a:cubicBezTo>
                <a:cubicBezTo>
                  <a:pt x="45" y="120"/>
                  <a:pt x="45" y="120"/>
                  <a:pt x="45" y="120"/>
                </a:cubicBezTo>
                <a:cubicBezTo>
                  <a:pt x="45" y="115"/>
                  <a:pt x="41" y="111"/>
                  <a:pt x="36" y="111"/>
                </a:cubicBezTo>
                <a:close/>
                <a:moveTo>
                  <a:pt x="36" y="174"/>
                </a:moveTo>
                <a:cubicBezTo>
                  <a:pt x="9" y="174"/>
                  <a:pt x="9" y="174"/>
                  <a:pt x="9" y="174"/>
                </a:cubicBezTo>
                <a:cubicBezTo>
                  <a:pt x="9" y="120"/>
                  <a:pt x="9" y="120"/>
                  <a:pt x="9" y="120"/>
                </a:cubicBezTo>
                <a:cubicBezTo>
                  <a:pt x="36" y="120"/>
                  <a:pt x="36" y="120"/>
                  <a:pt x="36" y="120"/>
                </a:cubicBezTo>
                <a:lnTo>
                  <a:pt x="36" y="174"/>
                </a:lnTo>
                <a:close/>
                <a:moveTo>
                  <a:pt x="36" y="222"/>
                </a:moveTo>
                <a:cubicBezTo>
                  <a:pt x="9" y="222"/>
                  <a:pt x="9" y="222"/>
                  <a:pt x="9" y="222"/>
                </a:cubicBezTo>
                <a:cubicBezTo>
                  <a:pt x="7" y="222"/>
                  <a:pt x="6" y="222"/>
                  <a:pt x="4" y="223"/>
                </a:cubicBezTo>
                <a:cubicBezTo>
                  <a:pt x="4" y="223"/>
                  <a:pt x="4" y="223"/>
                  <a:pt x="4" y="223"/>
                </a:cubicBezTo>
                <a:cubicBezTo>
                  <a:pt x="6" y="226"/>
                  <a:pt x="7" y="229"/>
                  <a:pt x="9" y="232"/>
                </a:cubicBezTo>
                <a:cubicBezTo>
                  <a:pt x="9" y="231"/>
                  <a:pt x="9" y="231"/>
                  <a:pt x="9" y="231"/>
                </a:cubicBezTo>
                <a:cubicBezTo>
                  <a:pt x="36" y="231"/>
                  <a:pt x="36" y="231"/>
                  <a:pt x="36" y="231"/>
                </a:cubicBezTo>
                <a:cubicBezTo>
                  <a:pt x="36" y="267"/>
                  <a:pt x="36" y="267"/>
                  <a:pt x="36" y="267"/>
                </a:cubicBezTo>
                <a:cubicBezTo>
                  <a:pt x="38" y="269"/>
                  <a:pt x="40" y="271"/>
                  <a:pt x="42" y="273"/>
                </a:cubicBezTo>
                <a:cubicBezTo>
                  <a:pt x="43" y="274"/>
                  <a:pt x="44" y="274"/>
                  <a:pt x="45" y="275"/>
                </a:cubicBezTo>
                <a:cubicBezTo>
                  <a:pt x="45" y="231"/>
                  <a:pt x="45" y="231"/>
                  <a:pt x="45" y="231"/>
                </a:cubicBezTo>
                <a:cubicBezTo>
                  <a:pt x="45" y="226"/>
                  <a:pt x="41" y="222"/>
                  <a:pt x="36" y="222"/>
                </a:cubicBezTo>
                <a:close/>
                <a:moveTo>
                  <a:pt x="103" y="0"/>
                </a:moveTo>
                <a:cubicBezTo>
                  <a:pt x="75" y="0"/>
                  <a:pt x="75" y="0"/>
                  <a:pt x="75" y="0"/>
                </a:cubicBezTo>
                <a:cubicBezTo>
                  <a:pt x="70" y="0"/>
                  <a:pt x="66" y="4"/>
                  <a:pt x="66" y="9"/>
                </a:cubicBezTo>
                <a:cubicBezTo>
                  <a:pt x="66" y="63"/>
                  <a:pt x="66" y="63"/>
                  <a:pt x="66" y="63"/>
                </a:cubicBezTo>
                <a:cubicBezTo>
                  <a:pt x="66" y="68"/>
                  <a:pt x="70" y="72"/>
                  <a:pt x="75" y="72"/>
                </a:cubicBezTo>
                <a:cubicBezTo>
                  <a:pt x="103" y="72"/>
                  <a:pt x="103" y="72"/>
                  <a:pt x="103" y="72"/>
                </a:cubicBezTo>
                <a:cubicBezTo>
                  <a:pt x="108" y="72"/>
                  <a:pt x="112" y="68"/>
                  <a:pt x="112" y="63"/>
                </a:cubicBezTo>
                <a:cubicBezTo>
                  <a:pt x="112" y="9"/>
                  <a:pt x="112" y="9"/>
                  <a:pt x="112" y="9"/>
                </a:cubicBezTo>
                <a:cubicBezTo>
                  <a:pt x="112" y="4"/>
                  <a:pt x="108" y="0"/>
                  <a:pt x="103" y="0"/>
                </a:cubicBezTo>
                <a:close/>
                <a:moveTo>
                  <a:pt x="103" y="63"/>
                </a:moveTo>
                <a:cubicBezTo>
                  <a:pt x="75" y="63"/>
                  <a:pt x="75" y="63"/>
                  <a:pt x="75" y="63"/>
                </a:cubicBezTo>
                <a:cubicBezTo>
                  <a:pt x="75" y="9"/>
                  <a:pt x="75" y="9"/>
                  <a:pt x="75" y="9"/>
                </a:cubicBezTo>
                <a:cubicBezTo>
                  <a:pt x="103" y="9"/>
                  <a:pt x="103" y="9"/>
                  <a:pt x="103" y="9"/>
                </a:cubicBezTo>
                <a:lnTo>
                  <a:pt x="103" y="63"/>
                </a:lnTo>
                <a:close/>
                <a:moveTo>
                  <a:pt x="107" y="150"/>
                </a:moveTo>
                <a:cubicBezTo>
                  <a:pt x="107" y="150"/>
                  <a:pt x="107" y="150"/>
                  <a:pt x="107" y="150"/>
                </a:cubicBezTo>
                <a:cubicBezTo>
                  <a:pt x="104" y="150"/>
                  <a:pt x="103" y="152"/>
                  <a:pt x="103" y="155"/>
                </a:cubicBezTo>
                <a:cubicBezTo>
                  <a:pt x="103" y="174"/>
                  <a:pt x="103" y="174"/>
                  <a:pt x="103" y="174"/>
                </a:cubicBezTo>
                <a:cubicBezTo>
                  <a:pt x="94" y="174"/>
                  <a:pt x="94" y="174"/>
                  <a:pt x="94" y="174"/>
                </a:cubicBezTo>
                <a:cubicBezTo>
                  <a:pt x="94" y="111"/>
                  <a:pt x="94" y="111"/>
                  <a:pt x="94" y="111"/>
                </a:cubicBezTo>
                <a:cubicBezTo>
                  <a:pt x="71" y="111"/>
                  <a:pt x="71" y="111"/>
                  <a:pt x="71" y="111"/>
                </a:cubicBezTo>
                <a:cubicBezTo>
                  <a:pt x="68" y="111"/>
                  <a:pt x="66" y="112"/>
                  <a:pt x="66" y="115"/>
                </a:cubicBezTo>
                <a:cubicBezTo>
                  <a:pt x="66" y="119"/>
                  <a:pt x="68" y="120"/>
                  <a:pt x="71" y="120"/>
                </a:cubicBezTo>
                <a:cubicBezTo>
                  <a:pt x="84" y="120"/>
                  <a:pt x="84" y="120"/>
                  <a:pt x="84" y="120"/>
                </a:cubicBezTo>
                <a:cubicBezTo>
                  <a:pt x="84" y="174"/>
                  <a:pt x="84" y="174"/>
                  <a:pt x="84" y="174"/>
                </a:cubicBezTo>
                <a:cubicBezTo>
                  <a:pt x="71" y="174"/>
                  <a:pt x="71" y="174"/>
                  <a:pt x="71" y="174"/>
                </a:cubicBezTo>
                <a:cubicBezTo>
                  <a:pt x="68" y="174"/>
                  <a:pt x="66" y="175"/>
                  <a:pt x="66" y="178"/>
                </a:cubicBezTo>
                <a:cubicBezTo>
                  <a:pt x="66" y="181"/>
                  <a:pt x="68" y="183"/>
                  <a:pt x="71" y="183"/>
                </a:cubicBezTo>
                <a:cubicBezTo>
                  <a:pt x="107" y="183"/>
                  <a:pt x="107" y="183"/>
                  <a:pt x="107" y="183"/>
                </a:cubicBezTo>
                <a:cubicBezTo>
                  <a:pt x="110" y="183"/>
                  <a:pt x="112" y="181"/>
                  <a:pt x="112" y="178"/>
                </a:cubicBezTo>
                <a:cubicBezTo>
                  <a:pt x="112" y="172"/>
                  <a:pt x="112" y="172"/>
                  <a:pt x="112" y="172"/>
                </a:cubicBezTo>
                <a:cubicBezTo>
                  <a:pt x="110" y="165"/>
                  <a:pt x="108" y="158"/>
                  <a:pt x="107" y="150"/>
                </a:cubicBezTo>
                <a:close/>
                <a:moveTo>
                  <a:pt x="103" y="222"/>
                </a:moveTo>
                <a:cubicBezTo>
                  <a:pt x="75" y="222"/>
                  <a:pt x="75" y="222"/>
                  <a:pt x="75" y="222"/>
                </a:cubicBezTo>
                <a:cubicBezTo>
                  <a:pt x="70" y="222"/>
                  <a:pt x="66" y="226"/>
                  <a:pt x="66" y="231"/>
                </a:cubicBezTo>
                <a:cubicBezTo>
                  <a:pt x="66" y="284"/>
                  <a:pt x="66" y="284"/>
                  <a:pt x="66" y="284"/>
                </a:cubicBezTo>
                <a:cubicBezTo>
                  <a:pt x="66" y="289"/>
                  <a:pt x="70" y="294"/>
                  <a:pt x="75" y="294"/>
                </a:cubicBezTo>
                <a:cubicBezTo>
                  <a:pt x="103" y="294"/>
                  <a:pt x="103" y="294"/>
                  <a:pt x="103" y="294"/>
                </a:cubicBezTo>
                <a:cubicBezTo>
                  <a:pt x="108" y="294"/>
                  <a:pt x="112" y="289"/>
                  <a:pt x="112" y="284"/>
                </a:cubicBezTo>
                <a:cubicBezTo>
                  <a:pt x="112" y="231"/>
                  <a:pt x="112" y="231"/>
                  <a:pt x="112" y="231"/>
                </a:cubicBezTo>
                <a:cubicBezTo>
                  <a:pt x="112" y="226"/>
                  <a:pt x="108" y="222"/>
                  <a:pt x="103" y="222"/>
                </a:cubicBezTo>
                <a:close/>
                <a:moveTo>
                  <a:pt x="103" y="284"/>
                </a:moveTo>
                <a:cubicBezTo>
                  <a:pt x="75" y="284"/>
                  <a:pt x="75" y="284"/>
                  <a:pt x="75" y="284"/>
                </a:cubicBezTo>
                <a:cubicBezTo>
                  <a:pt x="75" y="231"/>
                  <a:pt x="75" y="231"/>
                  <a:pt x="75" y="231"/>
                </a:cubicBezTo>
                <a:cubicBezTo>
                  <a:pt x="103" y="231"/>
                  <a:pt x="103" y="231"/>
                  <a:pt x="103" y="231"/>
                </a:cubicBezTo>
                <a:lnTo>
                  <a:pt x="103" y="284"/>
                </a:lnTo>
                <a:close/>
                <a:moveTo>
                  <a:pt x="133" y="224"/>
                </a:moveTo>
                <a:cubicBezTo>
                  <a:pt x="133" y="224"/>
                  <a:pt x="133" y="225"/>
                  <a:pt x="133" y="226"/>
                </a:cubicBezTo>
                <a:cubicBezTo>
                  <a:pt x="133" y="230"/>
                  <a:pt x="135" y="231"/>
                  <a:pt x="137" y="231"/>
                </a:cubicBezTo>
                <a:cubicBezTo>
                  <a:pt x="138" y="231"/>
                  <a:pt x="138" y="231"/>
                  <a:pt x="138" y="231"/>
                </a:cubicBezTo>
                <a:cubicBezTo>
                  <a:pt x="136" y="229"/>
                  <a:pt x="135" y="226"/>
                  <a:pt x="133" y="224"/>
                </a:cubicBezTo>
                <a:close/>
                <a:moveTo>
                  <a:pt x="169" y="269"/>
                </a:moveTo>
                <a:cubicBezTo>
                  <a:pt x="169" y="284"/>
                  <a:pt x="169" y="284"/>
                  <a:pt x="169" y="284"/>
                </a:cubicBezTo>
                <a:cubicBezTo>
                  <a:pt x="160" y="284"/>
                  <a:pt x="160" y="284"/>
                  <a:pt x="160" y="284"/>
                </a:cubicBezTo>
                <a:cubicBezTo>
                  <a:pt x="160" y="260"/>
                  <a:pt x="160" y="260"/>
                  <a:pt x="160" y="260"/>
                </a:cubicBezTo>
                <a:cubicBezTo>
                  <a:pt x="157" y="256"/>
                  <a:pt x="154" y="253"/>
                  <a:pt x="151" y="249"/>
                </a:cubicBezTo>
                <a:cubicBezTo>
                  <a:pt x="151" y="284"/>
                  <a:pt x="151" y="284"/>
                  <a:pt x="151" y="284"/>
                </a:cubicBezTo>
                <a:cubicBezTo>
                  <a:pt x="137" y="284"/>
                  <a:pt x="137" y="284"/>
                  <a:pt x="137" y="284"/>
                </a:cubicBezTo>
                <a:cubicBezTo>
                  <a:pt x="135" y="284"/>
                  <a:pt x="133" y="286"/>
                  <a:pt x="133" y="289"/>
                </a:cubicBezTo>
                <a:cubicBezTo>
                  <a:pt x="133" y="292"/>
                  <a:pt x="135" y="294"/>
                  <a:pt x="137" y="294"/>
                </a:cubicBezTo>
                <a:cubicBezTo>
                  <a:pt x="174" y="294"/>
                  <a:pt x="174" y="294"/>
                  <a:pt x="174" y="294"/>
                </a:cubicBezTo>
                <a:cubicBezTo>
                  <a:pt x="176" y="294"/>
                  <a:pt x="178" y="292"/>
                  <a:pt x="178" y="289"/>
                </a:cubicBezTo>
                <a:cubicBezTo>
                  <a:pt x="178" y="277"/>
                  <a:pt x="178" y="277"/>
                  <a:pt x="178" y="277"/>
                </a:cubicBezTo>
                <a:cubicBezTo>
                  <a:pt x="175" y="274"/>
                  <a:pt x="172" y="272"/>
                  <a:pt x="169" y="269"/>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0" name="Freeform 153"/>
          <p:cNvSpPr>
            <a:spLocks/>
          </p:cNvSpPr>
          <p:nvPr userDrawn="1"/>
        </p:nvSpPr>
        <p:spPr bwMode="auto">
          <a:xfrm>
            <a:off x="11040344" y="4169901"/>
            <a:ext cx="71589" cy="71600"/>
          </a:xfrm>
          <a:custGeom>
            <a:avLst/>
            <a:gdLst>
              <a:gd name="T0" fmla="*/ 40 w 41"/>
              <a:gd name="T1" fmla="*/ 23 h 41"/>
              <a:gd name="T2" fmla="*/ 19 w 41"/>
              <a:gd name="T3" fmla="*/ 40 h 41"/>
              <a:gd name="T4" fmla="*/ 2 w 41"/>
              <a:gd name="T5" fmla="*/ 18 h 41"/>
              <a:gd name="T6" fmla="*/ 23 w 41"/>
              <a:gd name="T7" fmla="*/ 1 h 41"/>
              <a:gd name="T8" fmla="*/ 40 w 41"/>
              <a:gd name="T9" fmla="*/ 23 h 41"/>
            </a:gdLst>
            <a:ahLst/>
            <a:cxnLst>
              <a:cxn ang="0">
                <a:pos x="T0" y="T1"/>
              </a:cxn>
              <a:cxn ang="0">
                <a:pos x="T2" y="T3"/>
              </a:cxn>
              <a:cxn ang="0">
                <a:pos x="T4" y="T5"/>
              </a:cxn>
              <a:cxn ang="0">
                <a:pos x="T6" y="T7"/>
              </a:cxn>
              <a:cxn ang="0">
                <a:pos x="T8" y="T9"/>
              </a:cxn>
            </a:cxnLst>
            <a:rect l="0" t="0" r="r" b="b"/>
            <a:pathLst>
              <a:path w="41" h="41">
                <a:moveTo>
                  <a:pt x="40" y="23"/>
                </a:moveTo>
                <a:cubicBezTo>
                  <a:pt x="39" y="33"/>
                  <a:pt x="29" y="41"/>
                  <a:pt x="19" y="40"/>
                </a:cubicBezTo>
                <a:cubicBezTo>
                  <a:pt x="8" y="39"/>
                  <a:pt x="0" y="29"/>
                  <a:pt x="2" y="18"/>
                </a:cubicBezTo>
                <a:cubicBezTo>
                  <a:pt x="3" y="8"/>
                  <a:pt x="12" y="0"/>
                  <a:pt x="23" y="1"/>
                </a:cubicBezTo>
                <a:cubicBezTo>
                  <a:pt x="34" y="2"/>
                  <a:pt x="41" y="12"/>
                  <a:pt x="40" y="23"/>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1" name="Freeform 154"/>
          <p:cNvSpPr>
            <a:spLocks/>
          </p:cNvSpPr>
          <p:nvPr userDrawn="1"/>
        </p:nvSpPr>
        <p:spPr bwMode="auto">
          <a:xfrm>
            <a:off x="11034119" y="4238387"/>
            <a:ext cx="71589" cy="68487"/>
          </a:xfrm>
          <a:custGeom>
            <a:avLst/>
            <a:gdLst>
              <a:gd name="T0" fmla="*/ 40 w 41"/>
              <a:gd name="T1" fmla="*/ 22 h 40"/>
              <a:gd name="T2" fmla="*/ 19 w 41"/>
              <a:gd name="T3" fmla="*/ 39 h 40"/>
              <a:gd name="T4" fmla="*/ 1 w 41"/>
              <a:gd name="T5" fmla="*/ 18 h 40"/>
              <a:gd name="T6" fmla="*/ 23 w 41"/>
              <a:gd name="T7" fmla="*/ 1 h 40"/>
              <a:gd name="T8" fmla="*/ 40 w 41"/>
              <a:gd name="T9" fmla="*/ 22 h 40"/>
            </a:gdLst>
            <a:ahLst/>
            <a:cxnLst>
              <a:cxn ang="0">
                <a:pos x="T0" y="T1"/>
              </a:cxn>
              <a:cxn ang="0">
                <a:pos x="T2" y="T3"/>
              </a:cxn>
              <a:cxn ang="0">
                <a:pos x="T4" y="T5"/>
              </a:cxn>
              <a:cxn ang="0">
                <a:pos x="T6" y="T7"/>
              </a:cxn>
              <a:cxn ang="0">
                <a:pos x="T8" y="T9"/>
              </a:cxn>
            </a:cxnLst>
            <a:rect l="0" t="0" r="r" b="b"/>
            <a:pathLst>
              <a:path w="41" h="40">
                <a:moveTo>
                  <a:pt x="40" y="22"/>
                </a:moveTo>
                <a:cubicBezTo>
                  <a:pt x="39" y="33"/>
                  <a:pt x="29" y="40"/>
                  <a:pt x="19" y="39"/>
                </a:cubicBezTo>
                <a:cubicBezTo>
                  <a:pt x="8" y="38"/>
                  <a:pt x="0" y="29"/>
                  <a:pt x="1" y="18"/>
                </a:cubicBezTo>
                <a:cubicBezTo>
                  <a:pt x="3" y="7"/>
                  <a:pt x="12" y="0"/>
                  <a:pt x="23" y="1"/>
                </a:cubicBezTo>
                <a:cubicBezTo>
                  <a:pt x="33" y="2"/>
                  <a:pt x="41" y="11"/>
                  <a:pt x="40" y="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2" name="Freeform 155"/>
          <p:cNvSpPr>
            <a:spLocks/>
          </p:cNvSpPr>
          <p:nvPr userDrawn="1"/>
        </p:nvSpPr>
        <p:spPr bwMode="auto">
          <a:xfrm>
            <a:off x="11027893" y="4303761"/>
            <a:ext cx="70034" cy="70044"/>
          </a:xfrm>
          <a:custGeom>
            <a:avLst/>
            <a:gdLst>
              <a:gd name="T0" fmla="*/ 40 w 41"/>
              <a:gd name="T1" fmla="*/ 23 h 41"/>
              <a:gd name="T2" fmla="*/ 18 w 41"/>
              <a:gd name="T3" fmla="*/ 40 h 41"/>
              <a:gd name="T4" fmla="*/ 1 w 41"/>
              <a:gd name="T5" fmla="*/ 18 h 41"/>
              <a:gd name="T6" fmla="*/ 23 w 41"/>
              <a:gd name="T7" fmla="*/ 1 h 41"/>
              <a:gd name="T8" fmla="*/ 40 w 41"/>
              <a:gd name="T9" fmla="*/ 23 h 41"/>
            </a:gdLst>
            <a:ahLst/>
            <a:cxnLst>
              <a:cxn ang="0">
                <a:pos x="T0" y="T1"/>
              </a:cxn>
              <a:cxn ang="0">
                <a:pos x="T2" y="T3"/>
              </a:cxn>
              <a:cxn ang="0">
                <a:pos x="T4" y="T5"/>
              </a:cxn>
              <a:cxn ang="0">
                <a:pos x="T6" y="T7"/>
              </a:cxn>
              <a:cxn ang="0">
                <a:pos x="T8" y="T9"/>
              </a:cxn>
            </a:cxnLst>
            <a:rect l="0" t="0" r="r" b="b"/>
            <a:pathLst>
              <a:path w="41" h="41">
                <a:moveTo>
                  <a:pt x="40" y="23"/>
                </a:moveTo>
                <a:cubicBezTo>
                  <a:pt x="39" y="33"/>
                  <a:pt x="29" y="41"/>
                  <a:pt x="18" y="40"/>
                </a:cubicBezTo>
                <a:cubicBezTo>
                  <a:pt x="8" y="39"/>
                  <a:pt x="0" y="29"/>
                  <a:pt x="1" y="18"/>
                </a:cubicBezTo>
                <a:cubicBezTo>
                  <a:pt x="2" y="8"/>
                  <a:pt x="12" y="0"/>
                  <a:pt x="23" y="1"/>
                </a:cubicBezTo>
                <a:cubicBezTo>
                  <a:pt x="33" y="2"/>
                  <a:pt x="41" y="12"/>
                  <a:pt x="40" y="23"/>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3" name="Freeform 156"/>
          <p:cNvSpPr>
            <a:spLocks/>
          </p:cNvSpPr>
          <p:nvPr userDrawn="1"/>
        </p:nvSpPr>
        <p:spPr bwMode="auto">
          <a:xfrm>
            <a:off x="11020112" y="4370691"/>
            <a:ext cx="71589" cy="68487"/>
          </a:xfrm>
          <a:custGeom>
            <a:avLst/>
            <a:gdLst>
              <a:gd name="T0" fmla="*/ 40 w 41"/>
              <a:gd name="T1" fmla="*/ 22 h 40"/>
              <a:gd name="T2" fmla="*/ 18 w 41"/>
              <a:gd name="T3" fmla="*/ 39 h 40"/>
              <a:gd name="T4" fmla="*/ 1 w 41"/>
              <a:gd name="T5" fmla="*/ 18 h 40"/>
              <a:gd name="T6" fmla="*/ 22 w 41"/>
              <a:gd name="T7" fmla="*/ 1 h 40"/>
              <a:gd name="T8" fmla="*/ 40 w 41"/>
              <a:gd name="T9" fmla="*/ 22 h 40"/>
            </a:gdLst>
            <a:ahLst/>
            <a:cxnLst>
              <a:cxn ang="0">
                <a:pos x="T0" y="T1"/>
              </a:cxn>
              <a:cxn ang="0">
                <a:pos x="T2" y="T3"/>
              </a:cxn>
              <a:cxn ang="0">
                <a:pos x="T4" y="T5"/>
              </a:cxn>
              <a:cxn ang="0">
                <a:pos x="T6" y="T7"/>
              </a:cxn>
              <a:cxn ang="0">
                <a:pos x="T8" y="T9"/>
              </a:cxn>
            </a:cxnLst>
            <a:rect l="0" t="0" r="r" b="b"/>
            <a:pathLst>
              <a:path w="41" h="40">
                <a:moveTo>
                  <a:pt x="40" y="22"/>
                </a:moveTo>
                <a:cubicBezTo>
                  <a:pt x="38" y="33"/>
                  <a:pt x="29" y="40"/>
                  <a:pt x="18" y="39"/>
                </a:cubicBezTo>
                <a:cubicBezTo>
                  <a:pt x="8" y="38"/>
                  <a:pt x="0" y="29"/>
                  <a:pt x="1" y="18"/>
                </a:cubicBezTo>
                <a:cubicBezTo>
                  <a:pt x="2" y="7"/>
                  <a:pt x="12" y="0"/>
                  <a:pt x="22" y="1"/>
                </a:cubicBezTo>
                <a:cubicBezTo>
                  <a:pt x="33" y="2"/>
                  <a:pt x="41" y="11"/>
                  <a:pt x="40" y="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 name="Freeform 157"/>
          <p:cNvSpPr>
            <a:spLocks/>
          </p:cNvSpPr>
          <p:nvPr userDrawn="1"/>
        </p:nvSpPr>
        <p:spPr bwMode="auto">
          <a:xfrm>
            <a:off x="11013885" y="4436065"/>
            <a:ext cx="70034" cy="71600"/>
          </a:xfrm>
          <a:custGeom>
            <a:avLst/>
            <a:gdLst>
              <a:gd name="T0" fmla="*/ 39 w 41"/>
              <a:gd name="T1" fmla="*/ 23 h 41"/>
              <a:gd name="T2" fmla="*/ 18 w 41"/>
              <a:gd name="T3" fmla="*/ 40 h 41"/>
              <a:gd name="T4" fmla="*/ 1 w 41"/>
              <a:gd name="T5" fmla="*/ 18 h 41"/>
              <a:gd name="T6" fmla="*/ 22 w 41"/>
              <a:gd name="T7" fmla="*/ 1 h 41"/>
              <a:gd name="T8" fmla="*/ 39 w 41"/>
              <a:gd name="T9" fmla="*/ 23 h 41"/>
            </a:gdLst>
            <a:ahLst/>
            <a:cxnLst>
              <a:cxn ang="0">
                <a:pos x="T0" y="T1"/>
              </a:cxn>
              <a:cxn ang="0">
                <a:pos x="T2" y="T3"/>
              </a:cxn>
              <a:cxn ang="0">
                <a:pos x="T4" y="T5"/>
              </a:cxn>
              <a:cxn ang="0">
                <a:pos x="T6" y="T7"/>
              </a:cxn>
              <a:cxn ang="0">
                <a:pos x="T8" y="T9"/>
              </a:cxn>
            </a:cxnLst>
            <a:rect l="0" t="0" r="r" b="b"/>
            <a:pathLst>
              <a:path w="41" h="41">
                <a:moveTo>
                  <a:pt x="39" y="23"/>
                </a:moveTo>
                <a:cubicBezTo>
                  <a:pt x="38" y="33"/>
                  <a:pt x="29" y="41"/>
                  <a:pt x="18" y="40"/>
                </a:cubicBezTo>
                <a:cubicBezTo>
                  <a:pt x="7" y="39"/>
                  <a:pt x="0" y="29"/>
                  <a:pt x="1" y="18"/>
                </a:cubicBezTo>
                <a:cubicBezTo>
                  <a:pt x="2" y="8"/>
                  <a:pt x="12" y="0"/>
                  <a:pt x="22" y="1"/>
                </a:cubicBezTo>
                <a:cubicBezTo>
                  <a:pt x="33" y="2"/>
                  <a:pt x="41" y="12"/>
                  <a:pt x="39" y="23"/>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5" name="Freeform 158"/>
          <p:cNvSpPr>
            <a:spLocks/>
          </p:cNvSpPr>
          <p:nvPr userDrawn="1"/>
        </p:nvSpPr>
        <p:spPr bwMode="auto">
          <a:xfrm>
            <a:off x="11006105" y="4504551"/>
            <a:ext cx="70034" cy="68487"/>
          </a:xfrm>
          <a:custGeom>
            <a:avLst/>
            <a:gdLst>
              <a:gd name="T0" fmla="*/ 39 w 40"/>
              <a:gd name="T1" fmla="*/ 22 h 40"/>
              <a:gd name="T2" fmla="*/ 18 w 40"/>
              <a:gd name="T3" fmla="*/ 39 h 40"/>
              <a:gd name="T4" fmla="*/ 1 w 40"/>
              <a:gd name="T5" fmla="*/ 18 h 40"/>
              <a:gd name="T6" fmla="*/ 22 w 40"/>
              <a:gd name="T7" fmla="*/ 1 h 40"/>
              <a:gd name="T8" fmla="*/ 39 w 40"/>
              <a:gd name="T9" fmla="*/ 22 h 40"/>
            </a:gdLst>
            <a:ahLst/>
            <a:cxnLst>
              <a:cxn ang="0">
                <a:pos x="T0" y="T1"/>
              </a:cxn>
              <a:cxn ang="0">
                <a:pos x="T2" y="T3"/>
              </a:cxn>
              <a:cxn ang="0">
                <a:pos x="T4" y="T5"/>
              </a:cxn>
              <a:cxn ang="0">
                <a:pos x="T6" y="T7"/>
              </a:cxn>
              <a:cxn ang="0">
                <a:pos x="T8" y="T9"/>
              </a:cxn>
            </a:cxnLst>
            <a:rect l="0" t="0" r="r" b="b"/>
            <a:pathLst>
              <a:path w="40" h="40">
                <a:moveTo>
                  <a:pt x="39" y="22"/>
                </a:moveTo>
                <a:cubicBezTo>
                  <a:pt x="38" y="33"/>
                  <a:pt x="29" y="40"/>
                  <a:pt x="18" y="39"/>
                </a:cubicBezTo>
                <a:cubicBezTo>
                  <a:pt x="7" y="38"/>
                  <a:pt x="0" y="29"/>
                  <a:pt x="1" y="18"/>
                </a:cubicBezTo>
                <a:cubicBezTo>
                  <a:pt x="2" y="7"/>
                  <a:pt x="11" y="0"/>
                  <a:pt x="22" y="1"/>
                </a:cubicBezTo>
                <a:cubicBezTo>
                  <a:pt x="33" y="2"/>
                  <a:pt x="40" y="11"/>
                  <a:pt x="39" y="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6" name="Freeform 159"/>
          <p:cNvSpPr>
            <a:spLocks/>
          </p:cNvSpPr>
          <p:nvPr userDrawn="1"/>
        </p:nvSpPr>
        <p:spPr bwMode="auto">
          <a:xfrm>
            <a:off x="8035141" y="4395596"/>
            <a:ext cx="624074" cy="252155"/>
          </a:xfrm>
          <a:custGeom>
            <a:avLst/>
            <a:gdLst>
              <a:gd name="T0" fmla="*/ 39 w 360"/>
              <a:gd name="T1" fmla="*/ 142 h 146"/>
              <a:gd name="T2" fmla="*/ 360 w 360"/>
              <a:gd name="T3" fmla="*/ 55 h 146"/>
              <a:gd name="T4" fmla="*/ 345 w 360"/>
              <a:gd name="T5" fmla="*/ 0 h 146"/>
              <a:gd name="T6" fmla="*/ 25 w 360"/>
              <a:gd name="T7" fmla="*/ 87 h 146"/>
              <a:gd name="T8" fmla="*/ 4 w 360"/>
              <a:gd name="T9" fmla="*/ 121 h 146"/>
              <a:gd name="T10" fmla="*/ 39 w 360"/>
              <a:gd name="T11" fmla="*/ 142 h 146"/>
            </a:gdLst>
            <a:ahLst/>
            <a:cxnLst>
              <a:cxn ang="0">
                <a:pos x="T0" y="T1"/>
              </a:cxn>
              <a:cxn ang="0">
                <a:pos x="T2" y="T3"/>
              </a:cxn>
              <a:cxn ang="0">
                <a:pos x="T4" y="T5"/>
              </a:cxn>
              <a:cxn ang="0">
                <a:pos x="T6" y="T7"/>
              </a:cxn>
              <a:cxn ang="0">
                <a:pos x="T8" y="T9"/>
              </a:cxn>
              <a:cxn ang="0">
                <a:pos x="T10" y="T11"/>
              </a:cxn>
            </a:cxnLst>
            <a:rect l="0" t="0" r="r" b="b"/>
            <a:pathLst>
              <a:path w="360" h="146">
                <a:moveTo>
                  <a:pt x="39" y="142"/>
                </a:moveTo>
                <a:cubicBezTo>
                  <a:pt x="360" y="55"/>
                  <a:pt x="360" y="55"/>
                  <a:pt x="360" y="55"/>
                </a:cubicBezTo>
                <a:cubicBezTo>
                  <a:pt x="345" y="0"/>
                  <a:pt x="345" y="0"/>
                  <a:pt x="345" y="0"/>
                </a:cubicBezTo>
                <a:cubicBezTo>
                  <a:pt x="25" y="87"/>
                  <a:pt x="25" y="87"/>
                  <a:pt x="25" y="87"/>
                </a:cubicBezTo>
                <a:cubicBezTo>
                  <a:pt x="9" y="91"/>
                  <a:pt x="0" y="106"/>
                  <a:pt x="4" y="121"/>
                </a:cubicBezTo>
                <a:cubicBezTo>
                  <a:pt x="9" y="137"/>
                  <a:pt x="24" y="146"/>
                  <a:pt x="39" y="142"/>
                </a:cubicBezTo>
              </a:path>
            </a:pathLst>
          </a:custGeom>
          <a:solidFill>
            <a:srgbClr val="10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7" name="Freeform 160"/>
          <p:cNvSpPr>
            <a:spLocks/>
          </p:cNvSpPr>
          <p:nvPr userDrawn="1"/>
        </p:nvSpPr>
        <p:spPr bwMode="auto">
          <a:xfrm>
            <a:off x="8067823" y="4531013"/>
            <a:ext cx="87152" cy="110513"/>
          </a:xfrm>
          <a:custGeom>
            <a:avLst/>
            <a:gdLst>
              <a:gd name="T0" fmla="*/ 33 w 50"/>
              <a:gd name="T1" fmla="*/ 0 h 64"/>
              <a:gd name="T2" fmla="*/ 6 w 50"/>
              <a:gd name="T3" fmla="*/ 8 h 64"/>
              <a:gd name="T4" fmla="*/ 3 w 50"/>
              <a:gd name="T5" fmla="*/ 8 h 64"/>
              <a:gd name="T6" fmla="*/ 3 w 50"/>
              <a:gd name="T7" fmla="*/ 8 h 64"/>
              <a:gd name="T8" fmla="*/ 0 w 50"/>
              <a:gd name="T9" fmla="*/ 10 h 64"/>
              <a:gd name="T10" fmla="*/ 10 w 50"/>
              <a:gd name="T11" fmla="*/ 63 h 64"/>
              <a:gd name="T12" fmla="*/ 15 w 50"/>
              <a:gd name="T13" fmla="*/ 64 h 64"/>
              <a:gd name="T14" fmla="*/ 16 w 50"/>
              <a:gd name="T15" fmla="*/ 63 h 64"/>
              <a:gd name="T16" fmla="*/ 18 w 50"/>
              <a:gd name="T17" fmla="*/ 63 h 64"/>
              <a:gd name="T18" fmla="*/ 20 w 50"/>
              <a:gd name="T19" fmla="*/ 63 h 64"/>
              <a:gd name="T20" fmla="*/ 50 w 50"/>
              <a:gd name="T21" fmla="*/ 55 h 64"/>
              <a:gd name="T22" fmla="*/ 33 w 50"/>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64">
                <a:moveTo>
                  <a:pt x="33" y="0"/>
                </a:moveTo>
                <a:cubicBezTo>
                  <a:pt x="6" y="8"/>
                  <a:pt x="6" y="8"/>
                  <a:pt x="6" y="8"/>
                </a:cubicBezTo>
                <a:cubicBezTo>
                  <a:pt x="5" y="8"/>
                  <a:pt x="4" y="8"/>
                  <a:pt x="3" y="8"/>
                </a:cubicBezTo>
                <a:cubicBezTo>
                  <a:pt x="3" y="8"/>
                  <a:pt x="3" y="8"/>
                  <a:pt x="3" y="8"/>
                </a:cubicBezTo>
                <a:cubicBezTo>
                  <a:pt x="2" y="9"/>
                  <a:pt x="1" y="9"/>
                  <a:pt x="0" y="10"/>
                </a:cubicBezTo>
                <a:cubicBezTo>
                  <a:pt x="10" y="63"/>
                  <a:pt x="10" y="63"/>
                  <a:pt x="10" y="63"/>
                </a:cubicBezTo>
                <a:cubicBezTo>
                  <a:pt x="12" y="64"/>
                  <a:pt x="13" y="64"/>
                  <a:pt x="15" y="64"/>
                </a:cubicBezTo>
                <a:cubicBezTo>
                  <a:pt x="16" y="63"/>
                  <a:pt x="16" y="63"/>
                  <a:pt x="16" y="63"/>
                </a:cubicBezTo>
                <a:cubicBezTo>
                  <a:pt x="16" y="63"/>
                  <a:pt x="17" y="63"/>
                  <a:pt x="18" y="63"/>
                </a:cubicBezTo>
                <a:cubicBezTo>
                  <a:pt x="19" y="63"/>
                  <a:pt x="19" y="63"/>
                  <a:pt x="20" y="63"/>
                </a:cubicBezTo>
                <a:cubicBezTo>
                  <a:pt x="50" y="55"/>
                  <a:pt x="50" y="55"/>
                  <a:pt x="50" y="55"/>
                </a:cubicBezTo>
                <a:lnTo>
                  <a:pt x="33" y="0"/>
                </a:lnTo>
                <a:close/>
              </a:path>
            </a:pathLst>
          </a:custGeom>
          <a:solidFill>
            <a:srgbClr val="0D52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8" name="Freeform 161"/>
          <p:cNvSpPr>
            <a:spLocks/>
          </p:cNvSpPr>
          <p:nvPr userDrawn="1"/>
        </p:nvSpPr>
        <p:spPr bwMode="auto">
          <a:xfrm>
            <a:off x="8086498" y="4286639"/>
            <a:ext cx="533809" cy="923013"/>
          </a:xfrm>
          <a:custGeom>
            <a:avLst/>
            <a:gdLst>
              <a:gd name="T0" fmla="*/ 238 w 307"/>
              <a:gd name="T1" fmla="*/ 303 h 535"/>
              <a:gd name="T2" fmla="*/ 278 w 307"/>
              <a:gd name="T3" fmla="*/ 206 h 535"/>
              <a:gd name="T4" fmla="*/ 281 w 307"/>
              <a:gd name="T5" fmla="*/ 159 h 535"/>
              <a:gd name="T6" fmla="*/ 244 w 307"/>
              <a:gd name="T7" fmla="*/ 27 h 535"/>
              <a:gd name="T8" fmla="*/ 243 w 307"/>
              <a:gd name="T9" fmla="*/ 27 h 535"/>
              <a:gd name="T10" fmla="*/ 206 w 307"/>
              <a:gd name="T11" fmla="*/ 3 h 535"/>
              <a:gd name="T12" fmla="*/ 177 w 307"/>
              <a:gd name="T13" fmla="*/ 41 h 535"/>
              <a:gd name="T14" fmla="*/ 178 w 307"/>
              <a:gd name="T15" fmla="*/ 43 h 535"/>
              <a:gd name="T16" fmla="*/ 178 w 307"/>
              <a:gd name="T17" fmla="*/ 43 h 535"/>
              <a:gd name="T18" fmla="*/ 142 w 307"/>
              <a:gd name="T19" fmla="*/ 23 h 535"/>
              <a:gd name="T20" fmla="*/ 113 w 307"/>
              <a:gd name="T21" fmla="*/ 59 h 535"/>
              <a:gd name="T22" fmla="*/ 78 w 307"/>
              <a:gd name="T23" fmla="*/ 41 h 535"/>
              <a:gd name="T24" fmla="*/ 49 w 307"/>
              <a:gd name="T25" fmla="*/ 80 h 535"/>
              <a:gd name="T26" fmla="*/ 55 w 307"/>
              <a:gd name="T27" fmla="*/ 95 h 535"/>
              <a:gd name="T28" fmla="*/ 32 w 307"/>
              <a:gd name="T29" fmla="*/ 90 h 535"/>
              <a:gd name="T30" fmla="*/ 3 w 307"/>
              <a:gd name="T31" fmla="*/ 128 h 535"/>
              <a:gd name="T32" fmla="*/ 3 w 307"/>
              <a:gd name="T33" fmla="*/ 129 h 535"/>
              <a:gd name="T34" fmla="*/ 3 w 307"/>
              <a:gd name="T35" fmla="*/ 129 h 535"/>
              <a:gd name="T36" fmla="*/ 46 w 307"/>
              <a:gd name="T37" fmla="*/ 364 h 535"/>
              <a:gd name="T38" fmla="*/ 94 w 307"/>
              <a:gd name="T39" fmla="*/ 535 h 535"/>
              <a:gd name="T40" fmla="*/ 307 w 307"/>
              <a:gd name="T41" fmla="*/ 528 h 535"/>
              <a:gd name="T42" fmla="*/ 238 w 307"/>
              <a:gd name="T43" fmla="*/ 30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7" h="535">
                <a:moveTo>
                  <a:pt x="238" y="303"/>
                </a:moveTo>
                <a:cubicBezTo>
                  <a:pt x="278" y="206"/>
                  <a:pt x="278" y="206"/>
                  <a:pt x="278" y="206"/>
                </a:cubicBezTo>
                <a:cubicBezTo>
                  <a:pt x="285" y="192"/>
                  <a:pt x="286" y="175"/>
                  <a:pt x="281" y="159"/>
                </a:cubicBezTo>
                <a:cubicBezTo>
                  <a:pt x="244" y="27"/>
                  <a:pt x="244" y="27"/>
                  <a:pt x="244" y="27"/>
                </a:cubicBezTo>
                <a:cubicBezTo>
                  <a:pt x="243" y="27"/>
                  <a:pt x="243" y="27"/>
                  <a:pt x="243" y="27"/>
                </a:cubicBezTo>
                <a:cubicBezTo>
                  <a:pt x="239" y="11"/>
                  <a:pt x="223" y="0"/>
                  <a:pt x="206" y="3"/>
                </a:cubicBezTo>
                <a:cubicBezTo>
                  <a:pt x="188" y="5"/>
                  <a:pt x="175" y="22"/>
                  <a:pt x="177" y="41"/>
                </a:cubicBezTo>
                <a:cubicBezTo>
                  <a:pt x="177" y="42"/>
                  <a:pt x="178" y="42"/>
                  <a:pt x="178" y="43"/>
                </a:cubicBezTo>
                <a:cubicBezTo>
                  <a:pt x="178" y="43"/>
                  <a:pt x="178" y="43"/>
                  <a:pt x="178" y="43"/>
                </a:cubicBezTo>
                <a:cubicBezTo>
                  <a:pt x="172" y="29"/>
                  <a:pt x="157" y="20"/>
                  <a:pt x="142" y="23"/>
                </a:cubicBezTo>
                <a:cubicBezTo>
                  <a:pt x="124" y="25"/>
                  <a:pt x="111" y="41"/>
                  <a:pt x="113" y="59"/>
                </a:cubicBezTo>
                <a:cubicBezTo>
                  <a:pt x="106" y="47"/>
                  <a:pt x="93" y="39"/>
                  <a:pt x="78" y="41"/>
                </a:cubicBezTo>
                <a:cubicBezTo>
                  <a:pt x="59" y="44"/>
                  <a:pt x="47" y="61"/>
                  <a:pt x="49" y="80"/>
                </a:cubicBezTo>
                <a:cubicBezTo>
                  <a:pt x="50" y="86"/>
                  <a:pt x="52" y="91"/>
                  <a:pt x="55" y="95"/>
                </a:cubicBezTo>
                <a:cubicBezTo>
                  <a:pt x="49" y="91"/>
                  <a:pt x="40" y="88"/>
                  <a:pt x="32" y="90"/>
                </a:cubicBezTo>
                <a:cubicBezTo>
                  <a:pt x="13" y="92"/>
                  <a:pt x="0" y="109"/>
                  <a:pt x="3" y="128"/>
                </a:cubicBezTo>
                <a:cubicBezTo>
                  <a:pt x="3" y="128"/>
                  <a:pt x="3" y="129"/>
                  <a:pt x="3" y="129"/>
                </a:cubicBezTo>
                <a:cubicBezTo>
                  <a:pt x="3" y="129"/>
                  <a:pt x="3" y="129"/>
                  <a:pt x="3" y="129"/>
                </a:cubicBezTo>
                <a:cubicBezTo>
                  <a:pt x="46" y="364"/>
                  <a:pt x="46" y="364"/>
                  <a:pt x="46" y="364"/>
                </a:cubicBezTo>
                <a:cubicBezTo>
                  <a:pt x="49" y="368"/>
                  <a:pt x="94" y="535"/>
                  <a:pt x="94" y="535"/>
                </a:cubicBezTo>
                <a:cubicBezTo>
                  <a:pt x="307" y="528"/>
                  <a:pt x="307" y="528"/>
                  <a:pt x="307" y="528"/>
                </a:cubicBezTo>
                <a:cubicBezTo>
                  <a:pt x="238" y="303"/>
                  <a:pt x="238" y="303"/>
                  <a:pt x="238" y="303"/>
                </a:cubicBezTo>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9" name="Freeform 162"/>
          <p:cNvSpPr>
            <a:spLocks/>
          </p:cNvSpPr>
          <p:nvPr userDrawn="1"/>
        </p:nvSpPr>
        <p:spPr bwMode="auto">
          <a:xfrm>
            <a:off x="8086498" y="4439178"/>
            <a:ext cx="284802" cy="793822"/>
          </a:xfrm>
          <a:custGeom>
            <a:avLst/>
            <a:gdLst>
              <a:gd name="T0" fmla="*/ 164 w 164"/>
              <a:gd name="T1" fmla="*/ 453 h 459"/>
              <a:gd name="T2" fmla="*/ 34 w 164"/>
              <a:gd name="T3" fmla="*/ 30 h 459"/>
              <a:gd name="T4" fmla="*/ 34 w 164"/>
              <a:gd name="T5" fmla="*/ 30 h 459"/>
              <a:gd name="T6" fmla="*/ 33 w 164"/>
              <a:gd name="T7" fmla="*/ 29 h 459"/>
              <a:gd name="T8" fmla="*/ 43 w 164"/>
              <a:gd name="T9" fmla="*/ 1 h 459"/>
              <a:gd name="T10" fmla="*/ 32 w 164"/>
              <a:gd name="T11" fmla="*/ 1 h 459"/>
              <a:gd name="T12" fmla="*/ 3 w 164"/>
              <a:gd name="T13" fmla="*/ 39 h 459"/>
              <a:gd name="T14" fmla="*/ 3 w 164"/>
              <a:gd name="T15" fmla="*/ 40 h 459"/>
              <a:gd name="T16" fmla="*/ 3 w 164"/>
              <a:gd name="T17" fmla="*/ 40 h 459"/>
              <a:gd name="T18" fmla="*/ 46 w 164"/>
              <a:gd name="T19" fmla="*/ 275 h 459"/>
              <a:gd name="T20" fmla="*/ 97 w 164"/>
              <a:gd name="T21" fmla="*/ 459 h 459"/>
              <a:gd name="T22" fmla="*/ 164 w 164"/>
              <a:gd name="T23" fmla="*/ 4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459">
                <a:moveTo>
                  <a:pt x="164" y="453"/>
                </a:moveTo>
                <a:cubicBezTo>
                  <a:pt x="34" y="30"/>
                  <a:pt x="34" y="30"/>
                  <a:pt x="34" y="30"/>
                </a:cubicBezTo>
                <a:cubicBezTo>
                  <a:pt x="34" y="30"/>
                  <a:pt x="34" y="30"/>
                  <a:pt x="34" y="30"/>
                </a:cubicBezTo>
                <a:cubicBezTo>
                  <a:pt x="34" y="30"/>
                  <a:pt x="34" y="30"/>
                  <a:pt x="33" y="29"/>
                </a:cubicBezTo>
                <a:cubicBezTo>
                  <a:pt x="32" y="18"/>
                  <a:pt x="36" y="8"/>
                  <a:pt x="43" y="1"/>
                </a:cubicBezTo>
                <a:cubicBezTo>
                  <a:pt x="39" y="0"/>
                  <a:pt x="35" y="0"/>
                  <a:pt x="32" y="1"/>
                </a:cubicBezTo>
                <a:cubicBezTo>
                  <a:pt x="13" y="3"/>
                  <a:pt x="0" y="20"/>
                  <a:pt x="3" y="39"/>
                </a:cubicBezTo>
                <a:cubicBezTo>
                  <a:pt x="3" y="39"/>
                  <a:pt x="3" y="40"/>
                  <a:pt x="3" y="40"/>
                </a:cubicBezTo>
                <a:cubicBezTo>
                  <a:pt x="3" y="40"/>
                  <a:pt x="3" y="40"/>
                  <a:pt x="3" y="40"/>
                </a:cubicBezTo>
                <a:cubicBezTo>
                  <a:pt x="46" y="275"/>
                  <a:pt x="46" y="275"/>
                  <a:pt x="46" y="275"/>
                </a:cubicBezTo>
                <a:cubicBezTo>
                  <a:pt x="49" y="279"/>
                  <a:pt x="97" y="459"/>
                  <a:pt x="97" y="459"/>
                </a:cubicBezTo>
                <a:cubicBezTo>
                  <a:pt x="164" y="453"/>
                  <a:pt x="164" y="453"/>
                  <a:pt x="164" y="453"/>
                </a:cubicBezTo>
              </a:path>
            </a:pathLst>
          </a:custGeom>
          <a:solidFill>
            <a:srgbClr val="AB84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0" name="Freeform 163"/>
          <p:cNvSpPr>
            <a:spLocks/>
          </p:cNvSpPr>
          <p:nvPr userDrawn="1"/>
        </p:nvSpPr>
        <p:spPr bwMode="auto">
          <a:xfrm>
            <a:off x="8144082" y="4865663"/>
            <a:ext cx="457550" cy="196121"/>
          </a:xfrm>
          <a:custGeom>
            <a:avLst/>
            <a:gdLst>
              <a:gd name="T0" fmla="*/ 263 w 264"/>
              <a:gd name="T1" fmla="*/ 58 h 113"/>
              <a:gd name="T2" fmla="*/ 256 w 264"/>
              <a:gd name="T3" fmla="*/ 69 h 113"/>
              <a:gd name="T4" fmla="*/ 21 w 264"/>
              <a:gd name="T5" fmla="*/ 112 h 113"/>
              <a:gd name="T6" fmla="*/ 10 w 264"/>
              <a:gd name="T7" fmla="*/ 105 h 113"/>
              <a:gd name="T8" fmla="*/ 1 w 264"/>
              <a:gd name="T9" fmla="*/ 55 h 113"/>
              <a:gd name="T10" fmla="*/ 8 w 264"/>
              <a:gd name="T11" fmla="*/ 44 h 113"/>
              <a:gd name="T12" fmla="*/ 243 w 264"/>
              <a:gd name="T13" fmla="*/ 1 h 113"/>
              <a:gd name="T14" fmla="*/ 254 w 264"/>
              <a:gd name="T15" fmla="*/ 8 h 113"/>
              <a:gd name="T16" fmla="*/ 263 w 264"/>
              <a:gd name="T17" fmla="*/ 5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 h="113">
                <a:moveTo>
                  <a:pt x="263" y="58"/>
                </a:moveTo>
                <a:cubicBezTo>
                  <a:pt x="264" y="63"/>
                  <a:pt x="261" y="68"/>
                  <a:pt x="256" y="69"/>
                </a:cubicBezTo>
                <a:cubicBezTo>
                  <a:pt x="21" y="112"/>
                  <a:pt x="21" y="112"/>
                  <a:pt x="21" y="112"/>
                </a:cubicBezTo>
                <a:cubicBezTo>
                  <a:pt x="16" y="113"/>
                  <a:pt x="11" y="110"/>
                  <a:pt x="10" y="105"/>
                </a:cubicBezTo>
                <a:cubicBezTo>
                  <a:pt x="1" y="55"/>
                  <a:pt x="1" y="55"/>
                  <a:pt x="1" y="55"/>
                </a:cubicBezTo>
                <a:cubicBezTo>
                  <a:pt x="0" y="50"/>
                  <a:pt x="3" y="45"/>
                  <a:pt x="8" y="44"/>
                </a:cubicBezTo>
                <a:cubicBezTo>
                  <a:pt x="243" y="1"/>
                  <a:pt x="243" y="1"/>
                  <a:pt x="243" y="1"/>
                </a:cubicBezTo>
                <a:cubicBezTo>
                  <a:pt x="248" y="0"/>
                  <a:pt x="253" y="3"/>
                  <a:pt x="254" y="8"/>
                </a:cubicBezTo>
                <a:cubicBezTo>
                  <a:pt x="263" y="58"/>
                  <a:pt x="263" y="58"/>
                  <a:pt x="263" y="58"/>
                </a:cubicBezTo>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1" name="Freeform 164"/>
          <p:cNvSpPr>
            <a:spLocks/>
          </p:cNvSpPr>
          <p:nvPr userDrawn="1"/>
        </p:nvSpPr>
        <p:spPr bwMode="auto">
          <a:xfrm>
            <a:off x="8145637" y="4865663"/>
            <a:ext cx="454438" cy="196121"/>
          </a:xfrm>
          <a:custGeom>
            <a:avLst/>
            <a:gdLst>
              <a:gd name="T0" fmla="*/ 244 w 262"/>
              <a:gd name="T1" fmla="*/ 0 h 113"/>
              <a:gd name="T2" fmla="*/ 242 w 262"/>
              <a:gd name="T3" fmla="*/ 1 h 113"/>
              <a:gd name="T4" fmla="*/ 76 w 262"/>
              <a:gd name="T5" fmla="*/ 31 h 113"/>
              <a:gd name="T6" fmla="*/ 16 w 262"/>
              <a:gd name="T7" fmla="*/ 42 h 113"/>
              <a:gd name="T8" fmla="*/ 7 w 262"/>
              <a:gd name="T9" fmla="*/ 44 h 113"/>
              <a:gd name="T10" fmla="*/ 0 w 262"/>
              <a:gd name="T11" fmla="*/ 53 h 113"/>
              <a:gd name="T12" fmla="*/ 0 w 262"/>
              <a:gd name="T13" fmla="*/ 55 h 113"/>
              <a:gd name="T14" fmla="*/ 9 w 262"/>
              <a:gd name="T15" fmla="*/ 105 h 113"/>
              <a:gd name="T16" fmla="*/ 18 w 262"/>
              <a:gd name="T17" fmla="*/ 113 h 113"/>
              <a:gd name="T18" fmla="*/ 20 w 262"/>
              <a:gd name="T19" fmla="*/ 112 h 113"/>
              <a:gd name="T20" fmla="*/ 255 w 262"/>
              <a:gd name="T21" fmla="*/ 69 h 113"/>
              <a:gd name="T22" fmla="*/ 262 w 262"/>
              <a:gd name="T23" fmla="*/ 60 h 113"/>
              <a:gd name="T24" fmla="*/ 262 w 262"/>
              <a:gd name="T25" fmla="*/ 58 h 113"/>
              <a:gd name="T26" fmla="*/ 253 w 262"/>
              <a:gd name="T27" fmla="*/ 8 h 113"/>
              <a:gd name="T28" fmla="*/ 244 w 262"/>
              <a:gd name="T2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113">
                <a:moveTo>
                  <a:pt x="244" y="0"/>
                </a:moveTo>
                <a:cubicBezTo>
                  <a:pt x="243" y="0"/>
                  <a:pt x="243" y="1"/>
                  <a:pt x="242" y="1"/>
                </a:cubicBezTo>
                <a:cubicBezTo>
                  <a:pt x="76" y="31"/>
                  <a:pt x="76" y="31"/>
                  <a:pt x="76" y="31"/>
                </a:cubicBezTo>
                <a:cubicBezTo>
                  <a:pt x="16" y="42"/>
                  <a:pt x="16" y="42"/>
                  <a:pt x="16" y="42"/>
                </a:cubicBezTo>
                <a:cubicBezTo>
                  <a:pt x="7" y="44"/>
                  <a:pt x="7" y="44"/>
                  <a:pt x="7" y="44"/>
                </a:cubicBezTo>
                <a:cubicBezTo>
                  <a:pt x="3" y="45"/>
                  <a:pt x="0" y="49"/>
                  <a:pt x="0" y="53"/>
                </a:cubicBezTo>
                <a:cubicBezTo>
                  <a:pt x="0" y="54"/>
                  <a:pt x="0" y="54"/>
                  <a:pt x="0" y="55"/>
                </a:cubicBezTo>
                <a:cubicBezTo>
                  <a:pt x="9" y="105"/>
                  <a:pt x="9" y="105"/>
                  <a:pt x="9" y="105"/>
                </a:cubicBezTo>
                <a:cubicBezTo>
                  <a:pt x="10" y="109"/>
                  <a:pt x="14" y="113"/>
                  <a:pt x="18" y="113"/>
                </a:cubicBezTo>
                <a:cubicBezTo>
                  <a:pt x="19" y="113"/>
                  <a:pt x="19" y="113"/>
                  <a:pt x="20" y="112"/>
                </a:cubicBezTo>
                <a:cubicBezTo>
                  <a:pt x="255" y="69"/>
                  <a:pt x="255" y="69"/>
                  <a:pt x="255" y="69"/>
                </a:cubicBezTo>
                <a:cubicBezTo>
                  <a:pt x="259" y="68"/>
                  <a:pt x="262" y="64"/>
                  <a:pt x="262" y="60"/>
                </a:cubicBezTo>
                <a:cubicBezTo>
                  <a:pt x="262" y="59"/>
                  <a:pt x="262" y="59"/>
                  <a:pt x="262" y="58"/>
                </a:cubicBezTo>
                <a:cubicBezTo>
                  <a:pt x="253" y="8"/>
                  <a:pt x="253" y="8"/>
                  <a:pt x="253" y="8"/>
                </a:cubicBezTo>
                <a:cubicBezTo>
                  <a:pt x="252" y="4"/>
                  <a:pt x="248" y="0"/>
                  <a:pt x="244" y="0"/>
                </a:cubicBezTo>
              </a:path>
            </a:pathLst>
          </a:custGeom>
          <a:solidFill>
            <a:srgbClr val="67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2" name="Freeform 165"/>
          <p:cNvSpPr>
            <a:spLocks/>
          </p:cNvSpPr>
          <p:nvPr userDrawn="1"/>
        </p:nvSpPr>
        <p:spPr bwMode="auto">
          <a:xfrm>
            <a:off x="8225009" y="4879672"/>
            <a:ext cx="295696" cy="168103"/>
          </a:xfrm>
          <a:custGeom>
            <a:avLst/>
            <a:gdLst>
              <a:gd name="T0" fmla="*/ 190 w 190"/>
              <a:gd name="T1" fmla="*/ 76 h 108"/>
              <a:gd name="T2" fmla="*/ 14 w 190"/>
              <a:gd name="T3" fmla="*/ 108 h 108"/>
              <a:gd name="T4" fmla="*/ 0 w 190"/>
              <a:gd name="T5" fmla="*/ 33 h 108"/>
              <a:gd name="T6" fmla="*/ 177 w 190"/>
              <a:gd name="T7" fmla="*/ 0 h 108"/>
              <a:gd name="T8" fmla="*/ 190 w 190"/>
              <a:gd name="T9" fmla="*/ 76 h 108"/>
            </a:gdLst>
            <a:ahLst/>
            <a:cxnLst>
              <a:cxn ang="0">
                <a:pos x="T0" y="T1"/>
              </a:cxn>
              <a:cxn ang="0">
                <a:pos x="T2" y="T3"/>
              </a:cxn>
              <a:cxn ang="0">
                <a:pos x="T4" y="T5"/>
              </a:cxn>
              <a:cxn ang="0">
                <a:pos x="T6" y="T7"/>
              </a:cxn>
              <a:cxn ang="0">
                <a:pos x="T8" y="T9"/>
              </a:cxn>
            </a:cxnLst>
            <a:rect l="0" t="0" r="r" b="b"/>
            <a:pathLst>
              <a:path w="190" h="108">
                <a:moveTo>
                  <a:pt x="190" y="76"/>
                </a:moveTo>
                <a:lnTo>
                  <a:pt x="14" y="108"/>
                </a:lnTo>
                <a:lnTo>
                  <a:pt x="0" y="33"/>
                </a:lnTo>
                <a:lnTo>
                  <a:pt x="177" y="0"/>
                </a:lnTo>
                <a:lnTo>
                  <a:pt x="19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3" name="Freeform 166"/>
          <p:cNvSpPr>
            <a:spLocks/>
          </p:cNvSpPr>
          <p:nvPr userDrawn="1"/>
        </p:nvSpPr>
        <p:spPr bwMode="auto">
          <a:xfrm>
            <a:off x="8403982" y="4907689"/>
            <a:ext cx="82484" cy="87165"/>
          </a:xfrm>
          <a:custGeom>
            <a:avLst/>
            <a:gdLst>
              <a:gd name="T0" fmla="*/ 53 w 53"/>
              <a:gd name="T1" fmla="*/ 48 h 56"/>
              <a:gd name="T2" fmla="*/ 9 w 53"/>
              <a:gd name="T3" fmla="*/ 56 h 56"/>
              <a:gd name="T4" fmla="*/ 0 w 53"/>
              <a:gd name="T5" fmla="*/ 8 h 56"/>
              <a:gd name="T6" fmla="*/ 44 w 53"/>
              <a:gd name="T7" fmla="*/ 0 h 56"/>
              <a:gd name="T8" fmla="*/ 53 w 53"/>
              <a:gd name="T9" fmla="*/ 48 h 56"/>
            </a:gdLst>
            <a:ahLst/>
            <a:cxnLst>
              <a:cxn ang="0">
                <a:pos x="T0" y="T1"/>
              </a:cxn>
              <a:cxn ang="0">
                <a:pos x="T2" y="T3"/>
              </a:cxn>
              <a:cxn ang="0">
                <a:pos x="T4" y="T5"/>
              </a:cxn>
              <a:cxn ang="0">
                <a:pos x="T6" y="T7"/>
              </a:cxn>
              <a:cxn ang="0">
                <a:pos x="T8" y="T9"/>
              </a:cxn>
            </a:cxnLst>
            <a:rect l="0" t="0" r="r" b="b"/>
            <a:pathLst>
              <a:path w="53" h="56">
                <a:moveTo>
                  <a:pt x="53" y="48"/>
                </a:moveTo>
                <a:lnTo>
                  <a:pt x="9" y="56"/>
                </a:lnTo>
                <a:lnTo>
                  <a:pt x="0" y="8"/>
                </a:lnTo>
                <a:lnTo>
                  <a:pt x="44" y="0"/>
                </a:lnTo>
                <a:lnTo>
                  <a:pt x="53" y="48"/>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4" name="Freeform 167"/>
          <p:cNvSpPr>
            <a:spLocks/>
          </p:cNvSpPr>
          <p:nvPr userDrawn="1"/>
        </p:nvSpPr>
        <p:spPr bwMode="auto">
          <a:xfrm>
            <a:off x="8428883" y="4937263"/>
            <a:ext cx="34238" cy="35800"/>
          </a:xfrm>
          <a:custGeom>
            <a:avLst/>
            <a:gdLst>
              <a:gd name="T0" fmla="*/ 14 w 22"/>
              <a:gd name="T1" fmla="*/ 1 h 23"/>
              <a:gd name="T2" fmla="*/ 4 w 22"/>
              <a:gd name="T3" fmla="*/ 0 h 23"/>
              <a:gd name="T4" fmla="*/ 4 w 22"/>
              <a:gd name="T5" fmla="*/ 8 h 23"/>
              <a:gd name="T6" fmla="*/ 7 w 22"/>
              <a:gd name="T7" fmla="*/ 8 h 23"/>
              <a:gd name="T8" fmla="*/ 7 w 22"/>
              <a:gd name="T9" fmla="*/ 4 h 23"/>
              <a:gd name="T10" fmla="*/ 10 w 22"/>
              <a:gd name="T11" fmla="*/ 4 h 23"/>
              <a:gd name="T12" fmla="*/ 8 w 22"/>
              <a:gd name="T13" fmla="*/ 12 h 23"/>
              <a:gd name="T14" fmla="*/ 7 w 22"/>
              <a:gd name="T15" fmla="*/ 18 h 23"/>
              <a:gd name="T16" fmla="*/ 0 w 22"/>
              <a:gd name="T17" fmla="*/ 21 h 23"/>
              <a:gd name="T18" fmla="*/ 1 w 22"/>
              <a:gd name="T19" fmla="*/ 23 h 23"/>
              <a:gd name="T20" fmla="*/ 9 w 22"/>
              <a:gd name="T21" fmla="*/ 20 h 23"/>
              <a:gd name="T22" fmla="*/ 11 w 22"/>
              <a:gd name="T23" fmla="*/ 12 h 23"/>
              <a:gd name="T24" fmla="*/ 16 w 22"/>
              <a:gd name="T25" fmla="*/ 16 h 23"/>
              <a:gd name="T26" fmla="*/ 13 w 22"/>
              <a:gd name="T27" fmla="*/ 22 h 23"/>
              <a:gd name="T28" fmla="*/ 16 w 22"/>
              <a:gd name="T29" fmla="*/ 22 h 23"/>
              <a:gd name="T30" fmla="*/ 19 w 22"/>
              <a:gd name="T31" fmla="*/ 14 h 23"/>
              <a:gd name="T32" fmla="*/ 13 w 22"/>
              <a:gd name="T33" fmla="*/ 11 h 23"/>
              <a:gd name="T34" fmla="*/ 14 w 22"/>
              <a:gd name="T35" fmla="*/ 6 h 23"/>
              <a:gd name="T36" fmla="*/ 18 w 22"/>
              <a:gd name="T37" fmla="*/ 9 h 23"/>
              <a:gd name="T38" fmla="*/ 22 w 22"/>
              <a:gd name="T39" fmla="*/ 7 h 23"/>
              <a:gd name="T40" fmla="*/ 20 w 22"/>
              <a:gd name="T41" fmla="*/ 4 h 23"/>
              <a:gd name="T42" fmla="*/ 18 w 22"/>
              <a:gd name="T43" fmla="*/ 6 h 23"/>
              <a:gd name="T44" fmla="*/ 14 w 22"/>
              <a:gd name="T4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23">
                <a:moveTo>
                  <a:pt x="14" y="1"/>
                </a:moveTo>
                <a:lnTo>
                  <a:pt x="4" y="0"/>
                </a:lnTo>
                <a:lnTo>
                  <a:pt x="4" y="8"/>
                </a:lnTo>
                <a:lnTo>
                  <a:pt x="7" y="8"/>
                </a:lnTo>
                <a:lnTo>
                  <a:pt x="7" y="4"/>
                </a:lnTo>
                <a:lnTo>
                  <a:pt x="10" y="4"/>
                </a:lnTo>
                <a:lnTo>
                  <a:pt x="8" y="12"/>
                </a:lnTo>
                <a:lnTo>
                  <a:pt x="7" y="18"/>
                </a:lnTo>
                <a:lnTo>
                  <a:pt x="0" y="21"/>
                </a:lnTo>
                <a:lnTo>
                  <a:pt x="1" y="23"/>
                </a:lnTo>
                <a:lnTo>
                  <a:pt x="9" y="20"/>
                </a:lnTo>
                <a:lnTo>
                  <a:pt x="11" y="12"/>
                </a:lnTo>
                <a:lnTo>
                  <a:pt x="16" y="16"/>
                </a:lnTo>
                <a:lnTo>
                  <a:pt x="13" y="22"/>
                </a:lnTo>
                <a:lnTo>
                  <a:pt x="16" y="22"/>
                </a:lnTo>
                <a:lnTo>
                  <a:pt x="19" y="14"/>
                </a:lnTo>
                <a:lnTo>
                  <a:pt x="13" y="11"/>
                </a:lnTo>
                <a:lnTo>
                  <a:pt x="14" y="6"/>
                </a:lnTo>
                <a:lnTo>
                  <a:pt x="18" y="9"/>
                </a:lnTo>
                <a:lnTo>
                  <a:pt x="22" y="7"/>
                </a:lnTo>
                <a:lnTo>
                  <a:pt x="20" y="4"/>
                </a:lnTo>
                <a:lnTo>
                  <a:pt x="18" y="6"/>
                </a:lnTo>
                <a:lnTo>
                  <a:pt x="14" y="1"/>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5" name="Freeform 168"/>
          <p:cNvSpPr>
            <a:spLocks/>
          </p:cNvSpPr>
          <p:nvPr userDrawn="1"/>
        </p:nvSpPr>
        <p:spPr bwMode="auto">
          <a:xfrm>
            <a:off x="8444446" y="4926367"/>
            <a:ext cx="10895" cy="10896"/>
          </a:xfrm>
          <a:custGeom>
            <a:avLst/>
            <a:gdLst>
              <a:gd name="T0" fmla="*/ 6 w 6"/>
              <a:gd name="T1" fmla="*/ 3 h 6"/>
              <a:gd name="T2" fmla="*/ 3 w 6"/>
              <a:gd name="T3" fmla="*/ 6 h 6"/>
              <a:gd name="T4" fmla="*/ 0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6"/>
                </a:cubicBezTo>
                <a:cubicBezTo>
                  <a:pt x="1" y="5"/>
                  <a:pt x="0" y="4"/>
                  <a:pt x="0" y="3"/>
                </a:cubicBezTo>
                <a:cubicBezTo>
                  <a:pt x="0" y="1"/>
                  <a:pt x="2" y="0"/>
                  <a:pt x="3" y="0"/>
                </a:cubicBezTo>
                <a:cubicBezTo>
                  <a:pt x="5" y="0"/>
                  <a:pt x="6" y="2"/>
                  <a:pt x="6" y="3"/>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6" name="Freeform 169"/>
          <p:cNvSpPr>
            <a:spLocks/>
          </p:cNvSpPr>
          <p:nvPr userDrawn="1"/>
        </p:nvSpPr>
        <p:spPr bwMode="auto">
          <a:xfrm>
            <a:off x="8333949" y="4920141"/>
            <a:ext cx="80927" cy="87165"/>
          </a:xfrm>
          <a:custGeom>
            <a:avLst/>
            <a:gdLst>
              <a:gd name="T0" fmla="*/ 52 w 52"/>
              <a:gd name="T1" fmla="*/ 48 h 56"/>
              <a:gd name="T2" fmla="*/ 7 w 52"/>
              <a:gd name="T3" fmla="*/ 56 h 56"/>
              <a:gd name="T4" fmla="*/ 0 w 52"/>
              <a:gd name="T5" fmla="*/ 9 h 56"/>
              <a:gd name="T6" fmla="*/ 43 w 52"/>
              <a:gd name="T7" fmla="*/ 0 h 56"/>
              <a:gd name="T8" fmla="*/ 52 w 52"/>
              <a:gd name="T9" fmla="*/ 48 h 56"/>
            </a:gdLst>
            <a:ahLst/>
            <a:cxnLst>
              <a:cxn ang="0">
                <a:pos x="T0" y="T1"/>
              </a:cxn>
              <a:cxn ang="0">
                <a:pos x="T2" y="T3"/>
              </a:cxn>
              <a:cxn ang="0">
                <a:pos x="T4" y="T5"/>
              </a:cxn>
              <a:cxn ang="0">
                <a:pos x="T6" y="T7"/>
              </a:cxn>
              <a:cxn ang="0">
                <a:pos x="T8" y="T9"/>
              </a:cxn>
            </a:cxnLst>
            <a:rect l="0" t="0" r="r" b="b"/>
            <a:pathLst>
              <a:path w="52" h="56">
                <a:moveTo>
                  <a:pt x="52" y="48"/>
                </a:moveTo>
                <a:lnTo>
                  <a:pt x="7" y="56"/>
                </a:lnTo>
                <a:lnTo>
                  <a:pt x="0" y="9"/>
                </a:lnTo>
                <a:lnTo>
                  <a:pt x="43" y="0"/>
                </a:lnTo>
                <a:lnTo>
                  <a:pt x="52" y="48"/>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7" name="Freeform 170"/>
          <p:cNvSpPr>
            <a:spLocks/>
          </p:cNvSpPr>
          <p:nvPr userDrawn="1"/>
        </p:nvSpPr>
        <p:spPr bwMode="auto">
          <a:xfrm>
            <a:off x="8351068" y="4951271"/>
            <a:ext cx="45133" cy="31130"/>
          </a:xfrm>
          <a:custGeom>
            <a:avLst/>
            <a:gdLst>
              <a:gd name="T0" fmla="*/ 0 w 29"/>
              <a:gd name="T1" fmla="*/ 4 h 20"/>
              <a:gd name="T2" fmla="*/ 3 w 29"/>
              <a:gd name="T3" fmla="*/ 20 h 20"/>
              <a:gd name="T4" fmla="*/ 29 w 29"/>
              <a:gd name="T5" fmla="*/ 15 h 20"/>
              <a:gd name="T6" fmla="*/ 27 w 29"/>
              <a:gd name="T7" fmla="*/ 0 h 20"/>
              <a:gd name="T8" fmla="*/ 15 w 29"/>
              <a:gd name="T9" fmla="*/ 12 h 20"/>
              <a:gd name="T10" fmla="*/ 0 w 29"/>
              <a:gd name="T11" fmla="*/ 4 h 20"/>
            </a:gdLst>
            <a:ahLst/>
            <a:cxnLst>
              <a:cxn ang="0">
                <a:pos x="T0" y="T1"/>
              </a:cxn>
              <a:cxn ang="0">
                <a:pos x="T2" y="T3"/>
              </a:cxn>
              <a:cxn ang="0">
                <a:pos x="T4" y="T5"/>
              </a:cxn>
              <a:cxn ang="0">
                <a:pos x="T6" y="T7"/>
              </a:cxn>
              <a:cxn ang="0">
                <a:pos x="T8" y="T9"/>
              </a:cxn>
              <a:cxn ang="0">
                <a:pos x="T10" y="T11"/>
              </a:cxn>
            </a:cxnLst>
            <a:rect l="0" t="0" r="r" b="b"/>
            <a:pathLst>
              <a:path w="29" h="20">
                <a:moveTo>
                  <a:pt x="0" y="4"/>
                </a:moveTo>
                <a:lnTo>
                  <a:pt x="3" y="20"/>
                </a:lnTo>
                <a:lnTo>
                  <a:pt x="29" y="15"/>
                </a:lnTo>
                <a:lnTo>
                  <a:pt x="27" y="0"/>
                </a:lnTo>
                <a:lnTo>
                  <a:pt x="15" y="12"/>
                </a:lnTo>
                <a:lnTo>
                  <a:pt x="0" y="4"/>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8" name="Freeform 171"/>
          <p:cNvSpPr>
            <a:spLocks/>
          </p:cNvSpPr>
          <p:nvPr userDrawn="1"/>
        </p:nvSpPr>
        <p:spPr bwMode="auto">
          <a:xfrm>
            <a:off x="8351068" y="4946601"/>
            <a:ext cx="38908" cy="20235"/>
          </a:xfrm>
          <a:custGeom>
            <a:avLst/>
            <a:gdLst>
              <a:gd name="T0" fmla="*/ 0 w 25"/>
              <a:gd name="T1" fmla="*/ 4 h 13"/>
              <a:gd name="T2" fmla="*/ 0 w 25"/>
              <a:gd name="T3" fmla="*/ 5 h 13"/>
              <a:gd name="T4" fmla="*/ 14 w 25"/>
              <a:gd name="T5" fmla="*/ 13 h 13"/>
              <a:gd name="T6" fmla="*/ 25 w 25"/>
              <a:gd name="T7" fmla="*/ 1 h 13"/>
              <a:gd name="T8" fmla="*/ 25 w 25"/>
              <a:gd name="T9" fmla="*/ 0 h 13"/>
              <a:gd name="T10" fmla="*/ 0 w 25"/>
              <a:gd name="T11" fmla="*/ 4 h 13"/>
            </a:gdLst>
            <a:ahLst/>
            <a:cxnLst>
              <a:cxn ang="0">
                <a:pos x="T0" y="T1"/>
              </a:cxn>
              <a:cxn ang="0">
                <a:pos x="T2" y="T3"/>
              </a:cxn>
              <a:cxn ang="0">
                <a:pos x="T4" y="T5"/>
              </a:cxn>
              <a:cxn ang="0">
                <a:pos x="T6" y="T7"/>
              </a:cxn>
              <a:cxn ang="0">
                <a:pos x="T8" y="T9"/>
              </a:cxn>
              <a:cxn ang="0">
                <a:pos x="T10" y="T11"/>
              </a:cxn>
            </a:cxnLst>
            <a:rect l="0" t="0" r="r" b="b"/>
            <a:pathLst>
              <a:path w="25" h="13">
                <a:moveTo>
                  <a:pt x="0" y="4"/>
                </a:moveTo>
                <a:lnTo>
                  <a:pt x="0" y="5"/>
                </a:lnTo>
                <a:lnTo>
                  <a:pt x="14" y="13"/>
                </a:lnTo>
                <a:lnTo>
                  <a:pt x="25" y="1"/>
                </a:lnTo>
                <a:lnTo>
                  <a:pt x="25" y="0"/>
                </a:lnTo>
                <a:lnTo>
                  <a:pt x="0" y="4"/>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09" name="Freeform 172"/>
          <p:cNvSpPr>
            <a:spLocks/>
          </p:cNvSpPr>
          <p:nvPr userDrawn="1"/>
        </p:nvSpPr>
        <p:spPr bwMode="auto">
          <a:xfrm>
            <a:off x="8260803" y="4934149"/>
            <a:ext cx="80927" cy="85609"/>
          </a:xfrm>
          <a:custGeom>
            <a:avLst/>
            <a:gdLst>
              <a:gd name="T0" fmla="*/ 52 w 52"/>
              <a:gd name="T1" fmla="*/ 47 h 55"/>
              <a:gd name="T2" fmla="*/ 9 w 52"/>
              <a:gd name="T3" fmla="*/ 55 h 55"/>
              <a:gd name="T4" fmla="*/ 0 w 52"/>
              <a:gd name="T5" fmla="*/ 8 h 55"/>
              <a:gd name="T6" fmla="*/ 44 w 52"/>
              <a:gd name="T7" fmla="*/ 0 h 55"/>
              <a:gd name="T8" fmla="*/ 52 w 52"/>
              <a:gd name="T9" fmla="*/ 47 h 55"/>
            </a:gdLst>
            <a:ahLst/>
            <a:cxnLst>
              <a:cxn ang="0">
                <a:pos x="T0" y="T1"/>
              </a:cxn>
              <a:cxn ang="0">
                <a:pos x="T2" y="T3"/>
              </a:cxn>
              <a:cxn ang="0">
                <a:pos x="T4" y="T5"/>
              </a:cxn>
              <a:cxn ang="0">
                <a:pos x="T6" y="T7"/>
              </a:cxn>
              <a:cxn ang="0">
                <a:pos x="T8" y="T9"/>
              </a:cxn>
            </a:cxnLst>
            <a:rect l="0" t="0" r="r" b="b"/>
            <a:pathLst>
              <a:path w="52" h="55">
                <a:moveTo>
                  <a:pt x="52" y="47"/>
                </a:moveTo>
                <a:lnTo>
                  <a:pt x="9" y="55"/>
                </a:lnTo>
                <a:lnTo>
                  <a:pt x="0" y="8"/>
                </a:lnTo>
                <a:lnTo>
                  <a:pt x="44" y="0"/>
                </a:lnTo>
                <a:lnTo>
                  <a:pt x="52" y="47"/>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0" name="Freeform 173"/>
          <p:cNvSpPr>
            <a:spLocks/>
          </p:cNvSpPr>
          <p:nvPr userDrawn="1"/>
        </p:nvSpPr>
        <p:spPr bwMode="auto">
          <a:xfrm>
            <a:off x="8281035" y="4957497"/>
            <a:ext cx="40464" cy="37356"/>
          </a:xfrm>
          <a:custGeom>
            <a:avLst/>
            <a:gdLst>
              <a:gd name="T0" fmla="*/ 22 w 23"/>
              <a:gd name="T1" fmla="*/ 5 h 21"/>
              <a:gd name="T2" fmla="*/ 15 w 23"/>
              <a:gd name="T3" fmla="*/ 1 h 21"/>
              <a:gd name="T4" fmla="*/ 11 w 23"/>
              <a:gd name="T5" fmla="*/ 4 h 21"/>
              <a:gd name="T6" fmla="*/ 5 w 23"/>
              <a:gd name="T7" fmla="*/ 2 h 21"/>
              <a:gd name="T8" fmla="*/ 0 w 23"/>
              <a:gd name="T9" fmla="*/ 9 h 21"/>
              <a:gd name="T10" fmla="*/ 14 w 23"/>
              <a:gd name="T11" fmla="*/ 21 h 21"/>
              <a:gd name="T12" fmla="*/ 22 w 23"/>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23" h="21">
                <a:moveTo>
                  <a:pt x="22" y="5"/>
                </a:moveTo>
                <a:cubicBezTo>
                  <a:pt x="22" y="2"/>
                  <a:pt x="19" y="0"/>
                  <a:pt x="15" y="1"/>
                </a:cubicBezTo>
                <a:cubicBezTo>
                  <a:pt x="13" y="1"/>
                  <a:pt x="11" y="2"/>
                  <a:pt x="11" y="4"/>
                </a:cubicBezTo>
                <a:cubicBezTo>
                  <a:pt x="9" y="3"/>
                  <a:pt x="8" y="2"/>
                  <a:pt x="5" y="2"/>
                </a:cubicBezTo>
                <a:cubicBezTo>
                  <a:pt x="2" y="3"/>
                  <a:pt x="0" y="6"/>
                  <a:pt x="0" y="9"/>
                </a:cubicBezTo>
                <a:cubicBezTo>
                  <a:pt x="1" y="15"/>
                  <a:pt x="10" y="19"/>
                  <a:pt x="14" y="21"/>
                </a:cubicBezTo>
                <a:cubicBezTo>
                  <a:pt x="17" y="17"/>
                  <a:pt x="23" y="11"/>
                  <a:pt x="22" y="5"/>
                </a:cubicBezTo>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1" name="Freeform 174"/>
          <p:cNvSpPr>
            <a:spLocks/>
          </p:cNvSpPr>
          <p:nvPr userDrawn="1"/>
        </p:nvSpPr>
        <p:spPr bwMode="auto">
          <a:xfrm>
            <a:off x="8231234" y="5106923"/>
            <a:ext cx="448212" cy="255268"/>
          </a:xfrm>
          <a:custGeom>
            <a:avLst/>
            <a:gdLst>
              <a:gd name="T0" fmla="*/ 288 w 288"/>
              <a:gd name="T1" fmla="*/ 164 h 164"/>
              <a:gd name="T2" fmla="*/ 240 w 288"/>
              <a:gd name="T3" fmla="*/ 0 h 164"/>
              <a:gd name="T4" fmla="*/ 0 w 288"/>
              <a:gd name="T5" fmla="*/ 36 h 164"/>
              <a:gd name="T6" fmla="*/ 18 w 288"/>
              <a:gd name="T7" fmla="*/ 164 h 164"/>
              <a:gd name="T8" fmla="*/ 288 w 288"/>
              <a:gd name="T9" fmla="*/ 164 h 164"/>
            </a:gdLst>
            <a:ahLst/>
            <a:cxnLst>
              <a:cxn ang="0">
                <a:pos x="T0" y="T1"/>
              </a:cxn>
              <a:cxn ang="0">
                <a:pos x="T2" y="T3"/>
              </a:cxn>
              <a:cxn ang="0">
                <a:pos x="T4" y="T5"/>
              </a:cxn>
              <a:cxn ang="0">
                <a:pos x="T6" y="T7"/>
              </a:cxn>
              <a:cxn ang="0">
                <a:pos x="T8" y="T9"/>
              </a:cxn>
            </a:cxnLst>
            <a:rect l="0" t="0" r="r" b="b"/>
            <a:pathLst>
              <a:path w="288" h="164">
                <a:moveTo>
                  <a:pt x="288" y="164"/>
                </a:moveTo>
                <a:lnTo>
                  <a:pt x="240" y="0"/>
                </a:lnTo>
                <a:lnTo>
                  <a:pt x="0" y="36"/>
                </a:lnTo>
                <a:lnTo>
                  <a:pt x="18" y="164"/>
                </a:lnTo>
                <a:lnTo>
                  <a:pt x="288" y="164"/>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2" name="Freeform 175"/>
          <p:cNvSpPr>
            <a:spLocks/>
          </p:cNvSpPr>
          <p:nvPr userDrawn="1"/>
        </p:nvSpPr>
        <p:spPr bwMode="auto">
          <a:xfrm>
            <a:off x="8231234" y="5145835"/>
            <a:ext cx="189868" cy="216356"/>
          </a:xfrm>
          <a:custGeom>
            <a:avLst/>
            <a:gdLst>
              <a:gd name="T0" fmla="*/ 122 w 122"/>
              <a:gd name="T1" fmla="*/ 139 h 139"/>
              <a:gd name="T2" fmla="*/ 18 w 122"/>
              <a:gd name="T3" fmla="*/ 139 h 139"/>
              <a:gd name="T4" fmla="*/ 0 w 122"/>
              <a:gd name="T5" fmla="*/ 11 h 139"/>
              <a:gd name="T6" fmla="*/ 75 w 122"/>
              <a:gd name="T7" fmla="*/ 0 h 139"/>
              <a:gd name="T8" fmla="*/ 122 w 122"/>
              <a:gd name="T9" fmla="*/ 139 h 139"/>
            </a:gdLst>
            <a:ahLst/>
            <a:cxnLst>
              <a:cxn ang="0">
                <a:pos x="T0" y="T1"/>
              </a:cxn>
              <a:cxn ang="0">
                <a:pos x="T2" y="T3"/>
              </a:cxn>
              <a:cxn ang="0">
                <a:pos x="T4" y="T5"/>
              </a:cxn>
              <a:cxn ang="0">
                <a:pos x="T6" y="T7"/>
              </a:cxn>
              <a:cxn ang="0">
                <a:pos x="T8" y="T9"/>
              </a:cxn>
            </a:cxnLst>
            <a:rect l="0" t="0" r="r" b="b"/>
            <a:pathLst>
              <a:path w="122" h="139">
                <a:moveTo>
                  <a:pt x="122" y="139"/>
                </a:moveTo>
                <a:lnTo>
                  <a:pt x="18" y="139"/>
                </a:lnTo>
                <a:lnTo>
                  <a:pt x="0" y="11"/>
                </a:lnTo>
                <a:lnTo>
                  <a:pt x="75" y="0"/>
                </a:lnTo>
                <a:lnTo>
                  <a:pt x="122" y="139"/>
                </a:lnTo>
                <a:close/>
              </a:path>
            </a:pathLst>
          </a:custGeom>
          <a:solidFill>
            <a:srgbClr val="9AB2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3" name="Rectangle 176"/>
          <p:cNvSpPr>
            <a:spLocks noChangeArrowheads="1"/>
          </p:cNvSpPr>
          <p:nvPr userDrawn="1"/>
        </p:nvSpPr>
        <p:spPr bwMode="auto">
          <a:xfrm>
            <a:off x="8086498" y="2490422"/>
            <a:ext cx="161854" cy="32687"/>
          </a:xfrm>
          <a:prstGeom prst="rect">
            <a:avLst/>
          </a:prstGeom>
          <a:solidFill>
            <a:srgbClr val="BAD8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4" name="Freeform 177"/>
          <p:cNvSpPr>
            <a:spLocks/>
          </p:cNvSpPr>
          <p:nvPr userDrawn="1"/>
        </p:nvSpPr>
        <p:spPr bwMode="auto">
          <a:xfrm>
            <a:off x="7692756" y="4574595"/>
            <a:ext cx="87152" cy="32687"/>
          </a:xfrm>
          <a:custGeom>
            <a:avLst/>
            <a:gdLst>
              <a:gd name="T0" fmla="*/ 50 w 50"/>
              <a:gd name="T1" fmla="*/ 0 h 19"/>
              <a:gd name="T2" fmla="*/ 42 w 50"/>
              <a:gd name="T3" fmla="*/ 19 h 19"/>
              <a:gd name="T4" fmla="*/ 8 w 50"/>
              <a:gd name="T5" fmla="*/ 19 h 19"/>
              <a:gd name="T6" fmla="*/ 0 w 50"/>
              <a:gd name="T7" fmla="*/ 0 h 19"/>
              <a:gd name="T8" fmla="*/ 50 w 50"/>
              <a:gd name="T9" fmla="*/ 0 h 19"/>
            </a:gdLst>
            <a:ahLst/>
            <a:cxnLst>
              <a:cxn ang="0">
                <a:pos x="T0" y="T1"/>
              </a:cxn>
              <a:cxn ang="0">
                <a:pos x="T2" y="T3"/>
              </a:cxn>
              <a:cxn ang="0">
                <a:pos x="T4" y="T5"/>
              </a:cxn>
              <a:cxn ang="0">
                <a:pos x="T6" y="T7"/>
              </a:cxn>
              <a:cxn ang="0">
                <a:pos x="T8" y="T9"/>
              </a:cxn>
            </a:cxnLst>
            <a:rect l="0" t="0" r="r" b="b"/>
            <a:pathLst>
              <a:path w="50" h="19">
                <a:moveTo>
                  <a:pt x="50" y="0"/>
                </a:moveTo>
                <a:cubicBezTo>
                  <a:pt x="47" y="6"/>
                  <a:pt x="44" y="12"/>
                  <a:pt x="42" y="19"/>
                </a:cubicBezTo>
                <a:cubicBezTo>
                  <a:pt x="8" y="19"/>
                  <a:pt x="8" y="19"/>
                  <a:pt x="8" y="19"/>
                </a:cubicBezTo>
                <a:cubicBezTo>
                  <a:pt x="5" y="13"/>
                  <a:pt x="2" y="7"/>
                  <a:pt x="0" y="0"/>
                </a:cubicBezTo>
                <a:lnTo>
                  <a:pt x="50"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5" name="Freeform 178"/>
          <p:cNvSpPr>
            <a:spLocks/>
          </p:cNvSpPr>
          <p:nvPr userDrawn="1"/>
        </p:nvSpPr>
        <p:spPr bwMode="auto">
          <a:xfrm>
            <a:off x="7692756" y="4574595"/>
            <a:ext cx="87152" cy="32687"/>
          </a:xfrm>
          <a:custGeom>
            <a:avLst/>
            <a:gdLst>
              <a:gd name="T0" fmla="*/ 50 w 50"/>
              <a:gd name="T1" fmla="*/ 0 h 19"/>
              <a:gd name="T2" fmla="*/ 42 w 50"/>
              <a:gd name="T3" fmla="*/ 19 h 19"/>
              <a:gd name="T4" fmla="*/ 8 w 50"/>
              <a:gd name="T5" fmla="*/ 19 h 19"/>
              <a:gd name="T6" fmla="*/ 0 w 50"/>
              <a:gd name="T7" fmla="*/ 0 h 19"/>
              <a:gd name="T8" fmla="*/ 50 w 50"/>
              <a:gd name="T9" fmla="*/ 0 h 19"/>
            </a:gdLst>
            <a:ahLst/>
            <a:cxnLst>
              <a:cxn ang="0">
                <a:pos x="T0" y="T1"/>
              </a:cxn>
              <a:cxn ang="0">
                <a:pos x="T2" y="T3"/>
              </a:cxn>
              <a:cxn ang="0">
                <a:pos x="T4" y="T5"/>
              </a:cxn>
              <a:cxn ang="0">
                <a:pos x="T6" y="T7"/>
              </a:cxn>
              <a:cxn ang="0">
                <a:pos x="T8" y="T9"/>
              </a:cxn>
            </a:cxnLst>
            <a:rect l="0" t="0" r="r" b="b"/>
            <a:pathLst>
              <a:path w="50" h="19">
                <a:moveTo>
                  <a:pt x="50" y="0"/>
                </a:moveTo>
                <a:cubicBezTo>
                  <a:pt x="47" y="6"/>
                  <a:pt x="44" y="12"/>
                  <a:pt x="42" y="19"/>
                </a:cubicBezTo>
                <a:cubicBezTo>
                  <a:pt x="8" y="19"/>
                  <a:pt x="8" y="19"/>
                  <a:pt x="8" y="19"/>
                </a:cubicBezTo>
                <a:cubicBezTo>
                  <a:pt x="5" y="13"/>
                  <a:pt x="2" y="7"/>
                  <a:pt x="0" y="0"/>
                </a:cubicBezTo>
                <a:lnTo>
                  <a:pt x="50" y="0"/>
                </a:ln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6" name="Freeform 179"/>
          <p:cNvSpPr>
            <a:spLocks/>
          </p:cNvSpPr>
          <p:nvPr userDrawn="1"/>
        </p:nvSpPr>
        <p:spPr bwMode="auto">
          <a:xfrm>
            <a:off x="9857561" y="3488148"/>
            <a:ext cx="955564" cy="1411759"/>
          </a:xfrm>
          <a:custGeom>
            <a:avLst/>
            <a:gdLst>
              <a:gd name="T0" fmla="*/ 25 w 614"/>
              <a:gd name="T1" fmla="*/ 0 h 907"/>
              <a:gd name="T2" fmla="*/ 0 w 614"/>
              <a:gd name="T3" fmla="*/ 18 h 907"/>
              <a:gd name="T4" fmla="*/ 243 w 614"/>
              <a:gd name="T5" fmla="*/ 386 h 907"/>
              <a:gd name="T6" fmla="*/ 588 w 614"/>
              <a:gd name="T7" fmla="*/ 907 h 907"/>
              <a:gd name="T8" fmla="*/ 614 w 614"/>
              <a:gd name="T9" fmla="*/ 890 h 907"/>
              <a:gd name="T10" fmla="*/ 25 w 614"/>
              <a:gd name="T11" fmla="*/ 0 h 907"/>
            </a:gdLst>
            <a:ahLst/>
            <a:cxnLst>
              <a:cxn ang="0">
                <a:pos x="T0" y="T1"/>
              </a:cxn>
              <a:cxn ang="0">
                <a:pos x="T2" y="T3"/>
              </a:cxn>
              <a:cxn ang="0">
                <a:pos x="T4" y="T5"/>
              </a:cxn>
              <a:cxn ang="0">
                <a:pos x="T6" y="T7"/>
              </a:cxn>
              <a:cxn ang="0">
                <a:pos x="T8" y="T9"/>
              </a:cxn>
              <a:cxn ang="0">
                <a:pos x="T10" y="T11"/>
              </a:cxn>
            </a:cxnLst>
            <a:rect l="0" t="0" r="r" b="b"/>
            <a:pathLst>
              <a:path w="614" h="907">
                <a:moveTo>
                  <a:pt x="25" y="0"/>
                </a:moveTo>
                <a:lnTo>
                  <a:pt x="0" y="18"/>
                </a:lnTo>
                <a:lnTo>
                  <a:pt x="243" y="386"/>
                </a:lnTo>
                <a:lnTo>
                  <a:pt x="588" y="907"/>
                </a:lnTo>
                <a:lnTo>
                  <a:pt x="614" y="890"/>
                </a:lnTo>
                <a:lnTo>
                  <a:pt x="25" y="0"/>
                </a:lnTo>
                <a:close/>
              </a:path>
            </a:pathLst>
          </a:custGeom>
          <a:solidFill>
            <a:srgbClr val="C2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7" name="Freeform 180"/>
          <p:cNvSpPr>
            <a:spLocks/>
          </p:cNvSpPr>
          <p:nvPr userDrawn="1"/>
        </p:nvSpPr>
        <p:spPr bwMode="auto">
          <a:xfrm>
            <a:off x="10704184" y="4769159"/>
            <a:ext cx="56027" cy="46695"/>
          </a:xfrm>
          <a:custGeom>
            <a:avLst/>
            <a:gdLst>
              <a:gd name="T0" fmla="*/ 36 w 36"/>
              <a:gd name="T1" fmla="*/ 14 h 30"/>
              <a:gd name="T2" fmla="*/ 9 w 36"/>
              <a:gd name="T3" fmla="*/ 30 h 30"/>
              <a:gd name="T4" fmla="*/ 9 w 36"/>
              <a:gd name="T5" fmla="*/ 30 h 30"/>
              <a:gd name="T6" fmla="*/ 0 w 36"/>
              <a:gd name="T7" fmla="*/ 18 h 30"/>
              <a:gd name="T8" fmla="*/ 27 w 36"/>
              <a:gd name="T9" fmla="*/ 0 h 30"/>
              <a:gd name="T10" fmla="*/ 36 w 36"/>
              <a:gd name="T11" fmla="*/ 14 h 30"/>
            </a:gdLst>
            <a:ahLst/>
            <a:cxnLst>
              <a:cxn ang="0">
                <a:pos x="T0" y="T1"/>
              </a:cxn>
              <a:cxn ang="0">
                <a:pos x="T2" y="T3"/>
              </a:cxn>
              <a:cxn ang="0">
                <a:pos x="T4" y="T5"/>
              </a:cxn>
              <a:cxn ang="0">
                <a:pos x="T6" y="T7"/>
              </a:cxn>
              <a:cxn ang="0">
                <a:pos x="T8" y="T9"/>
              </a:cxn>
              <a:cxn ang="0">
                <a:pos x="T10" y="T11"/>
              </a:cxn>
            </a:cxnLst>
            <a:rect l="0" t="0" r="r" b="b"/>
            <a:pathLst>
              <a:path w="36" h="30">
                <a:moveTo>
                  <a:pt x="36" y="14"/>
                </a:moveTo>
                <a:lnTo>
                  <a:pt x="9" y="30"/>
                </a:lnTo>
                <a:lnTo>
                  <a:pt x="9" y="30"/>
                </a:lnTo>
                <a:lnTo>
                  <a:pt x="0" y="18"/>
                </a:lnTo>
                <a:lnTo>
                  <a:pt x="27" y="0"/>
                </a:lnTo>
                <a:lnTo>
                  <a:pt x="36"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8" name="Freeform 181"/>
          <p:cNvSpPr>
            <a:spLocks/>
          </p:cNvSpPr>
          <p:nvPr userDrawn="1"/>
        </p:nvSpPr>
        <p:spPr bwMode="auto">
          <a:xfrm>
            <a:off x="10676171" y="4727134"/>
            <a:ext cx="54471" cy="48252"/>
          </a:xfrm>
          <a:custGeom>
            <a:avLst/>
            <a:gdLst>
              <a:gd name="T0" fmla="*/ 35 w 35"/>
              <a:gd name="T1" fmla="*/ 13 h 31"/>
              <a:gd name="T2" fmla="*/ 8 w 35"/>
              <a:gd name="T3" fmla="*/ 31 h 31"/>
              <a:gd name="T4" fmla="*/ 8 w 35"/>
              <a:gd name="T5" fmla="*/ 31 h 31"/>
              <a:gd name="T6" fmla="*/ 0 w 35"/>
              <a:gd name="T7" fmla="*/ 17 h 31"/>
              <a:gd name="T8" fmla="*/ 26 w 35"/>
              <a:gd name="T9" fmla="*/ 0 h 31"/>
              <a:gd name="T10" fmla="*/ 35 w 35"/>
              <a:gd name="T11" fmla="*/ 13 h 31"/>
            </a:gdLst>
            <a:ahLst/>
            <a:cxnLst>
              <a:cxn ang="0">
                <a:pos x="T0" y="T1"/>
              </a:cxn>
              <a:cxn ang="0">
                <a:pos x="T2" y="T3"/>
              </a:cxn>
              <a:cxn ang="0">
                <a:pos x="T4" y="T5"/>
              </a:cxn>
              <a:cxn ang="0">
                <a:pos x="T6" y="T7"/>
              </a:cxn>
              <a:cxn ang="0">
                <a:pos x="T8" y="T9"/>
              </a:cxn>
              <a:cxn ang="0">
                <a:pos x="T10" y="T11"/>
              </a:cxn>
            </a:cxnLst>
            <a:rect l="0" t="0" r="r" b="b"/>
            <a:pathLst>
              <a:path w="35" h="31">
                <a:moveTo>
                  <a:pt x="35" y="13"/>
                </a:moveTo>
                <a:lnTo>
                  <a:pt x="8" y="31"/>
                </a:lnTo>
                <a:lnTo>
                  <a:pt x="8" y="31"/>
                </a:lnTo>
                <a:lnTo>
                  <a:pt x="0" y="17"/>
                </a:lnTo>
                <a:lnTo>
                  <a:pt x="26" y="0"/>
                </a:lnTo>
                <a:lnTo>
                  <a:pt x="35"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19" name="Freeform 182"/>
          <p:cNvSpPr>
            <a:spLocks/>
          </p:cNvSpPr>
          <p:nvPr userDrawn="1"/>
        </p:nvSpPr>
        <p:spPr bwMode="auto">
          <a:xfrm>
            <a:off x="10646600" y="4683551"/>
            <a:ext cx="56027" cy="48252"/>
          </a:xfrm>
          <a:custGeom>
            <a:avLst/>
            <a:gdLst>
              <a:gd name="T0" fmla="*/ 36 w 36"/>
              <a:gd name="T1" fmla="*/ 13 h 31"/>
              <a:gd name="T2" fmla="*/ 9 w 36"/>
              <a:gd name="T3" fmla="*/ 31 h 31"/>
              <a:gd name="T4" fmla="*/ 0 w 36"/>
              <a:gd name="T5" fmla="*/ 18 h 31"/>
              <a:gd name="T6" fmla="*/ 27 w 36"/>
              <a:gd name="T7" fmla="*/ 0 h 31"/>
              <a:gd name="T8" fmla="*/ 36 w 36"/>
              <a:gd name="T9" fmla="*/ 13 h 31"/>
            </a:gdLst>
            <a:ahLst/>
            <a:cxnLst>
              <a:cxn ang="0">
                <a:pos x="T0" y="T1"/>
              </a:cxn>
              <a:cxn ang="0">
                <a:pos x="T2" y="T3"/>
              </a:cxn>
              <a:cxn ang="0">
                <a:pos x="T4" y="T5"/>
              </a:cxn>
              <a:cxn ang="0">
                <a:pos x="T6" y="T7"/>
              </a:cxn>
              <a:cxn ang="0">
                <a:pos x="T8" y="T9"/>
              </a:cxn>
            </a:cxnLst>
            <a:rect l="0" t="0" r="r" b="b"/>
            <a:pathLst>
              <a:path w="36" h="31">
                <a:moveTo>
                  <a:pt x="36" y="13"/>
                </a:moveTo>
                <a:lnTo>
                  <a:pt x="9" y="31"/>
                </a:lnTo>
                <a:lnTo>
                  <a:pt x="0" y="18"/>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0" name="Freeform 183"/>
          <p:cNvSpPr>
            <a:spLocks/>
          </p:cNvSpPr>
          <p:nvPr userDrawn="1"/>
        </p:nvSpPr>
        <p:spPr bwMode="auto">
          <a:xfrm>
            <a:off x="10618587" y="4639969"/>
            <a:ext cx="56027" cy="48252"/>
          </a:xfrm>
          <a:custGeom>
            <a:avLst/>
            <a:gdLst>
              <a:gd name="T0" fmla="*/ 36 w 36"/>
              <a:gd name="T1" fmla="*/ 13 h 31"/>
              <a:gd name="T2" fmla="*/ 9 w 36"/>
              <a:gd name="T3" fmla="*/ 31 h 31"/>
              <a:gd name="T4" fmla="*/ 9 w 36"/>
              <a:gd name="T5" fmla="*/ 31 h 31"/>
              <a:gd name="T6" fmla="*/ 0 w 36"/>
              <a:gd name="T7" fmla="*/ 18 h 31"/>
              <a:gd name="T8" fmla="*/ 0 w 36"/>
              <a:gd name="T9" fmla="*/ 18 h 31"/>
              <a:gd name="T10" fmla="*/ 27 w 36"/>
              <a:gd name="T11" fmla="*/ 0 h 31"/>
              <a:gd name="T12" fmla="*/ 36 w 36"/>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36" y="13"/>
                </a:moveTo>
                <a:lnTo>
                  <a:pt x="9" y="31"/>
                </a:lnTo>
                <a:lnTo>
                  <a:pt x="9" y="31"/>
                </a:lnTo>
                <a:lnTo>
                  <a:pt x="0" y="18"/>
                </a:lnTo>
                <a:lnTo>
                  <a:pt x="0" y="18"/>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1" name="Freeform 184"/>
          <p:cNvSpPr>
            <a:spLocks/>
          </p:cNvSpPr>
          <p:nvPr userDrawn="1"/>
        </p:nvSpPr>
        <p:spPr bwMode="auto">
          <a:xfrm>
            <a:off x="10592131" y="4599499"/>
            <a:ext cx="52914" cy="45139"/>
          </a:xfrm>
          <a:custGeom>
            <a:avLst/>
            <a:gdLst>
              <a:gd name="T0" fmla="*/ 34 w 34"/>
              <a:gd name="T1" fmla="*/ 13 h 29"/>
              <a:gd name="T2" fmla="*/ 7 w 34"/>
              <a:gd name="T3" fmla="*/ 29 h 29"/>
              <a:gd name="T4" fmla="*/ 0 w 34"/>
              <a:gd name="T5" fmla="*/ 16 h 29"/>
              <a:gd name="T6" fmla="*/ 26 w 34"/>
              <a:gd name="T7" fmla="*/ 0 h 29"/>
              <a:gd name="T8" fmla="*/ 34 w 34"/>
              <a:gd name="T9" fmla="*/ 13 h 29"/>
            </a:gdLst>
            <a:ahLst/>
            <a:cxnLst>
              <a:cxn ang="0">
                <a:pos x="T0" y="T1"/>
              </a:cxn>
              <a:cxn ang="0">
                <a:pos x="T2" y="T3"/>
              </a:cxn>
              <a:cxn ang="0">
                <a:pos x="T4" y="T5"/>
              </a:cxn>
              <a:cxn ang="0">
                <a:pos x="T6" y="T7"/>
              </a:cxn>
              <a:cxn ang="0">
                <a:pos x="T8" y="T9"/>
              </a:cxn>
            </a:cxnLst>
            <a:rect l="0" t="0" r="r" b="b"/>
            <a:pathLst>
              <a:path w="34" h="29">
                <a:moveTo>
                  <a:pt x="34" y="13"/>
                </a:moveTo>
                <a:lnTo>
                  <a:pt x="7" y="29"/>
                </a:lnTo>
                <a:lnTo>
                  <a:pt x="0" y="16"/>
                </a:lnTo>
                <a:lnTo>
                  <a:pt x="26" y="0"/>
                </a:lnTo>
                <a:lnTo>
                  <a:pt x="34"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2" name="Freeform 185"/>
          <p:cNvSpPr>
            <a:spLocks/>
          </p:cNvSpPr>
          <p:nvPr userDrawn="1"/>
        </p:nvSpPr>
        <p:spPr bwMode="auto">
          <a:xfrm>
            <a:off x="10562561" y="4555917"/>
            <a:ext cx="54471" cy="48252"/>
          </a:xfrm>
          <a:custGeom>
            <a:avLst/>
            <a:gdLst>
              <a:gd name="T0" fmla="*/ 35 w 35"/>
              <a:gd name="T1" fmla="*/ 13 h 31"/>
              <a:gd name="T2" fmla="*/ 9 w 35"/>
              <a:gd name="T3" fmla="*/ 31 h 31"/>
              <a:gd name="T4" fmla="*/ 9 w 35"/>
              <a:gd name="T5" fmla="*/ 31 h 31"/>
              <a:gd name="T6" fmla="*/ 0 w 35"/>
              <a:gd name="T7" fmla="*/ 18 h 31"/>
              <a:gd name="T8" fmla="*/ 0 w 35"/>
              <a:gd name="T9" fmla="*/ 18 h 31"/>
              <a:gd name="T10" fmla="*/ 26 w 35"/>
              <a:gd name="T11" fmla="*/ 0 h 31"/>
              <a:gd name="T12" fmla="*/ 35 w 35"/>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35" y="13"/>
                </a:moveTo>
                <a:lnTo>
                  <a:pt x="9" y="31"/>
                </a:lnTo>
                <a:lnTo>
                  <a:pt x="9" y="31"/>
                </a:lnTo>
                <a:lnTo>
                  <a:pt x="0" y="18"/>
                </a:lnTo>
                <a:lnTo>
                  <a:pt x="0" y="18"/>
                </a:lnTo>
                <a:lnTo>
                  <a:pt x="26" y="0"/>
                </a:lnTo>
                <a:lnTo>
                  <a:pt x="35"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3" name="Freeform 186"/>
          <p:cNvSpPr>
            <a:spLocks/>
          </p:cNvSpPr>
          <p:nvPr userDrawn="1"/>
        </p:nvSpPr>
        <p:spPr bwMode="auto">
          <a:xfrm>
            <a:off x="10534548" y="4512335"/>
            <a:ext cx="54471" cy="48252"/>
          </a:xfrm>
          <a:custGeom>
            <a:avLst/>
            <a:gdLst>
              <a:gd name="T0" fmla="*/ 35 w 35"/>
              <a:gd name="T1" fmla="*/ 13 h 31"/>
              <a:gd name="T2" fmla="*/ 9 w 35"/>
              <a:gd name="T3" fmla="*/ 31 h 31"/>
              <a:gd name="T4" fmla="*/ 0 w 35"/>
              <a:gd name="T5" fmla="*/ 18 h 31"/>
              <a:gd name="T6" fmla="*/ 27 w 35"/>
              <a:gd name="T7" fmla="*/ 0 h 31"/>
              <a:gd name="T8" fmla="*/ 35 w 35"/>
              <a:gd name="T9" fmla="*/ 13 h 31"/>
            </a:gdLst>
            <a:ahLst/>
            <a:cxnLst>
              <a:cxn ang="0">
                <a:pos x="T0" y="T1"/>
              </a:cxn>
              <a:cxn ang="0">
                <a:pos x="T2" y="T3"/>
              </a:cxn>
              <a:cxn ang="0">
                <a:pos x="T4" y="T5"/>
              </a:cxn>
              <a:cxn ang="0">
                <a:pos x="T6" y="T7"/>
              </a:cxn>
              <a:cxn ang="0">
                <a:pos x="T8" y="T9"/>
              </a:cxn>
            </a:cxnLst>
            <a:rect l="0" t="0" r="r" b="b"/>
            <a:pathLst>
              <a:path w="35" h="31">
                <a:moveTo>
                  <a:pt x="35" y="13"/>
                </a:moveTo>
                <a:lnTo>
                  <a:pt x="9" y="31"/>
                </a:lnTo>
                <a:lnTo>
                  <a:pt x="0" y="18"/>
                </a:lnTo>
                <a:lnTo>
                  <a:pt x="27" y="0"/>
                </a:lnTo>
                <a:lnTo>
                  <a:pt x="35"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4" name="Freeform 187"/>
          <p:cNvSpPr>
            <a:spLocks/>
          </p:cNvSpPr>
          <p:nvPr userDrawn="1"/>
        </p:nvSpPr>
        <p:spPr bwMode="auto">
          <a:xfrm>
            <a:off x="10506534" y="4468752"/>
            <a:ext cx="54471" cy="48252"/>
          </a:xfrm>
          <a:custGeom>
            <a:avLst/>
            <a:gdLst>
              <a:gd name="T0" fmla="*/ 35 w 35"/>
              <a:gd name="T1" fmla="*/ 14 h 31"/>
              <a:gd name="T2" fmla="*/ 8 w 35"/>
              <a:gd name="T3" fmla="*/ 31 h 31"/>
              <a:gd name="T4" fmla="*/ 0 w 35"/>
              <a:gd name="T5" fmla="*/ 18 h 31"/>
              <a:gd name="T6" fmla="*/ 0 w 35"/>
              <a:gd name="T7" fmla="*/ 18 h 31"/>
              <a:gd name="T8" fmla="*/ 27 w 35"/>
              <a:gd name="T9" fmla="*/ 0 h 31"/>
              <a:gd name="T10" fmla="*/ 35 w 35"/>
              <a:gd name="T11" fmla="*/ 14 h 31"/>
            </a:gdLst>
            <a:ahLst/>
            <a:cxnLst>
              <a:cxn ang="0">
                <a:pos x="T0" y="T1"/>
              </a:cxn>
              <a:cxn ang="0">
                <a:pos x="T2" y="T3"/>
              </a:cxn>
              <a:cxn ang="0">
                <a:pos x="T4" y="T5"/>
              </a:cxn>
              <a:cxn ang="0">
                <a:pos x="T6" y="T7"/>
              </a:cxn>
              <a:cxn ang="0">
                <a:pos x="T8" y="T9"/>
              </a:cxn>
              <a:cxn ang="0">
                <a:pos x="T10" y="T11"/>
              </a:cxn>
            </a:cxnLst>
            <a:rect l="0" t="0" r="r" b="b"/>
            <a:pathLst>
              <a:path w="35" h="31">
                <a:moveTo>
                  <a:pt x="35" y="14"/>
                </a:moveTo>
                <a:lnTo>
                  <a:pt x="8" y="31"/>
                </a:lnTo>
                <a:lnTo>
                  <a:pt x="0" y="18"/>
                </a:lnTo>
                <a:lnTo>
                  <a:pt x="0" y="18"/>
                </a:lnTo>
                <a:lnTo>
                  <a:pt x="27" y="0"/>
                </a:lnTo>
                <a:lnTo>
                  <a:pt x="35"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5" name="Freeform 188"/>
          <p:cNvSpPr>
            <a:spLocks/>
          </p:cNvSpPr>
          <p:nvPr userDrawn="1"/>
        </p:nvSpPr>
        <p:spPr bwMode="auto">
          <a:xfrm>
            <a:off x="10476965" y="4426726"/>
            <a:ext cx="56027" cy="48252"/>
          </a:xfrm>
          <a:custGeom>
            <a:avLst/>
            <a:gdLst>
              <a:gd name="T0" fmla="*/ 36 w 36"/>
              <a:gd name="T1" fmla="*/ 13 h 31"/>
              <a:gd name="T2" fmla="*/ 9 w 36"/>
              <a:gd name="T3" fmla="*/ 31 h 31"/>
              <a:gd name="T4" fmla="*/ 9 w 36"/>
              <a:gd name="T5" fmla="*/ 31 h 31"/>
              <a:gd name="T6" fmla="*/ 0 w 36"/>
              <a:gd name="T7" fmla="*/ 17 h 31"/>
              <a:gd name="T8" fmla="*/ 27 w 36"/>
              <a:gd name="T9" fmla="*/ 0 h 31"/>
              <a:gd name="T10" fmla="*/ 36 w 36"/>
              <a:gd name="T11" fmla="*/ 13 h 31"/>
            </a:gdLst>
            <a:ahLst/>
            <a:cxnLst>
              <a:cxn ang="0">
                <a:pos x="T0" y="T1"/>
              </a:cxn>
              <a:cxn ang="0">
                <a:pos x="T2" y="T3"/>
              </a:cxn>
              <a:cxn ang="0">
                <a:pos x="T4" y="T5"/>
              </a:cxn>
              <a:cxn ang="0">
                <a:pos x="T6" y="T7"/>
              </a:cxn>
              <a:cxn ang="0">
                <a:pos x="T8" y="T9"/>
              </a:cxn>
              <a:cxn ang="0">
                <a:pos x="T10" y="T11"/>
              </a:cxn>
            </a:cxnLst>
            <a:rect l="0" t="0" r="r" b="b"/>
            <a:pathLst>
              <a:path w="36" h="31">
                <a:moveTo>
                  <a:pt x="36" y="13"/>
                </a:moveTo>
                <a:lnTo>
                  <a:pt x="9" y="31"/>
                </a:lnTo>
                <a:lnTo>
                  <a:pt x="9" y="31"/>
                </a:lnTo>
                <a:lnTo>
                  <a:pt x="0" y="17"/>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6" name="Freeform 189"/>
          <p:cNvSpPr>
            <a:spLocks/>
          </p:cNvSpPr>
          <p:nvPr userDrawn="1"/>
        </p:nvSpPr>
        <p:spPr bwMode="auto">
          <a:xfrm>
            <a:off x="10448952" y="4384701"/>
            <a:ext cx="56027" cy="46695"/>
          </a:xfrm>
          <a:custGeom>
            <a:avLst/>
            <a:gdLst>
              <a:gd name="T0" fmla="*/ 36 w 36"/>
              <a:gd name="T1" fmla="*/ 13 h 30"/>
              <a:gd name="T2" fmla="*/ 9 w 36"/>
              <a:gd name="T3" fmla="*/ 30 h 30"/>
              <a:gd name="T4" fmla="*/ 0 w 36"/>
              <a:gd name="T5" fmla="*/ 17 h 30"/>
              <a:gd name="T6" fmla="*/ 27 w 36"/>
              <a:gd name="T7" fmla="*/ 0 h 30"/>
              <a:gd name="T8" fmla="*/ 36 w 36"/>
              <a:gd name="T9" fmla="*/ 13 h 30"/>
            </a:gdLst>
            <a:ahLst/>
            <a:cxnLst>
              <a:cxn ang="0">
                <a:pos x="T0" y="T1"/>
              </a:cxn>
              <a:cxn ang="0">
                <a:pos x="T2" y="T3"/>
              </a:cxn>
              <a:cxn ang="0">
                <a:pos x="T4" y="T5"/>
              </a:cxn>
              <a:cxn ang="0">
                <a:pos x="T6" y="T7"/>
              </a:cxn>
              <a:cxn ang="0">
                <a:pos x="T8" y="T9"/>
              </a:cxn>
            </a:cxnLst>
            <a:rect l="0" t="0" r="r" b="b"/>
            <a:pathLst>
              <a:path w="36" h="30">
                <a:moveTo>
                  <a:pt x="36" y="13"/>
                </a:moveTo>
                <a:lnTo>
                  <a:pt x="9" y="30"/>
                </a:lnTo>
                <a:lnTo>
                  <a:pt x="0" y="17"/>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7" name="Freeform 190"/>
          <p:cNvSpPr>
            <a:spLocks/>
          </p:cNvSpPr>
          <p:nvPr userDrawn="1"/>
        </p:nvSpPr>
        <p:spPr bwMode="auto">
          <a:xfrm>
            <a:off x="10420939" y="4341118"/>
            <a:ext cx="54471" cy="48252"/>
          </a:xfrm>
          <a:custGeom>
            <a:avLst/>
            <a:gdLst>
              <a:gd name="T0" fmla="*/ 35 w 35"/>
              <a:gd name="T1" fmla="*/ 14 h 31"/>
              <a:gd name="T2" fmla="*/ 8 w 35"/>
              <a:gd name="T3" fmla="*/ 31 h 31"/>
              <a:gd name="T4" fmla="*/ 0 w 35"/>
              <a:gd name="T5" fmla="*/ 18 h 31"/>
              <a:gd name="T6" fmla="*/ 27 w 35"/>
              <a:gd name="T7" fmla="*/ 0 h 31"/>
              <a:gd name="T8" fmla="*/ 35 w 35"/>
              <a:gd name="T9" fmla="*/ 14 h 31"/>
            </a:gdLst>
            <a:ahLst/>
            <a:cxnLst>
              <a:cxn ang="0">
                <a:pos x="T0" y="T1"/>
              </a:cxn>
              <a:cxn ang="0">
                <a:pos x="T2" y="T3"/>
              </a:cxn>
              <a:cxn ang="0">
                <a:pos x="T4" y="T5"/>
              </a:cxn>
              <a:cxn ang="0">
                <a:pos x="T6" y="T7"/>
              </a:cxn>
              <a:cxn ang="0">
                <a:pos x="T8" y="T9"/>
              </a:cxn>
            </a:cxnLst>
            <a:rect l="0" t="0" r="r" b="b"/>
            <a:pathLst>
              <a:path w="35" h="31">
                <a:moveTo>
                  <a:pt x="35" y="14"/>
                </a:moveTo>
                <a:lnTo>
                  <a:pt x="8" y="31"/>
                </a:lnTo>
                <a:lnTo>
                  <a:pt x="0" y="18"/>
                </a:lnTo>
                <a:lnTo>
                  <a:pt x="27" y="0"/>
                </a:lnTo>
                <a:lnTo>
                  <a:pt x="35"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8" name="Freeform 191"/>
          <p:cNvSpPr>
            <a:spLocks/>
          </p:cNvSpPr>
          <p:nvPr userDrawn="1"/>
        </p:nvSpPr>
        <p:spPr bwMode="auto">
          <a:xfrm>
            <a:off x="10391368" y="4299092"/>
            <a:ext cx="56027" cy="48252"/>
          </a:xfrm>
          <a:custGeom>
            <a:avLst/>
            <a:gdLst>
              <a:gd name="T0" fmla="*/ 36 w 36"/>
              <a:gd name="T1" fmla="*/ 13 h 31"/>
              <a:gd name="T2" fmla="*/ 9 w 36"/>
              <a:gd name="T3" fmla="*/ 31 h 31"/>
              <a:gd name="T4" fmla="*/ 9 w 36"/>
              <a:gd name="T5" fmla="*/ 31 h 31"/>
              <a:gd name="T6" fmla="*/ 0 w 36"/>
              <a:gd name="T7" fmla="*/ 17 h 31"/>
              <a:gd name="T8" fmla="*/ 0 w 36"/>
              <a:gd name="T9" fmla="*/ 17 h 31"/>
              <a:gd name="T10" fmla="*/ 27 w 36"/>
              <a:gd name="T11" fmla="*/ 0 h 31"/>
              <a:gd name="T12" fmla="*/ 36 w 36"/>
              <a:gd name="T13" fmla="*/ 13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36" y="13"/>
                </a:moveTo>
                <a:lnTo>
                  <a:pt x="9" y="31"/>
                </a:lnTo>
                <a:lnTo>
                  <a:pt x="9" y="31"/>
                </a:lnTo>
                <a:lnTo>
                  <a:pt x="0" y="17"/>
                </a:lnTo>
                <a:lnTo>
                  <a:pt x="0" y="17"/>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29" name="Freeform 192"/>
          <p:cNvSpPr>
            <a:spLocks/>
          </p:cNvSpPr>
          <p:nvPr userDrawn="1"/>
        </p:nvSpPr>
        <p:spPr bwMode="auto">
          <a:xfrm>
            <a:off x="10363355" y="4255510"/>
            <a:ext cx="56027" cy="48252"/>
          </a:xfrm>
          <a:custGeom>
            <a:avLst/>
            <a:gdLst>
              <a:gd name="T0" fmla="*/ 36 w 36"/>
              <a:gd name="T1" fmla="*/ 13 h 31"/>
              <a:gd name="T2" fmla="*/ 9 w 36"/>
              <a:gd name="T3" fmla="*/ 31 h 31"/>
              <a:gd name="T4" fmla="*/ 0 w 36"/>
              <a:gd name="T5" fmla="*/ 18 h 31"/>
              <a:gd name="T6" fmla="*/ 27 w 36"/>
              <a:gd name="T7" fmla="*/ 0 h 31"/>
              <a:gd name="T8" fmla="*/ 36 w 36"/>
              <a:gd name="T9" fmla="*/ 13 h 31"/>
            </a:gdLst>
            <a:ahLst/>
            <a:cxnLst>
              <a:cxn ang="0">
                <a:pos x="T0" y="T1"/>
              </a:cxn>
              <a:cxn ang="0">
                <a:pos x="T2" y="T3"/>
              </a:cxn>
              <a:cxn ang="0">
                <a:pos x="T4" y="T5"/>
              </a:cxn>
              <a:cxn ang="0">
                <a:pos x="T6" y="T7"/>
              </a:cxn>
              <a:cxn ang="0">
                <a:pos x="T8" y="T9"/>
              </a:cxn>
            </a:cxnLst>
            <a:rect l="0" t="0" r="r" b="b"/>
            <a:pathLst>
              <a:path w="36" h="31">
                <a:moveTo>
                  <a:pt x="36" y="13"/>
                </a:moveTo>
                <a:lnTo>
                  <a:pt x="9" y="31"/>
                </a:lnTo>
                <a:lnTo>
                  <a:pt x="0" y="18"/>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0" name="Freeform 193"/>
          <p:cNvSpPr>
            <a:spLocks/>
          </p:cNvSpPr>
          <p:nvPr userDrawn="1"/>
        </p:nvSpPr>
        <p:spPr bwMode="auto">
          <a:xfrm>
            <a:off x="10336899" y="4213484"/>
            <a:ext cx="52914" cy="46695"/>
          </a:xfrm>
          <a:custGeom>
            <a:avLst/>
            <a:gdLst>
              <a:gd name="T0" fmla="*/ 34 w 34"/>
              <a:gd name="T1" fmla="*/ 12 h 30"/>
              <a:gd name="T2" fmla="*/ 9 w 34"/>
              <a:gd name="T3" fmla="*/ 30 h 30"/>
              <a:gd name="T4" fmla="*/ 9 w 34"/>
              <a:gd name="T5" fmla="*/ 30 h 30"/>
              <a:gd name="T6" fmla="*/ 0 w 34"/>
              <a:gd name="T7" fmla="*/ 17 h 30"/>
              <a:gd name="T8" fmla="*/ 0 w 34"/>
              <a:gd name="T9" fmla="*/ 17 h 30"/>
              <a:gd name="T10" fmla="*/ 26 w 34"/>
              <a:gd name="T11" fmla="*/ 0 h 30"/>
              <a:gd name="T12" fmla="*/ 34 w 34"/>
              <a:gd name="T13" fmla="*/ 12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34" y="12"/>
                </a:moveTo>
                <a:lnTo>
                  <a:pt x="9" y="30"/>
                </a:lnTo>
                <a:lnTo>
                  <a:pt x="9" y="30"/>
                </a:lnTo>
                <a:lnTo>
                  <a:pt x="0" y="17"/>
                </a:lnTo>
                <a:lnTo>
                  <a:pt x="0" y="17"/>
                </a:lnTo>
                <a:lnTo>
                  <a:pt x="26" y="0"/>
                </a:lnTo>
                <a:lnTo>
                  <a:pt x="34" y="1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1" name="Freeform 194"/>
          <p:cNvSpPr>
            <a:spLocks/>
          </p:cNvSpPr>
          <p:nvPr userDrawn="1"/>
        </p:nvSpPr>
        <p:spPr bwMode="auto">
          <a:xfrm>
            <a:off x="10307329" y="4169902"/>
            <a:ext cx="54471" cy="46695"/>
          </a:xfrm>
          <a:custGeom>
            <a:avLst/>
            <a:gdLst>
              <a:gd name="T0" fmla="*/ 35 w 35"/>
              <a:gd name="T1" fmla="*/ 14 h 30"/>
              <a:gd name="T2" fmla="*/ 9 w 35"/>
              <a:gd name="T3" fmla="*/ 30 h 30"/>
              <a:gd name="T4" fmla="*/ 0 w 35"/>
              <a:gd name="T5" fmla="*/ 18 h 30"/>
              <a:gd name="T6" fmla="*/ 26 w 35"/>
              <a:gd name="T7" fmla="*/ 0 h 30"/>
              <a:gd name="T8" fmla="*/ 35 w 35"/>
              <a:gd name="T9" fmla="*/ 14 h 30"/>
            </a:gdLst>
            <a:ahLst/>
            <a:cxnLst>
              <a:cxn ang="0">
                <a:pos x="T0" y="T1"/>
              </a:cxn>
              <a:cxn ang="0">
                <a:pos x="T2" y="T3"/>
              </a:cxn>
              <a:cxn ang="0">
                <a:pos x="T4" y="T5"/>
              </a:cxn>
              <a:cxn ang="0">
                <a:pos x="T6" y="T7"/>
              </a:cxn>
              <a:cxn ang="0">
                <a:pos x="T8" y="T9"/>
              </a:cxn>
            </a:cxnLst>
            <a:rect l="0" t="0" r="r" b="b"/>
            <a:pathLst>
              <a:path w="35" h="30">
                <a:moveTo>
                  <a:pt x="35" y="14"/>
                </a:moveTo>
                <a:lnTo>
                  <a:pt x="9" y="30"/>
                </a:lnTo>
                <a:lnTo>
                  <a:pt x="0" y="18"/>
                </a:lnTo>
                <a:lnTo>
                  <a:pt x="26" y="0"/>
                </a:lnTo>
                <a:lnTo>
                  <a:pt x="35"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2" name="Freeform 195"/>
          <p:cNvSpPr>
            <a:spLocks/>
          </p:cNvSpPr>
          <p:nvPr userDrawn="1"/>
        </p:nvSpPr>
        <p:spPr bwMode="auto">
          <a:xfrm>
            <a:off x="10279315" y="4127875"/>
            <a:ext cx="56027" cy="48252"/>
          </a:xfrm>
          <a:custGeom>
            <a:avLst/>
            <a:gdLst>
              <a:gd name="T0" fmla="*/ 36 w 36"/>
              <a:gd name="T1" fmla="*/ 13 h 31"/>
              <a:gd name="T2" fmla="*/ 9 w 36"/>
              <a:gd name="T3" fmla="*/ 31 h 31"/>
              <a:gd name="T4" fmla="*/ 0 w 36"/>
              <a:gd name="T5" fmla="*/ 17 h 31"/>
              <a:gd name="T6" fmla="*/ 0 w 36"/>
              <a:gd name="T7" fmla="*/ 17 h 31"/>
              <a:gd name="T8" fmla="*/ 27 w 36"/>
              <a:gd name="T9" fmla="*/ 0 h 31"/>
              <a:gd name="T10" fmla="*/ 36 w 36"/>
              <a:gd name="T11" fmla="*/ 13 h 31"/>
            </a:gdLst>
            <a:ahLst/>
            <a:cxnLst>
              <a:cxn ang="0">
                <a:pos x="T0" y="T1"/>
              </a:cxn>
              <a:cxn ang="0">
                <a:pos x="T2" y="T3"/>
              </a:cxn>
              <a:cxn ang="0">
                <a:pos x="T4" y="T5"/>
              </a:cxn>
              <a:cxn ang="0">
                <a:pos x="T6" y="T7"/>
              </a:cxn>
              <a:cxn ang="0">
                <a:pos x="T8" y="T9"/>
              </a:cxn>
              <a:cxn ang="0">
                <a:pos x="T10" y="T11"/>
              </a:cxn>
            </a:cxnLst>
            <a:rect l="0" t="0" r="r" b="b"/>
            <a:pathLst>
              <a:path w="36" h="31">
                <a:moveTo>
                  <a:pt x="36" y="13"/>
                </a:moveTo>
                <a:lnTo>
                  <a:pt x="9" y="31"/>
                </a:lnTo>
                <a:lnTo>
                  <a:pt x="0" y="17"/>
                </a:lnTo>
                <a:lnTo>
                  <a:pt x="0" y="17"/>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3" name="Freeform 196"/>
          <p:cNvSpPr>
            <a:spLocks/>
          </p:cNvSpPr>
          <p:nvPr userDrawn="1"/>
        </p:nvSpPr>
        <p:spPr bwMode="auto">
          <a:xfrm>
            <a:off x="10251302" y="4084293"/>
            <a:ext cx="56027" cy="48252"/>
          </a:xfrm>
          <a:custGeom>
            <a:avLst/>
            <a:gdLst>
              <a:gd name="T0" fmla="*/ 36 w 36"/>
              <a:gd name="T1" fmla="*/ 13 h 31"/>
              <a:gd name="T2" fmla="*/ 9 w 36"/>
              <a:gd name="T3" fmla="*/ 31 h 31"/>
              <a:gd name="T4" fmla="*/ 9 w 36"/>
              <a:gd name="T5" fmla="*/ 31 h 31"/>
              <a:gd name="T6" fmla="*/ 0 w 36"/>
              <a:gd name="T7" fmla="*/ 18 h 31"/>
              <a:gd name="T8" fmla="*/ 27 w 36"/>
              <a:gd name="T9" fmla="*/ 0 h 31"/>
              <a:gd name="T10" fmla="*/ 36 w 36"/>
              <a:gd name="T11" fmla="*/ 13 h 31"/>
            </a:gdLst>
            <a:ahLst/>
            <a:cxnLst>
              <a:cxn ang="0">
                <a:pos x="T0" y="T1"/>
              </a:cxn>
              <a:cxn ang="0">
                <a:pos x="T2" y="T3"/>
              </a:cxn>
              <a:cxn ang="0">
                <a:pos x="T4" y="T5"/>
              </a:cxn>
              <a:cxn ang="0">
                <a:pos x="T6" y="T7"/>
              </a:cxn>
              <a:cxn ang="0">
                <a:pos x="T8" y="T9"/>
              </a:cxn>
              <a:cxn ang="0">
                <a:pos x="T10" y="T11"/>
              </a:cxn>
            </a:cxnLst>
            <a:rect l="0" t="0" r="r" b="b"/>
            <a:pathLst>
              <a:path w="36" h="31">
                <a:moveTo>
                  <a:pt x="36" y="13"/>
                </a:moveTo>
                <a:lnTo>
                  <a:pt x="9" y="31"/>
                </a:lnTo>
                <a:lnTo>
                  <a:pt x="9" y="31"/>
                </a:lnTo>
                <a:lnTo>
                  <a:pt x="0" y="18"/>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4" name="Freeform 197"/>
          <p:cNvSpPr>
            <a:spLocks/>
          </p:cNvSpPr>
          <p:nvPr userDrawn="1"/>
        </p:nvSpPr>
        <p:spPr bwMode="auto">
          <a:xfrm>
            <a:off x="10223289" y="4040711"/>
            <a:ext cx="54471" cy="48252"/>
          </a:xfrm>
          <a:custGeom>
            <a:avLst/>
            <a:gdLst>
              <a:gd name="T0" fmla="*/ 35 w 35"/>
              <a:gd name="T1" fmla="*/ 14 h 31"/>
              <a:gd name="T2" fmla="*/ 8 w 35"/>
              <a:gd name="T3" fmla="*/ 31 h 31"/>
              <a:gd name="T4" fmla="*/ 0 w 35"/>
              <a:gd name="T5" fmla="*/ 18 h 31"/>
              <a:gd name="T6" fmla="*/ 26 w 35"/>
              <a:gd name="T7" fmla="*/ 0 h 31"/>
              <a:gd name="T8" fmla="*/ 35 w 35"/>
              <a:gd name="T9" fmla="*/ 14 h 31"/>
            </a:gdLst>
            <a:ahLst/>
            <a:cxnLst>
              <a:cxn ang="0">
                <a:pos x="T0" y="T1"/>
              </a:cxn>
              <a:cxn ang="0">
                <a:pos x="T2" y="T3"/>
              </a:cxn>
              <a:cxn ang="0">
                <a:pos x="T4" y="T5"/>
              </a:cxn>
              <a:cxn ang="0">
                <a:pos x="T6" y="T7"/>
              </a:cxn>
              <a:cxn ang="0">
                <a:pos x="T8" y="T9"/>
              </a:cxn>
            </a:cxnLst>
            <a:rect l="0" t="0" r="r" b="b"/>
            <a:pathLst>
              <a:path w="35" h="31">
                <a:moveTo>
                  <a:pt x="35" y="14"/>
                </a:moveTo>
                <a:lnTo>
                  <a:pt x="8" y="31"/>
                </a:lnTo>
                <a:lnTo>
                  <a:pt x="0" y="18"/>
                </a:lnTo>
                <a:lnTo>
                  <a:pt x="26" y="0"/>
                </a:lnTo>
                <a:lnTo>
                  <a:pt x="35"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5" name="Freeform 198"/>
          <p:cNvSpPr>
            <a:spLocks/>
          </p:cNvSpPr>
          <p:nvPr userDrawn="1"/>
        </p:nvSpPr>
        <p:spPr bwMode="auto">
          <a:xfrm>
            <a:off x="10193719" y="4000241"/>
            <a:ext cx="56027" cy="46695"/>
          </a:xfrm>
          <a:custGeom>
            <a:avLst/>
            <a:gdLst>
              <a:gd name="T0" fmla="*/ 36 w 36"/>
              <a:gd name="T1" fmla="*/ 12 h 30"/>
              <a:gd name="T2" fmla="*/ 9 w 36"/>
              <a:gd name="T3" fmla="*/ 30 h 30"/>
              <a:gd name="T4" fmla="*/ 0 w 36"/>
              <a:gd name="T5" fmla="*/ 16 h 30"/>
              <a:gd name="T6" fmla="*/ 27 w 36"/>
              <a:gd name="T7" fmla="*/ 0 h 30"/>
              <a:gd name="T8" fmla="*/ 36 w 36"/>
              <a:gd name="T9" fmla="*/ 12 h 30"/>
            </a:gdLst>
            <a:ahLst/>
            <a:cxnLst>
              <a:cxn ang="0">
                <a:pos x="T0" y="T1"/>
              </a:cxn>
              <a:cxn ang="0">
                <a:pos x="T2" y="T3"/>
              </a:cxn>
              <a:cxn ang="0">
                <a:pos x="T4" y="T5"/>
              </a:cxn>
              <a:cxn ang="0">
                <a:pos x="T6" y="T7"/>
              </a:cxn>
              <a:cxn ang="0">
                <a:pos x="T8" y="T9"/>
              </a:cxn>
            </a:cxnLst>
            <a:rect l="0" t="0" r="r" b="b"/>
            <a:pathLst>
              <a:path w="36" h="30">
                <a:moveTo>
                  <a:pt x="36" y="12"/>
                </a:moveTo>
                <a:lnTo>
                  <a:pt x="9" y="30"/>
                </a:lnTo>
                <a:lnTo>
                  <a:pt x="0" y="16"/>
                </a:lnTo>
                <a:lnTo>
                  <a:pt x="27" y="0"/>
                </a:lnTo>
                <a:lnTo>
                  <a:pt x="36" y="12"/>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6" name="Freeform 199"/>
          <p:cNvSpPr>
            <a:spLocks/>
          </p:cNvSpPr>
          <p:nvPr userDrawn="1"/>
        </p:nvSpPr>
        <p:spPr bwMode="auto">
          <a:xfrm>
            <a:off x="10165706" y="3956659"/>
            <a:ext cx="56027" cy="46695"/>
          </a:xfrm>
          <a:custGeom>
            <a:avLst/>
            <a:gdLst>
              <a:gd name="T0" fmla="*/ 36 w 36"/>
              <a:gd name="T1" fmla="*/ 13 h 30"/>
              <a:gd name="T2" fmla="*/ 9 w 36"/>
              <a:gd name="T3" fmla="*/ 30 h 30"/>
              <a:gd name="T4" fmla="*/ 0 w 36"/>
              <a:gd name="T5" fmla="*/ 18 h 30"/>
              <a:gd name="T6" fmla="*/ 27 w 36"/>
              <a:gd name="T7" fmla="*/ 0 h 30"/>
              <a:gd name="T8" fmla="*/ 36 w 36"/>
              <a:gd name="T9" fmla="*/ 13 h 30"/>
            </a:gdLst>
            <a:ahLst/>
            <a:cxnLst>
              <a:cxn ang="0">
                <a:pos x="T0" y="T1"/>
              </a:cxn>
              <a:cxn ang="0">
                <a:pos x="T2" y="T3"/>
              </a:cxn>
              <a:cxn ang="0">
                <a:pos x="T4" y="T5"/>
              </a:cxn>
              <a:cxn ang="0">
                <a:pos x="T6" y="T7"/>
              </a:cxn>
              <a:cxn ang="0">
                <a:pos x="T8" y="T9"/>
              </a:cxn>
            </a:cxnLst>
            <a:rect l="0" t="0" r="r" b="b"/>
            <a:pathLst>
              <a:path w="36" h="30">
                <a:moveTo>
                  <a:pt x="36" y="13"/>
                </a:moveTo>
                <a:lnTo>
                  <a:pt x="9" y="30"/>
                </a:lnTo>
                <a:lnTo>
                  <a:pt x="0" y="18"/>
                </a:lnTo>
                <a:lnTo>
                  <a:pt x="27" y="0"/>
                </a:lnTo>
                <a:lnTo>
                  <a:pt x="36"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7" name="Freeform 200"/>
          <p:cNvSpPr>
            <a:spLocks/>
          </p:cNvSpPr>
          <p:nvPr userDrawn="1"/>
        </p:nvSpPr>
        <p:spPr bwMode="auto">
          <a:xfrm>
            <a:off x="10137693" y="3913077"/>
            <a:ext cx="54471" cy="48252"/>
          </a:xfrm>
          <a:custGeom>
            <a:avLst/>
            <a:gdLst>
              <a:gd name="T0" fmla="*/ 35 w 35"/>
              <a:gd name="T1" fmla="*/ 13 h 31"/>
              <a:gd name="T2" fmla="*/ 8 w 35"/>
              <a:gd name="T3" fmla="*/ 31 h 31"/>
              <a:gd name="T4" fmla="*/ 0 w 35"/>
              <a:gd name="T5" fmla="*/ 18 h 31"/>
              <a:gd name="T6" fmla="*/ 27 w 35"/>
              <a:gd name="T7" fmla="*/ 0 h 31"/>
              <a:gd name="T8" fmla="*/ 35 w 35"/>
              <a:gd name="T9" fmla="*/ 13 h 31"/>
            </a:gdLst>
            <a:ahLst/>
            <a:cxnLst>
              <a:cxn ang="0">
                <a:pos x="T0" y="T1"/>
              </a:cxn>
              <a:cxn ang="0">
                <a:pos x="T2" y="T3"/>
              </a:cxn>
              <a:cxn ang="0">
                <a:pos x="T4" y="T5"/>
              </a:cxn>
              <a:cxn ang="0">
                <a:pos x="T6" y="T7"/>
              </a:cxn>
              <a:cxn ang="0">
                <a:pos x="T8" y="T9"/>
              </a:cxn>
            </a:cxnLst>
            <a:rect l="0" t="0" r="r" b="b"/>
            <a:pathLst>
              <a:path w="35" h="31">
                <a:moveTo>
                  <a:pt x="35" y="13"/>
                </a:moveTo>
                <a:lnTo>
                  <a:pt x="8" y="31"/>
                </a:lnTo>
                <a:lnTo>
                  <a:pt x="0" y="18"/>
                </a:lnTo>
                <a:lnTo>
                  <a:pt x="27" y="0"/>
                </a:lnTo>
                <a:lnTo>
                  <a:pt x="35"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8" name="Freeform 201"/>
          <p:cNvSpPr>
            <a:spLocks/>
          </p:cNvSpPr>
          <p:nvPr userDrawn="1"/>
        </p:nvSpPr>
        <p:spPr bwMode="auto">
          <a:xfrm>
            <a:off x="10109680" y="3869494"/>
            <a:ext cx="54471" cy="48252"/>
          </a:xfrm>
          <a:custGeom>
            <a:avLst/>
            <a:gdLst>
              <a:gd name="T0" fmla="*/ 35 w 35"/>
              <a:gd name="T1" fmla="*/ 14 h 31"/>
              <a:gd name="T2" fmla="*/ 8 w 35"/>
              <a:gd name="T3" fmla="*/ 31 h 31"/>
              <a:gd name="T4" fmla="*/ 8 w 35"/>
              <a:gd name="T5" fmla="*/ 31 h 31"/>
              <a:gd name="T6" fmla="*/ 0 w 35"/>
              <a:gd name="T7" fmla="*/ 18 h 31"/>
              <a:gd name="T8" fmla="*/ 0 w 35"/>
              <a:gd name="T9" fmla="*/ 18 h 31"/>
              <a:gd name="T10" fmla="*/ 26 w 35"/>
              <a:gd name="T11" fmla="*/ 0 h 31"/>
              <a:gd name="T12" fmla="*/ 35 w 35"/>
              <a:gd name="T13" fmla="*/ 14 h 31"/>
            </a:gdLst>
            <a:ahLst/>
            <a:cxnLst>
              <a:cxn ang="0">
                <a:pos x="T0" y="T1"/>
              </a:cxn>
              <a:cxn ang="0">
                <a:pos x="T2" y="T3"/>
              </a:cxn>
              <a:cxn ang="0">
                <a:pos x="T4" y="T5"/>
              </a:cxn>
              <a:cxn ang="0">
                <a:pos x="T6" y="T7"/>
              </a:cxn>
              <a:cxn ang="0">
                <a:pos x="T8" y="T9"/>
              </a:cxn>
              <a:cxn ang="0">
                <a:pos x="T10" y="T11"/>
              </a:cxn>
              <a:cxn ang="0">
                <a:pos x="T12" y="T13"/>
              </a:cxn>
            </a:cxnLst>
            <a:rect l="0" t="0" r="r" b="b"/>
            <a:pathLst>
              <a:path w="35" h="31">
                <a:moveTo>
                  <a:pt x="35" y="14"/>
                </a:moveTo>
                <a:lnTo>
                  <a:pt x="8" y="31"/>
                </a:lnTo>
                <a:lnTo>
                  <a:pt x="8" y="31"/>
                </a:lnTo>
                <a:lnTo>
                  <a:pt x="0" y="18"/>
                </a:lnTo>
                <a:lnTo>
                  <a:pt x="0" y="18"/>
                </a:lnTo>
                <a:lnTo>
                  <a:pt x="26" y="0"/>
                </a:lnTo>
                <a:lnTo>
                  <a:pt x="35"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39" name="Freeform 202"/>
          <p:cNvSpPr>
            <a:spLocks/>
          </p:cNvSpPr>
          <p:nvPr userDrawn="1"/>
        </p:nvSpPr>
        <p:spPr bwMode="auto">
          <a:xfrm>
            <a:off x="10081667" y="3827469"/>
            <a:ext cx="54471" cy="48252"/>
          </a:xfrm>
          <a:custGeom>
            <a:avLst/>
            <a:gdLst>
              <a:gd name="T0" fmla="*/ 35 w 35"/>
              <a:gd name="T1" fmla="*/ 13 h 31"/>
              <a:gd name="T2" fmla="*/ 9 w 35"/>
              <a:gd name="T3" fmla="*/ 31 h 31"/>
              <a:gd name="T4" fmla="*/ 0 w 35"/>
              <a:gd name="T5" fmla="*/ 17 h 31"/>
              <a:gd name="T6" fmla="*/ 26 w 35"/>
              <a:gd name="T7" fmla="*/ 0 h 31"/>
              <a:gd name="T8" fmla="*/ 35 w 35"/>
              <a:gd name="T9" fmla="*/ 13 h 31"/>
            </a:gdLst>
            <a:ahLst/>
            <a:cxnLst>
              <a:cxn ang="0">
                <a:pos x="T0" y="T1"/>
              </a:cxn>
              <a:cxn ang="0">
                <a:pos x="T2" y="T3"/>
              </a:cxn>
              <a:cxn ang="0">
                <a:pos x="T4" y="T5"/>
              </a:cxn>
              <a:cxn ang="0">
                <a:pos x="T6" y="T7"/>
              </a:cxn>
              <a:cxn ang="0">
                <a:pos x="T8" y="T9"/>
              </a:cxn>
            </a:cxnLst>
            <a:rect l="0" t="0" r="r" b="b"/>
            <a:pathLst>
              <a:path w="35" h="31">
                <a:moveTo>
                  <a:pt x="35" y="13"/>
                </a:moveTo>
                <a:lnTo>
                  <a:pt x="9" y="31"/>
                </a:lnTo>
                <a:lnTo>
                  <a:pt x="0" y="17"/>
                </a:lnTo>
                <a:lnTo>
                  <a:pt x="26" y="0"/>
                </a:lnTo>
                <a:lnTo>
                  <a:pt x="35"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0" name="Freeform 203"/>
          <p:cNvSpPr>
            <a:spLocks/>
          </p:cNvSpPr>
          <p:nvPr userDrawn="1"/>
        </p:nvSpPr>
        <p:spPr bwMode="auto">
          <a:xfrm>
            <a:off x="10053654" y="3785442"/>
            <a:ext cx="52914" cy="46695"/>
          </a:xfrm>
          <a:custGeom>
            <a:avLst/>
            <a:gdLst>
              <a:gd name="T0" fmla="*/ 34 w 34"/>
              <a:gd name="T1" fmla="*/ 13 h 30"/>
              <a:gd name="T2" fmla="*/ 8 w 34"/>
              <a:gd name="T3" fmla="*/ 30 h 30"/>
              <a:gd name="T4" fmla="*/ 0 w 34"/>
              <a:gd name="T5" fmla="*/ 17 h 30"/>
              <a:gd name="T6" fmla="*/ 27 w 34"/>
              <a:gd name="T7" fmla="*/ 0 h 30"/>
              <a:gd name="T8" fmla="*/ 34 w 34"/>
              <a:gd name="T9" fmla="*/ 13 h 30"/>
            </a:gdLst>
            <a:ahLst/>
            <a:cxnLst>
              <a:cxn ang="0">
                <a:pos x="T0" y="T1"/>
              </a:cxn>
              <a:cxn ang="0">
                <a:pos x="T2" y="T3"/>
              </a:cxn>
              <a:cxn ang="0">
                <a:pos x="T4" y="T5"/>
              </a:cxn>
              <a:cxn ang="0">
                <a:pos x="T6" y="T7"/>
              </a:cxn>
              <a:cxn ang="0">
                <a:pos x="T8" y="T9"/>
              </a:cxn>
            </a:cxnLst>
            <a:rect l="0" t="0" r="r" b="b"/>
            <a:pathLst>
              <a:path w="34" h="30">
                <a:moveTo>
                  <a:pt x="34" y="13"/>
                </a:moveTo>
                <a:lnTo>
                  <a:pt x="8" y="30"/>
                </a:lnTo>
                <a:lnTo>
                  <a:pt x="0" y="17"/>
                </a:lnTo>
                <a:lnTo>
                  <a:pt x="27" y="0"/>
                </a:lnTo>
                <a:lnTo>
                  <a:pt x="34"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241" name="Freeform 204"/>
          <p:cNvSpPr>
            <a:spLocks/>
          </p:cNvSpPr>
          <p:nvPr userDrawn="1"/>
        </p:nvSpPr>
        <p:spPr bwMode="auto">
          <a:xfrm>
            <a:off x="10024083" y="3741860"/>
            <a:ext cx="56027" cy="48252"/>
          </a:xfrm>
          <a:custGeom>
            <a:avLst/>
            <a:gdLst>
              <a:gd name="T0" fmla="*/ 36 w 36"/>
              <a:gd name="T1" fmla="*/ 14 h 31"/>
              <a:gd name="T2" fmla="*/ 9 w 36"/>
              <a:gd name="T3" fmla="*/ 31 h 31"/>
              <a:gd name="T4" fmla="*/ 0 w 36"/>
              <a:gd name="T5" fmla="*/ 18 h 31"/>
              <a:gd name="T6" fmla="*/ 27 w 36"/>
              <a:gd name="T7" fmla="*/ 0 h 31"/>
              <a:gd name="T8" fmla="*/ 36 w 36"/>
              <a:gd name="T9" fmla="*/ 14 h 31"/>
            </a:gdLst>
            <a:ahLst/>
            <a:cxnLst>
              <a:cxn ang="0">
                <a:pos x="T0" y="T1"/>
              </a:cxn>
              <a:cxn ang="0">
                <a:pos x="T2" y="T3"/>
              </a:cxn>
              <a:cxn ang="0">
                <a:pos x="T4" y="T5"/>
              </a:cxn>
              <a:cxn ang="0">
                <a:pos x="T6" y="T7"/>
              </a:cxn>
              <a:cxn ang="0">
                <a:pos x="T8" y="T9"/>
              </a:cxn>
            </a:cxnLst>
            <a:rect l="0" t="0" r="r" b="b"/>
            <a:pathLst>
              <a:path w="36" h="31">
                <a:moveTo>
                  <a:pt x="36" y="14"/>
                </a:moveTo>
                <a:lnTo>
                  <a:pt x="9" y="31"/>
                </a:lnTo>
                <a:lnTo>
                  <a:pt x="0" y="18"/>
                </a:lnTo>
                <a:lnTo>
                  <a:pt x="27" y="0"/>
                </a:lnTo>
                <a:lnTo>
                  <a:pt x="36" y="14"/>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8" name="Freeform 206"/>
          <p:cNvSpPr>
            <a:spLocks/>
          </p:cNvSpPr>
          <p:nvPr userDrawn="1"/>
        </p:nvSpPr>
        <p:spPr bwMode="auto">
          <a:xfrm>
            <a:off x="9996069" y="3699835"/>
            <a:ext cx="56027" cy="48252"/>
          </a:xfrm>
          <a:custGeom>
            <a:avLst/>
            <a:gdLst>
              <a:gd name="T0" fmla="*/ 36 w 36"/>
              <a:gd name="T1" fmla="*/ 13 h 31"/>
              <a:gd name="T2" fmla="*/ 9 w 36"/>
              <a:gd name="T3" fmla="*/ 31 h 31"/>
              <a:gd name="T4" fmla="*/ 0 w 36"/>
              <a:gd name="T5" fmla="*/ 17 h 31"/>
              <a:gd name="T6" fmla="*/ 27 w 36"/>
              <a:gd name="T7" fmla="*/ 0 h 31"/>
              <a:gd name="T8" fmla="*/ 36 w 36"/>
              <a:gd name="T9" fmla="*/ 13 h 31"/>
            </a:gdLst>
            <a:ahLst/>
            <a:cxnLst>
              <a:cxn ang="0">
                <a:pos x="T0" y="T1"/>
              </a:cxn>
              <a:cxn ang="0">
                <a:pos x="T2" y="T3"/>
              </a:cxn>
              <a:cxn ang="0">
                <a:pos x="T4" y="T5"/>
              </a:cxn>
              <a:cxn ang="0">
                <a:pos x="T6" y="T7"/>
              </a:cxn>
              <a:cxn ang="0">
                <a:pos x="T8" y="T9"/>
              </a:cxn>
            </a:cxnLst>
            <a:rect l="0" t="0" r="r" b="b"/>
            <a:pathLst>
              <a:path w="36" h="31">
                <a:moveTo>
                  <a:pt x="36" y="13"/>
                </a:moveTo>
                <a:lnTo>
                  <a:pt x="9" y="31"/>
                </a:lnTo>
                <a:lnTo>
                  <a:pt x="0" y="17"/>
                </a:lnTo>
                <a:lnTo>
                  <a:pt x="27" y="0"/>
                </a:lnTo>
                <a:lnTo>
                  <a:pt x="36"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 name="Freeform 207"/>
          <p:cNvSpPr>
            <a:spLocks/>
          </p:cNvSpPr>
          <p:nvPr userDrawn="1"/>
        </p:nvSpPr>
        <p:spPr bwMode="auto">
          <a:xfrm>
            <a:off x="9968056" y="3656252"/>
            <a:ext cx="54471" cy="48252"/>
          </a:xfrm>
          <a:custGeom>
            <a:avLst/>
            <a:gdLst>
              <a:gd name="T0" fmla="*/ 35 w 35"/>
              <a:gd name="T1" fmla="*/ 13 h 31"/>
              <a:gd name="T2" fmla="*/ 9 w 35"/>
              <a:gd name="T3" fmla="*/ 31 h 31"/>
              <a:gd name="T4" fmla="*/ 0 w 35"/>
              <a:gd name="T5" fmla="*/ 18 h 31"/>
              <a:gd name="T6" fmla="*/ 27 w 35"/>
              <a:gd name="T7" fmla="*/ 0 h 31"/>
              <a:gd name="T8" fmla="*/ 35 w 35"/>
              <a:gd name="T9" fmla="*/ 13 h 31"/>
            </a:gdLst>
            <a:ahLst/>
            <a:cxnLst>
              <a:cxn ang="0">
                <a:pos x="T0" y="T1"/>
              </a:cxn>
              <a:cxn ang="0">
                <a:pos x="T2" y="T3"/>
              </a:cxn>
              <a:cxn ang="0">
                <a:pos x="T4" y="T5"/>
              </a:cxn>
              <a:cxn ang="0">
                <a:pos x="T6" y="T7"/>
              </a:cxn>
              <a:cxn ang="0">
                <a:pos x="T8" y="T9"/>
              </a:cxn>
            </a:cxnLst>
            <a:rect l="0" t="0" r="r" b="b"/>
            <a:pathLst>
              <a:path w="35" h="31">
                <a:moveTo>
                  <a:pt x="35" y="13"/>
                </a:moveTo>
                <a:lnTo>
                  <a:pt x="9" y="31"/>
                </a:lnTo>
                <a:lnTo>
                  <a:pt x="0" y="18"/>
                </a:lnTo>
                <a:lnTo>
                  <a:pt x="27" y="0"/>
                </a:lnTo>
                <a:lnTo>
                  <a:pt x="35"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 name="Freeform 208"/>
          <p:cNvSpPr>
            <a:spLocks/>
          </p:cNvSpPr>
          <p:nvPr userDrawn="1"/>
        </p:nvSpPr>
        <p:spPr bwMode="auto">
          <a:xfrm>
            <a:off x="9938486" y="3614226"/>
            <a:ext cx="56027" cy="46695"/>
          </a:xfrm>
          <a:custGeom>
            <a:avLst/>
            <a:gdLst>
              <a:gd name="T0" fmla="*/ 36 w 36"/>
              <a:gd name="T1" fmla="*/ 12 h 30"/>
              <a:gd name="T2" fmla="*/ 9 w 36"/>
              <a:gd name="T3" fmla="*/ 30 h 30"/>
              <a:gd name="T4" fmla="*/ 0 w 36"/>
              <a:gd name="T5" fmla="*/ 17 h 30"/>
              <a:gd name="T6" fmla="*/ 27 w 36"/>
              <a:gd name="T7" fmla="*/ 0 h 30"/>
              <a:gd name="T8" fmla="*/ 36 w 36"/>
              <a:gd name="T9" fmla="*/ 12 h 30"/>
            </a:gdLst>
            <a:ahLst/>
            <a:cxnLst>
              <a:cxn ang="0">
                <a:pos x="T0" y="T1"/>
              </a:cxn>
              <a:cxn ang="0">
                <a:pos x="T2" y="T3"/>
              </a:cxn>
              <a:cxn ang="0">
                <a:pos x="T4" y="T5"/>
              </a:cxn>
              <a:cxn ang="0">
                <a:pos x="T6" y="T7"/>
              </a:cxn>
              <a:cxn ang="0">
                <a:pos x="T8" y="T9"/>
              </a:cxn>
            </a:cxnLst>
            <a:rect l="0" t="0" r="r" b="b"/>
            <a:pathLst>
              <a:path w="36" h="30">
                <a:moveTo>
                  <a:pt x="36" y="12"/>
                </a:moveTo>
                <a:lnTo>
                  <a:pt x="9" y="30"/>
                </a:lnTo>
                <a:lnTo>
                  <a:pt x="0" y="17"/>
                </a:lnTo>
                <a:lnTo>
                  <a:pt x="27" y="0"/>
                </a:lnTo>
                <a:lnTo>
                  <a:pt x="36" y="12"/>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2" name="Freeform 209"/>
          <p:cNvSpPr>
            <a:spLocks/>
          </p:cNvSpPr>
          <p:nvPr userDrawn="1"/>
        </p:nvSpPr>
        <p:spPr bwMode="auto">
          <a:xfrm>
            <a:off x="9910473" y="3572200"/>
            <a:ext cx="56027" cy="45139"/>
          </a:xfrm>
          <a:custGeom>
            <a:avLst/>
            <a:gdLst>
              <a:gd name="T0" fmla="*/ 36 w 36"/>
              <a:gd name="T1" fmla="*/ 13 h 29"/>
              <a:gd name="T2" fmla="*/ 9 w 36"/>
              <a:gd name="T3" fmla="*/ 29 h 29"/>
              <a:gd name="T4" fmla="*/ 0 w 36"/>
              <a:gd name="T5" fmla="*/ 17 h 29"/>
              <a:gd name="T6" fmla="*/ 27 w 36"/>
              <a:gd name="T7" fmla="*/ 0 h 29"/>
              <a:gd name="T8" fmla="*/ 36 w 36"/>
              <a:gd name="T9" fmla="*/ 13 h 29"/>
            </a:gdLst>
            <a:ahLst/>
            <a:cxnLst>
              <a:cxn ang="0">
                <a:pos x="T0" y="T1"/>
              </a:cxn>
              <a:cxn ang="0">
                <a:pos x="T2" y="T3"/>
              </a:cxn>
              <a:cxn ang="0">
                <a:pos x="T4" y="T5"/>
              </a:cxn>
              <a:cxn ang="0">
                <a:pos x="T6" y="T7"/>
              </a:cxn>
              <a:cxn ang="0">
                <a:pos x="T8" y="T9"/>
              </a:cxn>
            </a:cxnLst>
            <a:rect l="0" t="0" r="r" b="b"/>
            <a:pathLst>
              <a:path w="36" h="29">
                <a:moveTo>
                  <a:pt x="36" y="13"/>
                </a:moveTo>
                <a:lnTo>
                  <a:pt x="9" y="29"/>
                </a:lnTo>
                <a:lnTo>
                  <a:pt x="0" y="17"/>
                </a:lnTo>
                <a:lnTo>
                  <a:pt x="27" y="0"/>
                </a:lnTo>
                <a:lnTo>
                  <a:pt x="36"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3" name="Freeform 210"/>
          <p:cNvSpPr>
            <a:spLocks/>
          </p:cNvSpPr>
          <p:nvPr userDrawn="1"/>
        </p:nvSpPr>
        <p:spPr bwMode="auto">
          <a:xfrm>
            <a:off x="10746203" y="4745811"/>
            <a:ext cx="48246" cy="45139"/>
          </a:xfrm>
          <a:custGeom>
            <a:avLst/>
            <a:gdLst>
              <a:gd name="T0" fmla="*/ 31 w 31"/>
              <a:gd name="T1" fmla="*/ 13 h 29"/>
              <a:gd name="T2" fmla="*/ 9 w 31"/>
              <a:gd name="T3" fmla="*/ 29 h 29"/>
              <a:gd name="T4" fmla="*/ 0 w 31"/>
              <a:gd name="T5" fmla="*/ 15 h 29"/>
              <a:gd name="T6" fmla="*/ 23 w 31"/>
              <a:gd name="T7" fmla="*/ 0 h 29"/>
              <a:gd name="T8" fmla="*/ 31 w 31"/>
              <a:gd name="T9" fmla="*/ 13 h 29"/>
            </a:gdLst>
            <a:ahLst/>
            <a:cxnLst>
              <a:cxn ang="0">
                <a:pos x="T0" y="T1"/>
              </a:cxn>
              <a:cxn ang="0">
                <a:pos x="T2" y="T3"/>
              </a:cxn>
              <a:cxn ang="0">
                <a:pos x="T4" y="T5"/>
              </a:cxn>
              <a:cxn ang="0">
                <a:pos x="T6" y="T7"/>
              </a:cxn>
              <a:cxn ang="0">
                <a:pos x="T8" y="T9"/>
              </a:cxn>
            </a:cxnLst>
            <a:rect l="0" t="0" r="r" b="b"/>
            <a:pathLst>
              <a:path w="31" h="29">
                <a:moveTo>
                  <a:pt x="31" y="13"/>
                </a:moveTo>
                <a:lnTo>
                  <a:pt x="9" y="29"/>
                </a:lnTo>
                <a:lnTo>
                  <a:pt x="0" y="15"/>
                </a:lnTo>
                <a:lnTo>
                  <a:pt x="23" y="0"/>
                </a:lnTo>
                <a:lnTo>
                  <a:pt x="31"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4" name="Freeform 211"/>
          <p:cNvSpPr>
            <a:spLocks/>
          </p:cNvSpPr>
          <p:nvPr userDrawn="1"/>
        </p:nvSpPr>
        <p:spPr bwMode="auto">
          <a:xfrm>
            <a:off x="10716633" y="4702229"/>
            <a:ext cx="49801" cy="45139"/>
          </a:xfrm>
          <a:custGeom>
            <a:avLst/>
            <a:gdLst>
              <a:gd name="T0" fmla="*/ 32 w 32"/>
              <a:gd name="T1" fmla="*/ 13 h 29"/>
              <a:gd name="T2" fmla="*/ 9 w 32"/>
              <a:gd name="T3" fmla="*/ 29 h 29"/>
              <a:gd name="T4" fmla="*/ 0 w 32"/>
              <a:gd name="T5" fmla="*/ 16 h 29"/>
              <a:gd name="T6" fmla="*/ 23 w 32"/>
              <a:gd name="T7" fmla="*/ 0 h 29"/>
              <a:gd name="T8" fmla="*/ 32 w 32"/>
              <a:gd name="T9" fmla="*/ 13 h 29"/>
            </a:gdLst>
            <a:ahLst/>
            <a:cxnLst>
              <a:cxn ang="0">
                <a:pos x="T0" y="T1"/>
              </a:cxn>
              <a:cxn ang="0">
                <a:pos x="T2" y="T3"/>
              </a:cxn>
              <a:cxn ang="0">
                <a:pos x="T4" y="T5"/>
              </a:cxn>
              <a:cxn ang="0">
                <a:pos x="T6" y="T7"/>
              </a:cxn>
              <a:cxn ang="0">
                <a:pos x="T8" y="T9"/>
              </a:cxn>
            </a:cxnLst>
            <a:rect l="0" t="0" r="r" b="b"/>
            <a:pathLst>
              <a:path w="32" h="29">
                <a:moveTo>
                  <a:pt x="32" y="13"/>
                </a:moveTo>
                <a:lnTo>
                  <a:pt x="9" y="29"/>
                </a:lnTo>
                <a:lnTo>
                  <a:pt x="0" y="16"/>
                </a:lnTo>
                <a:lnTo>
                  <a:pt x="23" y="0"/>
                </a:lnTo>
                <a:lnTo>
                  <a:pt x="3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5" name="Freeform 212"/>
          <p:cNvSpPr>
            <a:spLocks/>
          </p:cNvSpPr>
          <p:nvPr userDrawn="1"/>
        </p:nvSpPr>
        <p:spPr bwMode="auto">
          <a:xfrm>
            <a:off x="10688620" y="4658647"/>
            <a:ext cx="49801" cy="45139"/>
          </a:xfrm>
          <a:custGeom>
            <a:avLst/>
            <a:gdLst>
              <a:gd name="T0" fmla="*/ 32 w 32"/>
              <a:gd name="T1" fmla="*/ 14 h 29"/>
              <a:gd name="T2" fmla="*/ 9 w 32"/>
              <a:gd name="T3" fmla="*/ 29 h 29"/>
              <a:gd name="T4" fmla="*/ 0 w 32"/>
              <a:gd name="T5" fmla="*/ 16 h 29"/>
              <a:gd name="T6" fmla="*/ 23 w 32"/>
              <a:gd name="T7" fmla="*/ 0 h 29"/>
              <a:gd name="T8" fmla="*/ 32 w 32"/>
              <a:gd name="T9" fmla="*/ 14 h 29"/>
            </a:gdLst>
            <a:ahLst/>
            <a:cxnLst>
              <a:cxn ang="0">
                <a:pos x="T0" y="T1"/>
              </a:cxn>
              <a:cxn ang="0">
                <a:pos x="T2" y="T3"/>
              </a:cxn>
              <a:cxn ang="0">
                <a:pos x="T4" y="T5"/>
              </a:cxn>
              <a:cxn ang="0">
                <a:pos x="T6" y="T7"/>
              </a:cxn>
              <a:cxn ang="0">
                <a:pos x="T8" y="T9"/>
              </a:cxn>
            </a:cxnLst>
            <a:rect l="0" t="0" r="r" b="b"/>
            <a:pathLst>
              <a:path w="32" h="29">
                <a:moveTo>
                  <a:pt x="32" y="14"/>
                </a:moveTo>
                <a:lnTo>
                  <a:pt x="9" y="29"/>
                </a:lnTo>
                <a:lnTo>
                  <a:pt x="0" y="16"/>
                </a:lnTo>
                <a:lnTo>
                  <a:pt x="23" y="0"/>
                </a:lnTo>
                <a:lnTo>
                  <a:pt x="32" y="14"/>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6" name="Freeform 213"/>
          <p:cNvSpPr>
            <a:spLocks/>
          </p:cNvSpPr>
          <p:nvPr userDrawn="1"/>
        </p:nvSpPr>
        <p:spPr bwMode="auto">
          <a:xfrm>
            <a:off x="10660607" y="4618178"/>
            <a:ext cx="51358" cy="42026"/>
          </a:xfrm>
          <a:custGeom>
            <a:avLst/>
            <a:gdLst>
              <a:gd name="T0" fmla="*/ 33 w 33"/>
              <a:gd name="T1" fmla="*/ 13 h 27"/>
              <a:gd name="T2" fmla="*/ 9 w 33"/>
              <a:gd name="T3" fmla="*/ 27 h 27"/>
              <a:gd name="T4" fmla="*/ 0 w 33"/>
              <a:gd name="T5" fmla="*/ 14 h 27"/>
              <a:gd name="T6" fmla="*/ 24 w 33"/>
              <a:gd name="T7" fmla="*/ 0 h 27"/>
              <a:gd name="T8" fmla="*/ 33 w 33"/>
              <a:gd name="T9" fmla="*/ 13 h 27"/>
            </a:gdLst>
            <a:ahLst/>
            <a:cxnLst>
              <a:cxn ang="0">
                <a:pos x="T0" y="T1"/>
              </a:cxn>
              <a:cxn ang="0">
                <a:pos x="T2" y="T3"/>
              </a:cxn>
              <a:cxn ang="0">
                <a:pos x="T4" y="T5"/>
              </a:cxn>
              <a:cxn ang="0">
                <a:pos x="T6" y="T7"/>
              </a:cxn>
              <a:cxn ang="0">
                <a:pos x="T8" y="T9"/>
              </a:cxn>
            </a:cxnLst>
            <a:rect l="0" t="0" r="r" b="b"/>
            <a:pathLst>
              <a:path w="33" h="27">
                <a:moveTo>
                  <a:pt x="33" y="13"/>
                </a:moveTo>
                <a:lnTo>
                  <a:pt x="9" y="27"/>
                </a:lnTo>
                <a:lnTo>
                  <a:pt x="0" y="14"/>
                </a:lnTo>
                <a:lnTo>
                  <a:pt x="24" y="0"/>
                </a:lnTo>
                <a:lnTo>
                  <a:pt x="33"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7" name="Freeform 214"/>
          <p:cNvSpPr>
            <a:spLocks/>
          </p:cNvSpPr>
          <p:nvPr userDrawn="1"/>
        </p:nvSpPr>
        <p:spPr bwMode="auto">
          <a:xfrm>
            <a:off x="10632593" y="4554360"/>
            <a:ext cx="80927" cy="65374"/>
          </a:xfrm>
          <a:custGeom>
            <a:avLst/>
            <a:gdLst>
              <a:gd name="T0" fmla="*/ 52 w 52"/>
              <a:gd name="T1" fmla="*/ 13 h 42"/>
              <a:gd name="T2" fmla="*/ 8 w 52"/>
              <a:gd name="T3" fmla="*/ 42 h 42"/>
              <a:gd name="T4" fmla="*/ 0 w 52"/>
              <a:gd name="T5" fmla="*/ 29 h 42"/>
              <a:gd name="T6" fmla="*/ 44 w 52"/>
              <a:gd name="T7" fmla="*/ 0 h 42"/>
              <a:gd name="T8" fmla="*/ 52 w 52"/>
              <a:gd name="T9" fmla="*/ 13 h 42"/>
            </a:gdLst>
            <a:ahLst/>
            <a:cxnLst>
              <a:cxn ang="0">
                <a:pos x="T0" y="T1"/>
              </a:cxn>
              <a:cxn ang="0">
                <a:pos x="T2" y="T3"/>
              </a:cxn>
              <a:cxn ang="0">
                <a:pos x="T4" y="T5"/>
              </a:cxn>
              <a:cxn ang="0">
                <a:pos x="T6" y="T7"/>
              </a:cxn>
              <a:cxn ang="0">
                <a:pos x="T8" y="T9"/>
              </a:cxn>
            </a:cxnLst>
            <a:rect l="0" t="0" r="r" b="b"/>
            <a:pathLst>
              <a:path w="52" h="42">
                <a:moveTo>
                  <a:pt x="52" y="13"/>
                </a:moveTo>
                <a:lnTo>
                  <a:pt x="8" y="42"/>
                </a:lnTo>
                <a:lnTo>
                  <a:pt x="0" y="29"/>
                </a:lnTo>
                <a:lnTo>
                  <a:pt x="44" y="0"/>
                </a:lnTo>
                <a:lnTo>
                  <a:pt x="5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8" name="Freeform 215"/>
          <p:cNvSpPr>
            <a:spLocks/>
          </p:cNvSpPr>
          <p:nvPr userDrawn="1"/>
        </p:nvSpPr>
        <p:spPr bwMode="auto">
          <a:xfrm>
            <a:off x="10603023" y="4531012"/>
            <a:ext cx="51358" cy="45139"/>
          </a:xfrm>
          <a:custGeom>
            <a:avLst/>
            <a:gdLst>
              <a:gd name="T0" fmla="*/ 33 w 33"/>
              <a:gd name="T1" fmla="*/ 14 h 29"/>
              <a:gd name="T2" fmla="*/ 9 w 33"/>
              <a:gd name="T3" fmla="*/ 29 h 29"/>
              <a:gd name="T4" fmla="*/ 0 w 33"/>
              <a:gd name="T5" fmla="*/ 16 h 29"/>
              <a:gd name="T6" fmla="*/ 24 w 33"/>
              <a:gd name="T7" fmla="*/ 0 h 29"/>
              <a:gd name="T8" fmla="*/ 33 w 33"/>
              <a:gd name="T9" fmla="*/ 14 h 29"/>
            </a:gdLst>
            <a:ahLst/>
            <a:cxnLst>
              <a:cxn ang="0">
                <a:pos x="T0" y="T1"/>
              </a:cxn>
              <a:cxn ang="0">
                <a:pos x="T2" y="T3"/>
              </a:cxn>
              <a:cxn ang="0">
                <a:pos x="T4" y="T5"/>
              </a:cxn>
              <a:cxn ang="0">
                <a:pos x="T6" y="T7"/>
              </a:cxn>
              <a:cxn ang="0">
                <a:pos x="T8" y="T9"/>
              </a:cxn>
            </a:cxnLst>
            <a:rect l="0" t="0" r="r" b="b"/>
            <a:pathLst>
              <a:path w="33" h="29">
                <a:moveTo>
                  <a:pt x="33" y="14"/>
                </a:moveTo>
                <a:lnTo>
                  <a:pt x="9" y="29"/>
                </a:lnTo>
                <a:lnTo>
                  <a:pt x="0" y="16"/>
                </a:lnTo>
                <a:lnTo>
                  <a:pt x="24" y="0"/>
                </a:lnTo>
                <a:lnTo>
                  <a:pt x="33" y="14"/>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9" name="Freeform 216"/>
          <p:cNvSpPr>
            <a:spLocks/>
          </p:cNvSpPr>
          <p:nvPr userDrawn="1"/>
        </p:nvSpPr>
        <p:spPr bwMode="auto">
          <a:xfrm>
            <a:off x="10576567" y="4488986"/>
            <a:ext cx="49801" cy="43582"/>
          </a:xfrm>
          <a:custGeom>
            <a:avLst/>
            <a:gdLst>
              <a:gd name="T0" fmla="*/ 32 w 32"/>
              <a:gd name="T1" fmla="*/ 13 h 28"/>
              <a:gd name="T2" fmla="*/ 8 w 32"/>
              <a:gd name="T3" fmla="*/ 28 h 28"/>
              <a:gd name="T4" fmla="*/ 0 w 32"/>
              <a:gd name="T5" fmla="*/ 15 h 28"/>
              <a:gd name="T6" fmla="*/ 23 w 32"/>
              <a:gd name="T7" fmla="*/ 0 h 28"/>
              <a:gd name="T8" fmla="*/ 32 w 32"/>
              <a:gd name="T9" fmla="*/ 13 h 28"/>
            </a:gdLst>
            <a:ahLst/>
            <a:cxnLst>
              <a:cxn ang="0">
                <a:pos x="T0" y="T1"/>
              </a:cxn>
              <a:cxn ang="0">
                <a:pos x="T2" y="T3"/>
              </a:cxn>
              <a:cxn ang="0">
                <a:pos x="T4" y="T5"/>
              </a:cxn>
              <a:cxn ang="0">
                <a:pos x="T6" y="T7"/>
              </a:cxn>
              <a:cxn ang="0">
                <a:pos x="T8" y="T9"/>
              </a:cxn>
            </a:cxnLst>
            <a:rect l="0" t="0" r="r" b="b"/>
            <a:pathLst>
              <a:path w="32" h="28">
                <a:moveTo>
                  <a:pt x="32" y="13"/>
                </a:moveTo>
                <a:lnTo>
                  <a:pt x="8" y="28"/>
                </a:lnTo>
                <a:lnTo>
                  <a:pt x="0" y="15"/>
                </a:lnTo>
                <a:lnTo>
                  <a:pt x="23" y="0"/>
                </a:lnTo>
                <a:lnTo>
                  <a:pt x="3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20" name="Freeform 217"/>
          <p:cNvSpPr>
            <a:spLocks/>
          </p:cNvSpPr>
          <p:nvPr userDrawn="1"/>
        </p:nvSpPr>
        <p:spPr bwMode="auto">
          <a:xfrm>
            <a:off x="10548554" y="4446961"/>
            <a:ext cx="48246" cy="43582"/>
          </a:xfrm>
          <a:custGeom>
            <a:avLst/>
            <a:gdLst>
              <a:gd name="T0" fmla="*/ 31 w 31"/>
              <a:gd name="T1" fmla="*/ 12 h 28"/>
              <a:gd name="T2" fmla="*/ 8 w 31"/>
              <a:gd name="T3" fmla="*/ 28 h 28"/>
              <a:gd name="T4" fmla="*/ 0 w 31"/>
              <a:gd name="T5" fmla="*/ 14 h 28"/>
              <a:gd name="T6" fmla="*/ 23 w 31"/>
              <a:gd name="T7" fmla="*/ 0 h 28"/>
              <a:gd name="T8" fmla="*/ 31 w 31"/>
              <a:gd name="T9" fmla="*/ 12 h 28"/>
            </a:gdLst>
            <a:ahLst/>
            <a:cxnLst>
              <a:cxn ang="0">
                <a:pos x="T0" y="T1"/>
              </a:cxn>
              <a:cxn ang="0">
                <a:pos x="T2" y="T3"/>
              </a:cxn>
              <a:cxn ang="0">
                <a:pos x="T4" y="T5"/>
              </a:cxn>
              <a:cxn ang="0">
                <a:pos x="T6" y="T7"/>
              </a:cxn>
              <a:cxn ang="0">
                <a:pos x="T8" y="T9"/>
              </a:cxn>
            </a:cxnLst>
            <a:rect l="0" t="0" r="r" b="b"/>
            <a:pathLst>
              <a:path w="31" h="28">
                <a:moveTo>
                  <a:pt x="31" y="12"/>
                </a:moveTo>
                <a:lnTo>
                  <a:pt x="8" y="28"/>
                </a:lnTo>
                <a:lnTo>
                  <a:pt x="0" y="14"/>
                </a:lnTo>
                <a:lnTo>
                  <a:pt x="23" y="0"/>
                </a:lnTo>
                <a:lnTo>
                  <a:pt x="31" y="12"/>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21" name="Freeform 218"/>
          <p:cNvSpPr>
            <a:spLocks/>
          </p:cNvSpPr>
          <p:nvPr userDrawn="1"/>
        </p:nvSpPr>
        <p:spPr bwMode="auto">
          <a:xfrm>
            <a:off x="10518984" y="4403378"/>
            <a:ext cx="49801" cy="43582"/>
          </a:xfrm>
          <a:custGeom>
            <a:avLst/>
            <a:gdLst>
              <a:gd name="T0" fmla="*/ 32 w 32"/>
              <a:gd name="T1" fmla="*/ 14 h 28"/>
              <a:gd name="T2" fmla="*/ 9 w 32"/>
              <a:gd name="T3" fmla="*/ 28 h 28"/>
              <a:gd name="T4" fmla="*/ 0 w 32"/>
              <a:gd name="T5" fmla="*/ 15 h 28"/>
              <a:gd name="T6" fmla="*/ 23 w 32"/>
              <a:gd name="T7" fmla="*/ 0 h 28"/>
              <a:gd name="T8" fmla="*/ 32 w 32"/>
              <a:gd name="T9" fmla="*/ 14 h 28"/>
            </a:gdLst>
            <a:ahLst/>
            <a:cxnLst>
              <a:cxn ang="0">
                <a:pos x="T0" y="T1"/>
              </a:cxn>
              <a:cxn ang="0">
                <a:pos x="T2" y="T3"/>
              </a:cxn>
              <a:cxn ang="0">
                <a:pos x="T4" y="T5"/>
              </a:cxn>
              <a:cxn ang="0">
                <a:pos x="T6" y="T7"/>
              </a:cxn>
              <a:cxn ang="0">
                <a:pos x="T8" y="T9"/>
              </a:cxn>
            </a:cxnLst>
            <a:rect l="0" t="0" r="r" b="b"/>
            <a:pathLst>
              <a:path w="32" h="28">
                <a:moveTo>
                  <a:pt x="32" y="14"/>
                </a:moveTo>
                <a:lnTo>
                  <a:pt x="9" y="28"/>
                </a:lnTo>
                <a:lnTo>
                  <a:pt x="0" y="15"/>
                </a:lnTo>
                <a:lnTo>
                  <a:pt x="23" y="0"/>
                </a:lnTo>
                <a:lnTo>
                  <a:pt x="32" y="14"/>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22" name="Freeform 219"/>
          <p:cNvSpPr>
            <a:spLocks/>
          </p:cNvSpPr>
          <p:nvPr userDrawn="1"/>
        </p:nvSpPr>
        <p:spPr bwMode="auto">
          <a:xfrm>
            <a:off x="10490970" y="4339561"/>
            <a:ext cx="80927" cy="65374"/>
          </a:xfrm>
          <a:custGeom>
            <a:avLst/>
            <a:gdLst>
              <a:gd name="T0" fmla="*/ 52 w 52"/>
              <a:gd name="T1" fmla="*/ 13 h 42"/>
              <a:gd name="T2" fmla="*/ 9 w 52"/>
              <a:gd name="T3" fmla="*/ 42 h 42"/>
              <a:gd name="T4" fmla="*/ 0 w 52"/>
              <a:gd name="T5" fmla="*/ 29 h 42"/>
              <a:gd name="T6" fmla="*/ 43 w 52"/>
              <a:gd name="T7" fmla="*/ 0 h 42"/>
              <a:gd name="T8" fmla="*/ 52 w 52"/>
              <a:gd name="T9" fmla="*/ 13 h 42"/>
            </a:gdLst>
            <a:ahLst/>
            <a:cxnLst>
              <a:cxn ang="0">
                <a:pos x="T0" y="T1"/>
              </a:cxn>
              <a:cxn ang="0">
                <a:pos x="T2" y="T3"/>
              </a:cxn>
              <a:cxn ang="0">
                <a:pos x="T4" y="T5"/>
              </a:cxn>
              <a:cxn ang="0">
                <a:pos x="T6" y="T7"/>
              </a:cxn>
              <a:cxn ang="0">
                <a:pos x="T8" y="T9"/>
              </a:cxn>
            </a:cxnLst>
            <a:rect l="0" t="0" r="r" b="b"/>
            <a:pathLst>
              <a:path w="52" h="42">
                <a:moveTo>
                  <a:pt x="52" y="13"/>
                </a:moveTo>
                <a:lnTo>
                  <a:pt x="9" y="42"/>
                </a:lnTo>
                <a:lnTo>
                  <a:pt x="0" y="29"/>
                </a:lnTo>
                <a:lnTo>
                  <a:pt x="43" y="0"/>
                </a:lnTo>
                <a:lnTo>
                  <a:pt x="5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23" name="Freeform 220"/>
          <p:cNvSpPr>
            <a:spLocks/>
          </p:cNvSpPr>
          <p:nvPr userDrawn="1"/>
        </p:nvSpPr>
        <p:spPr bwMode="auto">
          <a:xfrm>
            <a:off x="10462957" y="4317770"/>
            <a:ext cx="48246" cy="45139"/>
          </a:xfrm>
          <a:custGeom>
            <a:avLst/>
            <a:gdLst>
              <a:gd name="T0" fmla="*/ 31 w 31"/>
              <a:gd name="T1" fmla="*/ 13 h 29"/>
              <a:gd name="T2" fmla="*/ 8 w 31"/>
              <a:gd name="T3" fmla="*/ 29 h 29"/>
              <a:gd name="T4" fmla="*/ 0 w 31"/>
              <a:gd name="T5" fmla="*/ 15 h 29"/>
              <a:gd name="T6" fmla="*/ 23 w 31"/>
              <a:gd name="T7" fmla="*/ 0 h 29"/>
              <a:gd name="T8" fmla="*/ 31 w 31"/>
              <a:gd name="T9" fmla="*/ 13 h 29"/>
            </a:gdLst>
            <a:ahLst/>
            <a:cxnLst>
              <a:cxn ang="0">
                <a:pos x="T0" y="T1"/>
              </a:cxn>
              <a:cxn ang="0">
                <a:pos x="T2" y="T3"/>
              </a:cxn>
              <a:cxn ang="0">
                <a:pos x="T4" y="T5"/>
              </a:cxn>
              <a:cxn ang="0">
                <a:pos x="T6" y="T7"/>
              </a:cxn>
              <a:cxn ang="0">
                <a:pos x="T8" y="T9"/>
              </a:cxn>
            </a:cxnLst>
            <a:rect l="0" t="0" r="r" b="b"/>
            <a:pathLst>
              <a:path w="31" h="29">
                <a:moveTo>
                  <a:pt x="31" y="13"/>
                </a:moveTo>
                <a:lnTo>
                  <a:pt x="8" y="29"/>
                </a:lnTo>
                <a:lnTo>
                  <a:pt x="0" y="15"/>
                </a:lnTo>
                <a:lnTo>
                  <a:pt x="23" y="0"/>
                </a:lnTo>
                <a:lnTo>
                  <a:pt x="31"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24" name="Freeform 221"/>
          <p:cNvSpPr>
            <a:spLocks/>
          </p:cNvSpPr>
          <p:nvPr userDrawn="1"/>
        </p:nvSpPr>
        <p:spPr bwMode="auto">
          <a:xfrm>
            <a:off x="10433388" y="4274187"/>
            <a:ext cx="49801" cy="45139"/>
          </a:xfrm>
          <a:custGeom>
            <a:avLst/>
            <a:gdLst>
              <a:gd name="T0" fmla="*/ 32 w 32"/>
              <a:gd name="T1" fmla="*/ 13 h 29"/>
              <a:gd name="T2" fmla="*/ 9 w 32"/>
              <a:gd name="T3" fmla="*/ 29 h 29"/>
              <a:gd name="T4" fmla="*/ 0 w 32"/>
              <a:gd name="T5" fmla="*/ 16 h 29"/>
              <a:gd name="T6" fmla="*/ 24 w 32"/>
              <a:gd name="T7" fmla="*/ 0 h 29"/>
              <a:gd name="T8" fmla="*/ 32 w 32"/>
              <a:gd name="T9" fmla="*/ 13 h 29"/>
            </a:gdLst>
            <a:ahLst/>
            <a:cxnLst>
              <a:cxn ang="0">
                <a:pos x="T0" y="T1"/>
              </a:cxn>
              <a:cxn ang="0">
                <a:pos x="T2" y="T3"/>
              </a:cxn>
              <a:cxn ang="0">
                <a:pos x="T4" y="T5"/>
              </a:cxn>
              <a:cxn ang="0">
                <a:pos x="T6" y="T7"/>
              </a:cxn>
              <a:cxn ang="0">
                <a:pos x="T8" y="T9"/>
              </a:cxn>
            </a:cxnLst>
            <a:rect l="0" t="0" r="r" b="b"/>
            <a:pathLst>
              <a:path w="32" h="29">
                <a:moveTo>
                  <a:pt x="32" y="13"/>
                </a:moveTo>
                <a:lnTo>
                  <a:pt x="9" y="29"/>
                </a:lnTo>
                <a:lnTo>
                  <a:pt x="0" y="16"/>
                </a:lnTo>
                <a:lnTo>
                  <a:pt x="24" y="0"/>
                </a:lnTo>
                <a:lnTo>
                  <a:pt x="3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25" name="Freeform 222"/>
          <p:cNvSpPr>
            <a:spLocks/>
          </p:cNvSpPr>
          <p:nvPr userDrawn="1"/>
        </p:nvSpPr>
        <p:spPr bwMode="auto">
          <a:xfrm>
            <a:off x="10405375" y="4232162"/>
            <a:ext cx="51358" cy="43582"/>
          </a:xfrm>
          <a:custGeom>
            <a:avLst/>
            <a:gdLst>
              <a:gd name="T0" fmla="*/ 33 w 33"/>
              <a:gd name="T1" fmla="*/ 13 h 28"/>
              <a:gd name="T2" fmla="*/ 9 w 33"/>
              <a:gd name="T3" fmla="*/ 28 h 28"/>
              <a:gd name="T4" fmla="*/ 0 w 33"/>
              <a:gd name="T5" fmla="*/ 15 h 28"/>
              <a:gd name="T6" fmla="*/ 24 w 33"/>
              <a:gd name="T7" fmla="*/ 0 h 28"/>
              <a:gd name="T8" fmla="*/ 33 w 33"/>
              <a:gd name="T9" fmla="*/ 13 h 28"/>
            </a:gdLst>
            <a:ahLst/>
            <a:cxnLst>
              <a:cxn ang="0">
                <a:pos x="T0" y="T1"/>
              </a:cxn>
              <a:cxn ang="0">
                <a:pos x="T2" y="T3"/>
              </a:cxn>
              <a:cxn ang="0">
                <a:pos x="T4" y="T5"/>
              </a:cxn>
              <a:cxn ang="0">
                <a:pos x="T6" y="T7"/>
              </a:cxn>
              <a:cxn ang="0">
                <a:pos x="T8" y="T9"/>
              </a:cxn>
            </a:cxnLst>
            <a:rect l="0" t="0" r="r" b="b"/>
            <a:pathLst>
              <a:path w="33" h="28">
                <a:moveTo>
                  <a:pt x="33" y="13"/>
                </a:moveTo>
                <a:lnTo>
                  <a:pt x="9" y="28"/>
                </a:lnTo>
                <a:lnTo>
                  <a:pt x="0" y="15"/>
                </a:lnTo>
                <a:lnTo>
                  <a:pt x="24" y="0"/>
                </a:lnTo>
                <a:lnTo>
                  <a:pt x="33"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26" name="Freeform 223"/>
          <p:cNvSpPr>
            <a:spLocks/>
          </p:cNvSpPr>
          <p:nvPr userDrawn="1"/>
        </p:nvSpPr>
        <p:spPr bwMode="auto">
          <a:xfrm>
            <a:off x="10377361" y="4190136"/>
            <a:ext cx="49801" cy="42026"/>
          </a:xfrm>
          <a:custGeom>
            <a:avLst/>
            <a:gdLst>
              <a:gd name="T0" fmla="*/ 32 w 32"/>
              <a:gd name="T1" fmla="*/ 13 h 27"/>
              <a:gd name="T2" fmla="*/ 8 w 32"/>
              <a:gd name="T3" fmla="*/ 27 h 27"/>
              <a:gd name="T4" fmla="*/ 0 w 32"/>
              <a:gd name="T5" fmla="*/ 15 h 27"/>
              <a:gd name="T6" fmla="*/ 24 w 32"/>
              <a:gd name="T7" fmla="*/ 0 h 27"/>
              <a:gd name="T8" fmla="*/ 32 w 32"/>
              <a:gd name="T9" fmla="*/ 13 h 27"/>
            </a:gdLst>
            <a:ahLst/>
            <a:cxnLst>
              <a:cxn ang="0">
                <a:pos x="T0" y="T1"/>
              </a:cxn>
              <a:cxn ang="0">
                <a:pos x="T2" y="T3"/>
              </a:cxn>
              <a:cxn ang="0">
                <a:pos x="T4" y="T5"/>
              </a:cxn>
              <a:cxn ang="0">
                <a:pos x="T6" y="T7"/>
              </a:cxn>
              <a:cxn ang="0">
                <a:pos x="T8" y="T9"/>
              </a:cxn>
            </a:cxnLst>
            <a:rect l="0" t="0" r="r" b="b"/>
            <a:pathLst>
              <a:path w="32" h="27">
                <a:moveTo>
                  <a:pt x="32" y="13"/>
                </a:moveTo>
                <a:lnTo>
                  <a:pt x="8" y="27"/>
                </a:lnTo>
                <a:lnTo>
                  <a:pt x="0" y="15"/>
                </a:lnTo>
                <a:lnTo>
                  <a:pt x="24" y="0"/>
                </a:lnTo>
                <a:lnTo>
                  <a:pt x="3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27" name="Freeform 224"/>
          <p:cNvSpPr>
            <a:spLocks/>
          </p:cNvSpPr>
          <p:nvPr userDrawn="1"/>
        </p:nvSpPr>
        <p:spPr bwMode="auto">
          <a:xfrm>
            <a:off x="10347791" y="4126319"/>
            <a:ext cx="82484" cy="65374"/>
          </a:xfrm>
          <a:custGeom>
            <a:avLst/>
            <a:gdLst>
              <a:gd name="T0" fmla="*/ 53 w 53"/>
              <a:gd name="T1" fmla="*/ 13 h 42"/>
              <a:gd name="T2" fmla="*/ 9 w 53"/>
              <a:gd name="T3" fmla="*/ 42 h 42"/>
              <a:gd name="T4" fmla="*/ 0 w 53"/>
              <a:gd name="T5" fmla="*/ 28 h 42"/>
              <a:gd name="T6" fmla="*/ 44 w 53"/>
              <a:gd name="T7" fmla="*/ 0 h 42"/>
              <a:gd name="T8" fmla="*/ 53 w 53"/>
              <a:gd name="T9" fmla="*/ 13 h 42"/>
            </a:gdLst>
            <a:ahLst/>
            <a:cxnLst>
              <a:cxn ang="0">
                <a:pos x="T0" y="T1"/>
              </a:cxn>
              <a:cxn ang="0">
                <a:pos x="T2" y="T3"/>
              </a:cxn>
              <a:cxn ang="0">
                <a:pos x="T4" y="T5"/>
              </a:cxn>
              <a:cxn ang="0">
                <a:pos x="T6" y="T7"/>
              </a:cxn>
              <a:cxn ang="0">
                <a:pos x="T8" y="T9"/>
              </a:cxn>
            </a:cxnLst>
            <a:rect l="0" t="0" r="r" b="b"/>
            <a:pathLst>
              <a:path w="53" h="42">
                <a:moveTo>
                  <a:pt x="53" y="13"/>
                </a:moveTo>
                <a:lnTo>
                  <a:pt x="9" y="42"/>
                </a:lnTo>
                <a:lnTo>
                  <a:pt x="0" y="28"/>
                </a:lnTo>
                <a:lnTo>
                  <a:pt x="44" y="0"/>
                </a:lnTo>
                <a:lnTo>
                  <a:pt x="53"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28" name="Freeform 225"/>
          <p:cNvSpPr>
            <a:spLocks/>
          </p:cNvSpPr>
          <p:nvPr userDrawn="1"/>
        </p:nvSpPr>
        <p:spPr bwMode="auto">
          <a:xfrm>
            <a:off x="10321335" y="4102971"/>
            <a:ext cx="49801" cy="45139"/>
          </a:xfrm>
          <a:custGeom>
            <a:avLst/>
            <a:gdLst>
              <a:gd name="T0" fmla="*/ 32 w 32"/>
              <a:gd name="T1" fmla="*/ 13 h 29"/>
              <a:gd name="T2" fmla="*/ 9 w 32"/>
              <a:gd name="T3" fmla="*/ 29 h 29"/>
              <a:gd name="T4" fmla="*/ 0 w 32"/>
              <a:gd name="T5" fmla="*/ 16 h 29"/>
              <a:gd name="T6" fmla="*/ 23 w 32"/>
              <a:gd name="T7" fmla="*/ 0 h 29"/>
              <a:gd name="T8" fmla="*/ 32 w 32"/>
              <a:gd name="T9" fmla="*/ 13 h 29"/>
            </a:gdLst>
            <a:ahLst/>
            <a:cxnLst>
              <a:cxn ang="0">
                <a:pos x="T0" y="T1"/>
              </a:cxn>
              <a:cxn ang="0">
                <a:pos x="T2" y="T3"/>
              </a:cxn>
              <a:cxn ang="0">
                <a:pos x="T4" y="T5"/>
              </a:cxn>
              <a:cxn ang="0">
                <a:pos x="T6" y="T7"/>
              </a:cxn>
              <a:cxn ang="0">
                <a:pos x="T8" y="T9"/>
              </a:cxn>
            </a:cxnLst>
            <a:rect l="0" t="0" r="r" b="b"/>
            <a:pathLst>
              <a:path w="32" h="29">
                <a:moveTo>
                  <a:pt x="32" y="13"/>
                </a:moveTo>
                <a:lnTo>
                  <a:pt x="9" y="29"/>
                </a:lnTo>
                <a:lnTo>
                  <a:pt x="0" y="16"/>
                </a:lnTo>
                <a:lnTo>
                  <a:pt x="23" y="0"/>
                </a:lnTo>
                <a:lnTo>
                  <a:pt x="3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29" name="Freeform 226"/>
          <p:cNvSpPr>
            <a:spLocks/>
          </p:cNvSpPr>
          <p:nvPr userDrawn="1"/>
        </p:nvSpPr>
        <p:spPr bwMode="auto">
          <a:xfrm>
            <a:off x="10293322" y="4059388"/>
            <a:ext cx="49801" cy="45139"/>
          </a:xfrm>
          <a:custGeom>
            <a:avLst/>
            <a:gdLst>
              <a:gd name="T0" fmla="*/ 32 w 32"/>
              <a:gd name="T1" fmla="*/ 14 h 29"/>
              <a:gd name="T2" fmla="*/ 9 w 32"/>
              <a:gd name="T3" fmla="*/ 29 h 29"/>
              <a:gd name="T4" fmla="*/ 0 w 32"/>
              <a:gd name="T5" fmla="*/ 16 h 29"/>
              <a:gd name="T6" fmla="*/ 23 w 32"/>
              <a:gd name="T7" fmla="*/ 0 h 29"/>
              <a:gd name="T8" fmla="*/ 32 w 32"/>
              <a:gd name="T9" fmla="*/ 14 h 29"/>
            </a:gdLst>
            <a:ahLst/>
            <a:cxnLst>
              <a:cxn ang="0">
                <a:pos x="T0" y="T1"/>
              </a:cxn>
              <a:cxn ang="0">
                <a:pos x="T2" y="T3"/>
              </a:cxn>
              <a:cxn ang="0">
                <a:pos x="T4" y="T5"/>
              </a:cxn>
              <a:cxn ang="0">
                <a:pos x="T6" y="T7"/>
              </a:cxn>
              <a:cxn ang="0">
                <a:pos x="T8" y="T9"/>
              </a:cxn>
            </a:cxnLst>
            <a:rect l="0" t="0" r="r" b="b"/>
            <a:pathLst>
              <a:path w="32" h="29">
                <a:moveTo>
                  <a:pt x="32" y="14"/>
                </a:moveTo>
                <a:lnTo>
                  <a:pt x="9" y="29"/>
                </a:lnTo>
                <a:lnTo>
                  <a:pt x="0" y="16"/>
                </a:lnTo>
                <a:lnTo>
                  <a:pt x="23" y="0"/>
                </a:lnTo>
                <a:lnTo>
                  <a:pt x="32" y="14"/>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30" name="Freeform 227"/>
          <p:cNvSpPr>
            <a:spLocks/>
          </p:cNvSpPr>
          <p:nvPr userDrawn="1"/>
        </p:nvSpPr>
        <p:spPr bwMode="auto">
          <a:xfrm>
            <a:off x="10263752" y="4018919"/>
            <a:ext cx="49801" cy="43582"/>
          </a:xfrm>
          <a:custGeom>
            <a:avLst/>
            <a:gdLst>
              <a:gd name="T0" fmla="*/ 32 w 32"/>
              <a:gd name="T1" fmla="*/ 13 h 28"/>
              <a:gd name="T2" fmla="*/ 9 w 32"/>
              <a:gd name="T3" fmla="*/ 28 h 28"/>
              <a:gd name="T4" fmla="*/ 0 w 32"/>
              <a:gd name="T5" fmla="*/ 14 h 28"/>
              <a:gd name="T6" fmla="*/ 23 w 32"/>
              <a:gd name="T7" fmla="*/ 0 h 28"/>
              <a:gd name="T8" fmla="*/ 32 w 32"/>
              <a:gd name="T9" fmla="*/ 13 h 28"/>
            </a:gdLst>
            <a:ahLst/>
            <a:cxnLst>
              <a:cxn ang="0">
                <a:pos x="T0" y="T1"/>
              </a:cxn>
              <a:cxn ang="0">
                <a:pos x="T2" y="T3"/>
              </a:cxn>
              <a:cxn ang="0">
                <a:pos x="T4" y="T5"/>
              </a:cxn>
              <a:cxn ang="0">
                <a:pos x="T6" y="T7"/>
              </a:cxn>
              <a:cxn ang="0">
                <a:pos x="T8" y="T9"/>
              </a:cxn>
            </a:cxnLst>
            <a:rect l="0" t="0" r="r" b="b"/>
            <a:pathLst>
              <a:path w="32" h="28">
                <a:moveTo>
                  <a:pt x="32" y="13"/>
                </a:moveTo>
                <a:lnTo>
                  <a:pt x="9" y="28"/>
                </a:lnTo>
                <a:lnTo>
                  <a:pt x="0" y="14"/>
                </a:lnTo>
                <a:lnTo>
                  <a:pt x="23" y="0"/>
                </a:lnTo>
                <a:lnTo>
                  <a:pt x="3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31" name="Freeform 228"/>
          <p:cNvSpPr>
            <a:spLocks/>
          </p:cNvSpPr>
          <p:nvPr userDrawn="1"/>
        </p:nvSpPr>
        <p:spPr bwMode="auto">
          <a:xfrm>
            <a:off x="10235738" y="3975337"/>
            <a:ext cx="49801" cy="45139"/>
          </a:xfrm>
          <a:custGeom>
            <a:avLst/>
            <a:gdLst>
              <a:gd name="T0" fmla="*/ 32 w 32"/>
              <a:gd name="T1" fmla="*/ 13 h 29"/>
              <a:gd name="T2" fmla="*/ 9 w 32"/>
              <a:gd name="T3" fmla="*/ 29 h 29"/>
              <a:gd name="T4" fmla="*/ 0 w 32"/>
              <a:gd name="T5" fmla="*/ 16 h 29"/>
              <a:gd name="T6" fmla="*/ 23 w 32"/>
              <a:gd name="T7" fmla="*/ 0 h 29"/>
              <a:gd name="T8" fmla="*/ 32 w 32"/>
              <a:gd name="T9" fmla="*/ 13 h 29"/>
            </a:gdLst>
            <a:ahLst/>
            <a:cxnLst>
              <a:cxn ang="0">
                <a:pos x="T0" y="T1"/>
              </a:cxn>
              <a:cxn ang="0">
                <a:pos x="T2" y="T3"/>
              </a:cxn>
              <a:cxn ang="0">
                <a:pos x="T4" y="T5"/>
              </a:cxn>
              <a:cxn ang="0">
                <a:pos x="T6" y="T7"/>
              </a:cxn>
              <a:cxn ang="0">
                <a:pos x="T8" y="T9"/>
              </a:cxn>
            </a:cxnLst>
            <a:rect l="0" t="0" r="r" b="b"/>
            <a:pathLst>
              <a:path w="32" h="29">
                <a:moveTo>
                  <a:pt x="32" y="13"/>
                </a:moveTo>
                <a:lnTo>
                  <a:pt x="9" y="29"/>
                </a:lnTo>
                <a:lnTo>
                  <a:pt x="0" y="16"/>
                </a:lnTo>
                <a:lnTo>
                  <a:pt x="23" y="0"/>
                </a:lnTo>
                <a:lnTo>
                  <a:pt x="3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32" name="Freeform 229"/>
          <p:cNvSpPr>
            <a:spLocks/>
          </p:cNvSpPr>
          <p:nvPr userDrawn="1"/>
        </p:nvSpPr>
        <p:spPr bwMode="auto">
          <a:xfrm>
            <a:off x="10207725" y="3911520"/>
            <a:ext cx="82484" cy="65374"/>
          </a:xfrm>
          <a:custGeom>
            <a:avLst/>
            <a:gdLst>
              <a:gd name="T0" fmla="*/ 53 w 53"/>
              <a:gd name="T1" fmla="*/ 13 h 42"/>
              <a:gd name="T2" fmla="*/ 9 w 53"/>
              <a:gd name="T3" fmla="*/ 42 h 42"/>
              <a:gd name="T4" fmla="*/ 0 w 53"/>
              <a:gd name="T5" fmla="*/ 29 h 42"/>
              <a:gd name="T6" fmla="*/ 44 w 53"/>
              <a:gd name="T7" fmla="*/ 0 h 42"/>
              <a:gd name="T8" fmla="*/ 53 w 53"/>
              <a:gd name="T9" fmla="*/ 13 h 42"/>
            </a:gdLst>
            <a:ahLst/>
            <a:cxnLst>
              <a:cxn ang="0">
                <a:pos x="T0" y="T1"/>
              </a:cxn>
              <a:cxn ang="0">
                <a:pos x="T2" y="T3"/>
              </a:cxn>
              <a:cxn ang="0">
                <a:pos x="T4" y="T5"/>
              </a:cxn>
              <a:cxn ang="0">
                <a:pos x="T6" y="T7"/>
              </a:cxn>
              <a:cxn ang="0">
                <a:pos x="T8" y="T9"/>
              </a:cxn>
            </a:cxnLst>
            <a:rect l="0" t="0" r="r" b="b"/>
            <a:pathLst>
              <a:path w="53" h="42">
                <a:moveTo>
                  <a:pt x="53" y="13"/>
                </a:moveTo>
                <a:lnTo>
                  <a:pt x="9" y="42"/>
                </a:lnTo>
                <a:lnTo>
                  <a:pt x="0" y="29"/>
                </a:lnTo>
                <a:lnTo>
                  <a:pt x="44" y="0"/>
                </a:lnTo>
                <a:lnTo>
                  <a:pt x="53"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33" name="Freeform 230"/>
          <p:cNvSpPr>
            <a:spLocks/>
          </p:cNvSpPr>
          <p:nvPr userDrawn="1"/>
        </p:nvSpPr>
        <p:spPr bwMode="auto">
          <a:xfrm>
            <a:off x="10179712" y="3889729"/>
            <a:ext cx="48246" cy="43582"/>
          </a:xfrm>
          <a:custGeom>
            <a:avLst/>
            <a:gdLst>
              <a:gd name="T0" fmla="*/ 31 w 31"/>
              <a:gd name="T1" fmla="*/ 13 h 28"/>
              <a:gd name="T2" fmla="*/ 8 w 31"/>
              <a:gd name="T3" fmla="*/ 28 h 28"/>
              <a:gd name="T4" fmla="*/ 0 w 31"/>
              <a:gd name="T5" fmla="*/ 15 h 28"/>
              <a:gd name="T6" fmla="*/ 24 w 31"/>
              <a:gd name="T7" fmla="*/ 0 h 28"/>
              <a:gd name="T8" fmla="*/ 31 w 31"/>
              <a:gd name="T9" fmla="*/ 13 h 28"/>
            </a:gdLst>
            <a:ahLst/>
            <a:cxnLst>
              <a:cxn ang="0">
                <a:pos x="T0" y="T1"/>
              </a:cxn>
              <a:cxn ang="0">
                <a:pos x="T2" y="T3"/>
              </a:cxn>
              <a:cxn ang="0">
                <a:pos x="T4" y="T5"/>
              </a:cxn>
              <a:cxn ang="0">
                <a:pos x="T6" y="T7"/>
              </a:cxn>
              <a:cxn ang="0">
                <a:pos x="T8" y="T9"/>
              </a:cxn>
            </a:cxnLst>
            <a:rect l="0" t="0" r="r" b="b"/>
            <a:pathLst>
              <a:path w="31" h="28">
                <a:moveTo>
                  <a:pt x="31" y="13"/>
                </a:moveTo>
                <a:lnTo>
                  <a:pt x="8" y="28"/>
                </a:lnTo>
                <a:lnTo>
                  <a:pt x="0" y="15"/>
                </a:lnTo>
                <a:lnTo>
                  <a:pt x="24" y="0"/>
                </a:lnTo>
                <a:lnTo>
                  <a:pt x="31"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34" name="Freeform 231"/>
          <p:cNvSpPr>
            <a:spLocks/>
          </p:cNvSpPr>
          <p:nvPr userDrawn="1"/>
        </p:nvSpPr>
        <p:spPr bwMode="auto">
          <a:xfrm>
            <a:off x="10150143" y="3847702"/>
            <a:ext cx="51358" cy="43582"/>
          </a:xfrm>
          <a:custGeom>
            <a:avLst/>
            <a:gdLst>
              <a:gd name="T0" fmla="*/ 33 w 33"/>
              <a:gd name="T1" fmla="*/ 12 h 28"/>
              <a:gd name="T2" fmla="*/ 9 w 33"/>
              <a:gd name="T3" fmla="*/ 28 h 28"/>
              <a:gd name="T4" fmla="*/ 0 w 33"/>
              <a:gd name="T5" fmla="*/ 14 h 28"/>
              <a:gd name="T6" fmla="*/ 24 w 33"/>
              <a:gd name="T7" fmla="*/ 0 h 28"/>
              <a:gd name="T8" fmla="*/ 33 w 33"/>
              <a:gd name="T9" fmla="*/ 12 h 28"/>
            </a:gdLst>
            <a:ahLst/>
            <a:cxnLst>
              <a:cxn ang="0">
                <a:pos x="T0" y="T1"/>
              </a:cxn>
              <a:cxn ang="0">
                <a:pos x="T2" y="T3"/>
              </a:cxn>
              <a:cxn ang="0">
                <a:pos x="T4" y="T5"/>
              </a:cxn>
              <a:cxn ang="0">
                <a:pos x="T6" y="T7"/>
              </a:cxn>
              <a:cxn ang="0">
                <a:pos x="T8" y="T9"/>
              </a:cxn>
            </a:cxnLst>
            <a:rect l="0" t="0" r="r" b="b"/>
            <a:pathLst>
              <a:path w="33" h="28">
                <a:moveTo>
                  <a:pt x="33" y="12"/>
                </a:moveTo>
                <a:lnTo>
                  <a:pt x="9" y="28"/>
                </a:lnTo>
                <a:lnTo>
                  <a:pt x="0" y="14"/>
                </a:lnTo>
                <a:lnTo>
                  <a:pt x="24" y="0"/>
                </a:lnTo>
                <a:lnTo>
                  <a:pt x="33" y="12"/>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35" name="Freeform 232"/>
          <p:cNvSpPr>
            <a:spLocks/>
          </p:cNvSpPr>
          <p:nvPr userDrawn="1"/>
        </p:nvSpPr>
        <p:spPr bwMode="auto">
          <a:xfrm>
            <a:off x="10122129" y="3804120"/>
            <a:ext cx="51358" cy="43582"/>
          </a:xfrm>
          <a:custGeom>
            <a:avLst/>
            <a:gdLst>
              <a:gd name="T0" fmla="*/ 33 w 33"/>
              <a:gd name="T1" fmla="*/ 14 h 28"/>
              <a:gd name="T2" fmla="*/ 9 w 33"/>
              <a:gd name="T3" fmla="*/ 28 h 28"/>
              <a:gd name="T4" fmla="*/ 0 w 33"/>
              <a:gd name="T5" fmla="*/ 16 h 28"/>
              <a:gd name="T6" fmla="*/ 24 w 33"/>
              <a:gd name="T7" fmla="*/ 0 h 28"/>
              <a:gd name="T8" fmla="*/ 33 w 33"/>
              <a:gd name="T9" fmla="*/ 14 h 28"/>
            </a:gdLst>
            <a:ahLst/>
            <a:cxnLst>
              <a:cxn ang="0">
                <a:pos x="T0" y="T1"/>
              </a:cxn>
              <a:cxn ang="0">
                <a:pos x="T2" y="T3"/>
              </a:cxn>
              <a:cxn ang="0">
                <a:pos x="T4" y="T5"/>
              </a:cxn>
              <a:cxn ang="0">
                <a:pos x="T6" y="T7"/>
              </a:cxn>
              <a:cxn ang="0">
                <a:pos x="T8" y="T9"/>
              </a:cxn>
            </a:cxnLst>
            <a:rect l="0" t="0" r="r" b="b"/>
            <a:pathLst>
              <a:path w="33" h="28">
                <a:moveTo>
                  <a:pt x="33" y="14"/>
                </a:moveTo>
                <a:lnTo>
                  <a:pt x="9" y="28"/>
                </a:lnTo>
                <a:lnTo>
                  <a:pt x="0" y="16"/>
                </a:lnTo>
                <a:lnTo>
                  <a:pt x="24" y="0"/>
                </a:lnTo>
                <a:lnTo>
                  <a:pt x="33" y="14"/>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36" name="Freeform 233"/>
          <p:cNvSpPr>
            <a:spLocks/>
          </p:cNvSpPr>
          <p:nvPr userDrawn="1"/>
        </p:nvSpPr>
        <p:spPr bwMode="auto">
          <a:xfrm>
            <a:off x="10095672" y="3762095"/>
            <a:ext cx="48246" cy="43582"/>
          </a:xfrm>
          <a:custGeom>
            <a:avLst/>
            <a:gdLst>
              <a:gd name="T0" fmla="*/ 31 w 31"/>
              <a:gd name="T1" fmla="*/ 13 h 28"/>
              <a:gd name="T2" fmla="*/ 7 w 31"/>
              <a:gd name="T3" fmla="*/ 28 h 28"/>
              <a:gd name="T4" fmla="*/ 0 w 31"/>
              <a:gd name="T5" fmla="*/ 15 h 28"/>
              <a:gd name="T6" fmla="*/ 23 w 31"/>
              <a:gd name="T7" fmla="*/ 0 h 28"/>
              <a:gd name="T8" fmla="*/ 31 w 31"/>
              <a:gd name="T9" fmla="*/ 13 h 28"/>
            </a:gdLst>
            <a:ahLst/>
            <a:cxnLst>
              <a:cxn ang="0">
                <a:pos x="T0" y="T1"/>
              </a:cxn>
              <a:cxn ang="0">
                <a:pos x="T2" y="T3"/>
              </a:cxn>
              <a:cxn ang="0">
                <a:pos x="T4" y="T5"/>
              </a:cxn>
              <a:cxn ang="0">
                <a:pos x="T6" y="T7"/>
              </a:cxn>
              <a:cxn ang="0">
                <a:pos x="T8" y="T9"/>
              </a:cxn>
            </a:cxnLst>
            <a:rect l="0" t="0" r="r" b="b"/>
            <a:pathLst>
              <a:path w="31" h="28">
                <a:moveTo>
                  <a:pt x="31" y="13"/>
                </a:moveTo>
                <a:lnTo>
                  <a:pt x="7" y="28"/>
                </a:lnTo>
                <a:lnTo>
                  <a:pt x="0" y="15"/>
                </a:lnTo>
                <a:lnTo>
                  <a:pt x="23" y="0"/>
                </a:lnTo>
                <a:lnTo>
                  <a:pt x="31"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37" name="Freeform 234"/>
          <p:cNvSpPr>
            <a:spLocks/>
          </p:cNvSpPr>
          <p:nvPr userDrawn="1"/>
        </p:nvSpPr>
        <p:spPr bwMode="auto">
          <a:xfrm>
            <a:off x="10066103" y="3696721"/>
            <a:ext cx="80927" cy="66931"/>
          </a:xfrm>
          <a:custGeom>
            <a:avLst/>
            <a:gdLst>
              <a:gd name="T0" fmla="*/ 52 w 52"/>
              <a:gd name="T1" fmla="*/ 14 h 43"/>
              <a:gd name="T2" fmla="*/ 9 w 52"/>
              <a:gd name="T3" fmla="*/ 43 h 43"/>
              <a:gd name="T4" fmla="*/ 0 w 52"/>
              <a:gd name="T5" fmla="*/ 29 h 43"/>
              <a:gd name="T6" fmla="*/ 43 w 52"/>
              <a:gd name="T7" fmla="*/ 0 h 43"/>
              <a:gd name="T8" fmla="*/ 52 w 52"/>
              <a:gd name="T9" fmla="*/ 14 h 43"/>
            </a:gdLst>
            <a:ahLst/>
            <a:cxnLst>
              <a:cxn ang="0">
                <a:pos x="T0" y="T1"/>
              </a:cxn>
              <a:cxn ang="0">
                <a:pos x="T2" y="T3"/>
              </a:cxn>
              <a:cxn ang="0">
                <a:pos x="T4" y="T5"/>
              </a:cxn>
              <a:cxn ang="0">
                <a:pos x="T6" y="T7"/>
              </a:cxn>
              <a:cxn ang="0">
                <a:pos x="T8" y="T9"/>
              </a:cxn>
            </a:cxnLst>
            <a:rect l="0" t="0" r="r" b="b"/>
            <a:pathLst>
              <a:path w="52" h="43">
                <a:moveTo>
                  <a:pt x="52" y="14"/>
                </a:moveTo>
                <a:lnTo>
                  <a:pt x="9" y="43"/>
                </a:lnTo>
                <a:lnTo>
                  <a:pt x="0" y="29"/>
                </a:lnTo>
                <a:lnTo>
                  <a:pt x="43" y="0"/>
                </a:lnTo>
                <a:lnTo>
                  <a:pt x="52" y="14"/>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38" name="Freeform 235"/>
          <p:cNvSpPr>
            <a:spLocks/>
          </p:cNvSpPr>
          <p:nvPr userDrawn="1"/>
        </p:nvSpPr>
        <p:spPr bwMode="auto">
          <a:xfrm>
            <a:off x="10038090" y="3674930"/>
            <a:ext cx="49801" cy="45139"/>
          </a:xfrm>
          <a:custGeom>
            <a:avLst/>
            <a:gdLst>
              <a:gd name="T0" fmla="*/ 32 w 32"/>
              <a:gd name="T1" fmla="*/ 13 h 29"/>
              <a:gd name="T2" fmla="*/ 9 w 32"/>
              <a:gd name="T3" fmla="*/ 29 h 29"/>
              <a:gd name="T4" fmla="*/ 0 w 32"/>
              <a:gd name="T5" fmla="*/ 16 h 29"/>
              <a:gd name="T6" fmla="*/ 23 w 32"/>
              <a:gd name="T7" fmla="*/ 0 h 29"/>
              <a:gd name="T8" fmla="*/ 32 w 32"/>
              <a:gd name="T9" fmla="*/ 13 h 29"/>
            </a:gdLst>
            <a:ahLst/>
            <a:cxnLst>
              <a:cxn ang="0">
                <a:pos x="T0" y="T1"/>
              </a:cxn>
              <a:cxn ang="0">
                <a:pos x="T2" y="T3"/>
              </a:cxn>
              <a:cxn ang="0">
                <a:pos x="T4" y="T5"/>
              </a:cxn>
              <a:cxn ang="0">
                <a:pos x="T6" y="T7"/>
              </a:cxn>
              <a:cxn ang="0">
                <a:pos x="T8" y="T9"/>
              </a:cxn>
            </a:cxnLst>
            <a:rect l="0" t="0" r="r" b="b"/>
            <a:pathLst>
              <a:path w="32" h="29">
                <a:moveTo>
                  <a:pt x="32" y="13"/>
                </a:moveTo>
                <a:lnTo>
                  <a:pt x="9" y="29"/>
                </a:lnTo>
                <a:lnTo>
                  <a:pt x="0" y="16"/>
                </a:lnTo>
                <a:lnTo>
                  <a:pt x="23" y="0"/>
                </a:lnTo>
                <a:lnTo>
                  <a:pt x="3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39" name="Freeform 236"/>
          <p:cNvSpPr>
            <a:spLocks/>
          </p:cNvSpPr>
          <p:nvPr userDrawn="1"/>
        </p:nvSpPr>
        <p:spPr bwMode="auto">
          <a:xfrm>
            <a:off x="10010076" y="3632904"/>
            <a:ext cx="48246" cy="43582"/>
          </a:xfrm>
          <a:custGeom>
            <a:avLst/>
            <a:gdLst>
              <a:gd name="T0" fmla="*/ 31 w 31"/>
              <a:gd name="T1" fmla="*/ 13 h 28"/>
              <a:gd name="T2" fmla="*/ 8 w 31"/>
              <a:gd name="T3" fmla="*/ 28 h 28"/>
              <a:gd name="T4" fmla="*/ 0 w 31"/>
              <a:gd name="T5" fmla="*/ 15 h 28"/>
              <a:gd name="T6" fmla="*/ 23 w 31"/>
              <a:gd name="T7" fmla="*/ 0 h 28"/>
              <a:gd name="T8" fmla="*/ 31 w 31"/>
              <a:gd name="T9" fmla="*/ 13 h 28"/>
            </a:gdLst>
            <a:ahLst/>
            <a:cxnLst>
              <a:cxn ang="0">
                <a:pos x="T0" y="T1"/>
              </a:cxn>
              <a:cxn ang="0">
                <a:pos x="T2" y="T3"/>
              </a:cxn>
              <a:cxn ang="0">
                <a:pos x="T4" y="T5"/>
              </a:cxn>
              <a:cxn ang="0">
                <a:pos x="T6" y="T7"/>
              </a:cxn>
              <a:cxn ang="0">
                <a:pos x="T8" y="T9"/>
              </a:cxn>
            </a:cxnLst>
            <a:rect l="0" t="0" r="r" b="b"/>
            <a:pathLst>
              <a:path w="31" h="28">
                <a:moveTo>
                  <a:pt x="31" y="13"/>
                </a:moveTo>
                <a:lnTo>
                  <a:pt x="8" y="28"/>
                </a:lnTo>
                <a:lnTo>
                  <a:pt x="0" y="15"/>
                </a:lnTo>
                <a:lnTo>
                  <a:pt x="23" y="0"/>
                </a:lnTo>
                <a:lnTo>
                  <a:pt x="31"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40" name="Freeform 237"/>
          <p:cNvSpPr>
            <a:spLocks/>
          </p:cNvSpPr>
          <p:nvPr userDrawn="1"/>
        </p:nvSpPr>
        <p:spPr bwMode="auto">
          <a:xfrm>
            <a:off x="9980506" y="3590879"/>
            <a:ext cx="49801" cy="42026"/>
          </a:xfrm>
          <a:custGeom>
            <a:avLst/>
            <a:gdLst>
              <a:gd name="T0" fmla="*/ 32 w 32"/>
              <a:gd name="T1" fmla="*/ 13 h 27"/>
              <a:gd name="T2" fmla="*/ 9 w 32"/>
              <a:gd name="T3" fmla="*/ 27 h 27"/>
              <a:gd name="T4" fmla="*/ 0 w 32"/>
              <a:gd name="T5" fmla="*/ 15 h 27"/>
              <a:gd name="T6" fmla="*/ 23 w 32"/>
              <a:gd name="T7" fmla="*/ 0 h 27"/>
              <a:gd name="T8" fmla="*/ 32 w 32"/>
              <a:gd name="T9" fmla="*/ 13 h 27"/>
            </a:gdLst>
            <a:ahLst/>
            <a:cxnLst>
              <a:cxn ang="0">
                <a:pos x="T0" y="T1"/>
              </a:cxn>
              <a:cxn ang="0">
                <a:pos x="T2" y="T3"/>
              </a:cxn>
              <a:cxn ang="0">
                <a:pos x="T4" y="T5"/>
              </a:cxn>
              <a:cxn ang="0">
                <a:pos x="T6" y="T7"/>
              </a:cxn>
              <a:cxn ang="0">
                <a:pos x="T8" y="T9"/>
              </a:cxn>
            </a:cxnLst>
            <a:rect l="0" t="0" r="r" b="b"/>
            <a:pathLst>
              <a:path w="32" h="27">
                <a:moveTo>
                  <a:pt x="32" y="13"/>
                </a:moveTo>
                <a:lnTo>
                  <a:pt x="9" y="27"/>
                </a:lnTo>
                <a:lnTo>
                  <a:pt x="0" y="15"/>
                </a:lnTo>
                <a:lnTo>
                  <a:pt x="23" y="0"/>
                </a:lnTo>
                <a:lnTo>
                  <a:pt x="32"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41" name="Freeform 238"/>
          <p:cNvSpPr>
            <a:spLocks/>
          </p:cNvSpPr>
          <p:nvPr userDrawn="1"/>
        </p:nvSpPr>
        <p:spPr bwMode="auto">
          <a:xfrm>
            <a:off x="9952493" y="3547296"/>
            <a:ext cx="51358" cy="45139"/>
          </a:xfrm>
          <a:custGeom>
            <a:avLst/>
            <a:gdLst>
              <a:gd name="T0" fmla="*/ 33 w 33"/>
              <a:gd name="T1" fmla="*/ 13 h 29"/>
              <a:gd name="T2" fmla="*/ 9 w 33"/>
              <a:gd name="T3" fmla="*/ 29 h 29"/>
              <a:gd name="T4" fmla="*/ 0 w 33"/>
              <a:gd name="T5" fmla="*/ 16 h 29"/>
              <a:gd name="T6" fmla="*/ 24 w 33"/>
              <a:gd name="T7" fmla="*/ 0 h 29"/>
              <a:gd name="T8" fmla="*/ 33 w 33"/>
              <a:gd name="T9" fmla="*/ 13 h 29"/>
            </a:gdLst>
            <a:ahLst/>
            <a:cxnLst>
              <a:cxn ang="0">
                <a:pos x="T0" y="T1"/>
              </a:cxn>
              <a:cxn ang="0">
                <a:pos x="T2" y="T3"/>
              </a:cxn>
              <a:cxn ang="0">
                <a:pos x="T4" y="T5"/>
              </a:cxn>
              <a:cxn ang="0">
                <a:pos x="T6" y="T7"/>
              </a:cxn>
              <a:cxn ang="0">
                <a:pos x="T8" y="T9"/>
              </a:cxn>
            </a:cxnLst>
            <a:rect l="0" t="0" r="r" b="b"/>
            <a:pathLst>
              <a:path w="33" h="29">
                <a:moveTo>
                  <a:pt x="33" y="13"/>
                </a:moveTo>
                <a:lnTo>
                  <a:pt x="9" y="29"/>
                </a:lnTo>
                <a:lnTo>
                  <a:pt x="0" y="16"/>
                </a:lnTo>
                <a:lnTo>
                  <a:pt x="24" y="0"/>
                </a:lnTo>
                <a:lnTo>
                  <a:pt x="33" y="13"/>
                </a:lnTo>
                <a:close/>
              </a:path>
            </a:pathLst>
          </a:custGeom>
          <a:solidFill>
            <a:srgbClr val="00B294"/>
          </a:solidFill>
          <a:ln>
            <a:noFill/>
          </a:ln>
        </p:spPr>
        <p:txBody>
          <a:bodyPr vert="horz" wrap="square" lIns="89642" tIns="44821" rIns="89642" bIns="44821"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28987977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leprompter Talk Track">
    <p:bg bwMode="black">
      <p:bgPr>
        <a:solidFill>
          <a:srgbClr val="000000"/>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90" y="1590"/>
          <a:ext cx="1587" cy="1587"/>
        </p:xfrm>
        <a:graphic>
          <a:graphicData uri="http://schemas.openxmlformats.org/presentationml/2006/ole">
            <mc:AlternateContent xmlns:mc="http://schemas.openxmlformats.org/markup-compatibility/2006">
              <mc:Choice xmlns:v="urn:schemas-microsoft-com:vml" Requires="v">
                <p:oleObj spid="_x0000_s1028" name="think-cell Slide" r:id="rId4" imgW="377" imgH="377" progId="TCLayout.ActiveDocument.1">
                  <p:embed/>
                </p:oleObj>
              </mc:Choice>
              <mc:Fallback>
                <p:oleObj name="think-cell Slide" r:id="rId4" imgW="377" imgH="377" progId="TCLayout.ActiveDocument.1">
                  <p:embed/>
                  <p:pic>
                    <p:nvPicPr>
                      <p:cNvPr id="2" name="Object 1" hidden="1"/>
                      <p:cNvPicPr/>
                      <p:nvPr/>
                    </p:nvPicPr>
                    <p:blipFill>
                      <a:blip r:embed="rId5"/>
                      <a:stretch>
                        <a:fillRect/>
                      </a:stretch>
                    </p:blipFill>
                    <p:spPr>
                      <a:xfrm>
                        <a:off x="1590" y="1590"/>
                        <a:ext cx="1587" cy="158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bwMode="white">
          <a:xfrm>
            <a:off x="381292" y="816858"/>
            <a:ext cx="11429416" cy="5422018"/>
          </a:xfrm>
          <a:prstGeom prst="rect">
            <a:avLst/>
          </a:prstGeom>
        </p:spPr>
        <p:txBody>
          <a:bodyPr/>
          <a:lstStyle>
            <a:lvl1pPr marL="284680" indent="-284680">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1pPr>
            <a:lvl2pPr marL="560027" indent="-275348">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2pPr>
            <a:lvl3pPr marL="844707" indent="-284680">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3pPr>
            <a:lvl4pPr marL="1068718" indent="-224011">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4pPr>
            <a:lvl5pPr marL="1292727" indent="-224011">
              <a:spcBef>
                <a:spcPts val="588"/>
              </a:spcBef>
              <a:spcAft>
                <a:spcPts val="588"/>
              </a:spcAft>
              <a:buClr>
                <a:schemeClr val="tx1"/>
              </a:buClr>
              <a:buSzPct val="90000"/>
              <a:buFont typeface="Arial" pitchFamily="34" charset="0"/>
              <a:buChar char="•"/>
              <a:defRPr sz="2353">
                <a:gradFill>
                  <a:gsLst>
                    <a:gs pos="0">
                      <a:srgbClr val="F3F3F3"/>
                    </a:gs>
                    <a:gs pos="100000">
                      <a:srgbClr val="F3F3F3">
                        <a:alpha val="99000"/>
                      </a:srgbClr>
                    </a:gs>
                  </a:gsLst>
                  <a:lin ang="8100000" scaled="1"/>
                </a:gradFill>
                <a:latin typeface="Segoe UI Semibold" panose="020B0702040204020203" pitchFamily="34" charset="0"/>
                <a:ea typeface="Segoe UI Semibold" panose="020B0702040204020203" pitchFamily="34" charset="0"/>
                <a:cs typeface="Segoe UI Semibold" panose="020B0702040204020203"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3"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5" spc="-50" baseline="0">
                <a:gradFill>
                  <a:gsLst>
                    <a:gs pos="0">
                      <a:srgbClr val="000000"/>
                    </a:gs>
                    <a:gs pos="100000">
                      <a:srgbClr val="000000"/>
                    </a:gs>
                  </a:gsLst>
                  <a:lin ang="5400000" scaled="0"/>
                </a:gradFill>
                <a:effectLst/>
                <a:latin typeface="Segoe UI Semibold" panose="020B0702040204020203" pitchFamily="34" charset="0"/>
                <a:ea typeface="Segoe UI Semibold" panose="020B0702040204020203" pitchFamily="34" charset="0"/>
                <a:cs typeface="Segoe UI Semibold" panose="020B0702040204020203" pitchFamily="34" charset="0"/>
              </a:defRPr>
            </a:lvl1pPr>
          </a:lstStyle>
          <a:p>
            <a:pPr lvl="0"/>
            <a:r>
              <a:rPr lang="en-US"/>
              <a:t>Next:</a:t>
            </a:r>
          </a:p>
        </p:txBody>
      </p:sp>
      <p:sp>
        <p:nvSpPr>
          <p:cNvPr id="5" name="Title 4"/>
          <p:cNvSpPr>
            <a:spLocks noGrp="1"/>
          </p:cNvSpPr>
          <p:nvPr>
            <p:ph type="title"/>
          </p:nvPr>
        </p:nvSpPr>
        <p:spPr>
          <a:xfrm>
            <a:off x="381292" y="365781"/>
            <a:ext cx="3867377" cy="362123"/>
          </a:xfrm>
        </p:spPr>
        <p:txBody>
          <a:bodyPr>
            <a:spAutoFit/>
          </a:bodyPr>
          <a:lstStyle>
            <a:lvl1pPr>
              <a:defRPr sz="2353">
                <a:gradFill>
                  <a:gsLst>
                    <a:gs pos="0">
                      <a:srgbClr val="F3F3F3"/>
                    </a:gs>
                    <a:gs pos="100000">
                      <a:srgbClr val="F3F3F3">
                        <a:alpha val="99000"/>
                      </a:srgbClr>
                    </a:gs>
                  </a:gsLst>
                  <a:lin ang="8100000" scaled="1"/>
                </a:gradFill>
                <a:latin typeface="Segoe UI Semibold" panose="020B0702040204020203" pitchFamily="34" charset="0"/>
                <a:cs typeface="Segoe UI Semibold" panose="020B0702040204020203" pitchFamily="34" charset="0"/>
              </a:defRPr>
            </a:lvl1pPr>
          </a:lstStyle>
          <a:p>
            <a:r>
              <a:rPr lang="en-US"/>
              <a:t>Click to edit Master title style</a:t>
            </a:r>
          </a:p>
        </p:txBody>
      </p:sp>
    </p:spTree>
    <p:extLst>
      <p:ext uri="{BB962C8B-B14F-4D97-AF65-F5344CB8AC3E}">
        <p14:creationId xmlns:p14="http://schemas.microsoft.com/office/powerpoint/2010/main" val="15047434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lIns="0" rIns="0"/>
          <a:lstStyle/>
          <a:p>
            <a:fld id="{792E516C-708A-4193-AFDE-73E7BCEE5044}" type="datetime1">
              <a:rPr lang="en-US" smtClean="0"/>
              <a:t>5/31/2017</a:t>
            </a:fld>
            <a:endParaRPr lang="en-US"/>
          </a:p>
        </p:txBody>
      </p:sp>
      <p:sp>
        <p:nvSpPr>
          <p:cNvPr id="7" name="Footer Placeholder 6"/>
          <p:cNvSpPr>
            <a:spLocks noGrp="1"/>
          </p:cNvSpPr>
          <p:nvPr>
            <p:ph type="ftr" sz="quarter" idx="11"/>
          </p:nvPr>
        </p:nvSpPr>
        <p:spPr/>
        <p:txBody>
          <a:bodyPr lIns="0" rIns="0"/>
          <a:lstStyle/>
          <a:p>
            <a:r>
              <a:rPr lang="en-US"/>
              <a:t>MICROSOFT CONFIDENTIAL Pre-release simulated screenshot shown, final experience may differ</a:t>
            </a:r>
          </a:p>
        </p:txBody>
      </p:sp>
      <p:sp>
        <p:nvSpPr>
          <p:cNvPr id="8" name="Slide Number Placeholder 7"/>
          <p:cNvSpPr>
            <a:spLocks noGrp="1"/>
          </p:cNvSpPr>
          <p:nvPr>
            <p:ph type="sldNum" sz="quarter" idx="12"/>
          </p:nvPr>
        </p:nvSpPr>
        <p:spPr/>
        <p:txBody>
          <a:bodyPr lIns="0" rIns="0"/>
          <a:lstStyle/>
          <a:p>
            <a:fld id="{9373C030-8119-439B-A7A2-330B51F4C009}" type="slidenum">
              <a:rPr lang="en-US" smtClean="0"/>
              <a:pPr/>
              <a:t>‹#›</a:t>
            </a:fld>
            <a:endParaRPr lang="en-US"/>
          </a:p>
        </p:txBody>
      </p:sp>
      <p:sp>
        <p:nvSpPr>
          <p:cNvPr id="12" name="Content Placeholder 11"/>
          <p:cNvSpPr>
            <a:spLocks noGrp="1"/>
          </p:cNvSpPr>
          <p:nvPr>
            <p:ph sz="quarter" idx="13"/>
          </p:nvPr>
        </p:nvSpPr>
        <p:spPr>
          <a:xfrm>
            <a:off x="381292" y="1561184"/>
            <a:ext cx="11429416" cy="49310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837940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4"/>
          </p:nvPr>
        </p:nvSpPr>
        <p:spPr>
          <a:xfrm>
            <a:off x="381293" y="838962"/>
            <a:ext cx="11421634" cy="452654"/>
          </a:xfrm>
        </p:spPr>
        <p:txBody>
          <a:bodyPr wrap="square">
            <a:spAutoFit/>
          </a:bodyPr>
          <a:lstStyle>
            <a:lvl1pPr>
              <a:defRPr sz="2353">
                <a:solidFill>
                  <a:schemeClr val="bg1">
                    <a:lumMod val="50000"/>
                  </a:schemeClr>
                </a:solidFill>
                <a:latin typeface="Segoe UI" panose="020B0502040204020203" pitchFamily="34" charset="0"/>
                <a:cs typeface="Segoe UI" panose="020B0502040204020203" pitchFamily="34" charset="0"/>
              </a:defRPr>
            </a:lvl1pPr>
          </a:lstStyle>
          <a:p>
            <a:pPr lvl="0"/>
            <a:r>
              <a:rPr lang="en-US"/>
              <a:t>Edit Master text styles</a:t>
            </a:r>
          </a:p>
        </p:txBody>
      </p:sp>
      <p:sp>
        <p:nvSpPr>
          <p:cNvPr id="9" name="Footer Placeholder 7"/>
          <p:cNvSpPr>
            <a:spLocks noGrp="1"/>
          </p:cNvSpPr>
          <p:nvPr>
            <p:ph type="ftr" sz="quarter" idx="3"/>
          </p:nvPr>
        </p:nvSpPr>
        <p:spPr>
          <a:xfrm>
            <a:off x="381292" y="6492220"/>
            <a:ext cx="6097414" cy="358621"/>
          </a:xfrm>
          <a:prstGeom prst="rect">
            <a:avLst/>
          </a:prstGeom>
        </p:spPr>
        <p:txBody>
          <a:bodyPr vert="horz" wrap="none" lIns="0" tIns="45720" rIns="0" bIns="45720" rtlCol="0" anchor="ctr">
            <a:noAutofit/>
          </a:bodyPr>
          <a:lstStyle>
            <a:lvl1pPr algn="l">
              <a:defRPr sz="1078">
                <a:solidFill>
                  <a:schemeClr val="bg1">
                    <a:lumMod val="65000"/>
                  </a:schemeClr>
                </a:solidFill>
              </a:defRPr>
            </a:lvl1pPr>
          </a:lstStyle>
          <a:p>
            <a:r>
              <a:rPr lang="en-US"/>
              <a:t>MICROSOFT CONFIDENTIAL Pre-release simulated screenshot shown, final experience may differ</a:t>
            </a:r>
          </a:p>
        </p:txBody>
      </p:sp>
      <p:sp>
        <p:nvSpPr>
          <p:cNvPr id="10" name="Date Placeholder 6"/>
          <p:cNvSpPr>
            <a:spLocks noGrp="1"/>
          </p:cNvSpPr>
          <p:nvPr>
            <p:ph type="dt" sz="half" idx="2"/>
          </p:nvPr>
        </p:nvSpPr>
        <p:spPr>
          <a:xfrm>
            <a:off x="8187659" y="6492220"/>
            <a:ext cx="869349" cy="358621"/>
          </a:xfrm>
          <a:prstGeom prst="rect">
            <a:avLst/>
          </a:prstGeom>
        </p:spPr>
        <p:txBody>
          <a:bodyPr vert="horz" wrap="none" lIns="91440" tIns="45720" rIns="0" bIns="45720" rtlCol="0" anchor="ctr">
            <a:noAutofit/>
          </a:bodyPr>
          <a:lstStyle>
            <a:lvl1pPr algn="l">
              <a:defRPr sz="1078">
                <a:solidFill>
                  <a:schemeClr val="bg1">
                    <a:lumMod val="65000"/>
                  </a:schemeClr>
                </a:solidFill>
              </a:defRPr>
            </a:lvl1pPr>
          </a:lstStyle>
          <a:p>
            <a:fld id="{89DE2E20-C700-4A3A-A890-B84EE414F382}" type="datetime1">
              <a:rPr lang="en-US" smtClean="0"/>
              <a:pPr/>
              <a:t>5/31/2017</a:t>
            </a:fld>
            <a:endParaRPr lang="en-US"/>
          </a:p>
        </p:txBody>
      </p:sp>
      <p:sp>
        <p:nvSpPr>
          <p:cNvPr id="11" name="Slide Number Placeholder 8"/>
          <p:cNvSpPr>
            <a:spLocks noGrp="1"/>
          </p:cNvSpPr>
          <p:nvPr>
            <p:ph type="sldNum" sz="quarter" idx="4"/>
          </p:nvPr>
        </p:nvSpPr>
        <p:spPr>
          <a:xfrm>
            <a:off x="11445808" y="6492220"/>
            <a:ext cx="364901" cy="358621"/>
          </a:xfrm>
          <a:prstGeom prst="rect">
            <a:avLst/>
          </a:prstGeom>
        </p:spPr>
        <p:txBody>
          <a:bodyPr vert="horz" wrap="none" lIns="91440" tIns="45720" rIns="0" bIns="45720" rtlCol="0" anchor="ctr">
            <a:noAutofit/>
          </a:bodyPr>
          <a:lstStyle>
            <a:lvl1pPr algn="r">
              <a:defRPr sz="1078">
                <a:solidFill>
                  <a:schemeClr val="bg1">
                    <a:lumMod val="65000"/>
                  </a:schemeClr>
                </a:solidFill>
              </a:defRPr>
            </a:lvl1pPr>
          </a:lstStyle>
          <a:p>
            <a:fld id="{9373C030-8119-439B-A7A2-330B51F4C009}" type="slidenum">
              <a:rPr lang="en-US" smtClean="0"/>
              <a:pPr/>
              <a:t>‹#›</a:t>
            </a:fld>
            <a:endParaRPr lang="en-US"/>
          </a:p>
        </p:txBody>
      </p:sp>
    </p:spTree>
    <p:extLst>
      <p:ext uri="{BB962C8B-B14F-4D97-AF65-F5344CB8AC3E}">
        <p14:creationId xmlns:p14="http://schemas.microsoft.com/office/powerpoint/2010/main" val="220477343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55373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Product">
    <p:spTree>
      <p:nvGrpSpPr>
        <p:cNvPr id="1" name=""/>
        <p:cNvGrpSpPr/>
        <p:nvPr/>
      </p:nvGrpSpPr>
      <p:grpSpPr>
        <a:xfrm>
          <a:off x="0" y="0"/>
          <a:ext cx="0" cy="0"/>
          <a:chOff x="0" y="0"/>
          <a:chExt cx="0" cy="0"/>
        </a:xfrm>
      </p:grpSpPr>
      <p:sp>
        <p:nvSpPr>
          <p:cNvPr id="2" name="Title 1"/>
          <p:cNvSpPr>
            <a:spLocks noGrp="1"/>
          </p:cNvSpPr>
          <p:nvPr>
            <p:ph type="title"/>
          </p:nvPr>
        </p:nvSpPr>
        <p:spPr>
          <a:xfrm>
            <a:off x="381294" y="365782"/>
            <a:ext cx="5714707" cy="603538"/>
          </a:xfrm>
        </p:spPr>
        <p:txBody>
          <a:bodyPr/>
          <a:lstStyle>
            <a:lvl1pPr algn="ctr">
              <a:defRPr sz="2353">
                <a:solidFill>
                  <a:schemeClr val="tx2"/>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7B1B2E6-798F-420F-BF07-73CC7DB770F3}" type="datetime1">
              <a:rPr lang="en-US" smtClean="0"/>
              <a:t>5/31/2017</a:t>
            </a:fld>
            <a:endParaRPr lang="en-US"/>
          </a:p>
        </p:txBody>
      </p:sp>
      <p:sp>
        <p:nvSpPr>
          <p:cNvPr id="4" name="Footer Placeholder 3"/>
          <p:cNvSpPr>
            <a:spLocks noGrp="1"/>
          </p:cNvSpPr>
          <p:nvPr>
            <p:ph type="ftr" sz="quarter" idx="11"/>
          </p:nvPr>
        </p:nvSpPr>
        <p:spPr/>
        <p:txBody>
          <a:bodyPr/>
          <a:lstStyle/>
          <a:p>
            <a:r>
              <a:rPr lang="en-US"/>
              <a:t>MICROSOFT CONFIDENTIAL Pre-release simulated screenshot shown, final experience may differ</a:t>
            </a:r>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7" name="Picture Placeholder 6"/>
          <p:cNvSpPr>
            <a:spLocks noGrp="1"/>
          </p:cNvSpPr>
          <p:nvPr>
            <p:ph type="pic" sz="quarter" idx="13" hasCustomPrompt="1"/>
          </p:nvPr>
        </p:nvSpPr>
        <p:spPr>
          <a:xfrm>
            <a:off x="381292" y="1046560"/>
            <a:ext cx="5714708" cy="3885059"/>
          </a:xfrm>
        </p:spPr>
        <p:txBody>
          <a:bodyPr tIns="822960" anchor="ctr"/>
          <a:lstStyle>
            <a:lvl1pPr algn="ctr">
              <a:defRPr/>
            </a:lvl1pPr>
          </a:lstStyle>
          <a:p>
            <a:r>
              <a:rPr lang="en-US"/>
              <a:t>Product Shot</a:t>
            </a:r>
          </a:p>
        </p:txBody>
      </p:sp>
      <p:sp>
        <p:nvSpPr>
          <p:cNvPr id="9" name="Text Placeholder 8"/>
          <p:cNvSpPr>
            <a:spLocks noGrp="1"/>
          </p:cNvSpPr>
          <p:nvPr>
            <p:ph type="body" sz="quarter" idx="14"/>
          </p:nvPr>
        </p:nvSpPr>
        <p:spPr>
          <a:xfrm>
            <a:off x="6544211" y="757088"/>
            <a:ext cx="5266497" cy="3493751"/>
          </a:xfrm>
        </p:spPr>
        <p:txBody>
          <a:bodyPr/>
          <a:lstStyle>
            <a:lvl1pPr>
              <a:spcBef>
                <a:spcPts val="1176"/>
              </a:spcBef>
              <a:defRPr sz="1568"/>
            </a:lvl1pPr>
            <a:lvl2pPr>
              <a:spcBef>
                <a:spcPts val="0"/>
              </a:spcBef>
              <a:defRPr sz="1372"/>
            </a:lvl2pPr>
            <a:lvl3pPr>
              <a:defRPr sz="1372"/>
            </a:lvl3pPr>
            <a:lvl4pPr>
              <a:defRPr sz="1176"/>
            </a:lvl4pPr>
            <a:lvl5pPr>
              <a:defRPr sz="117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6544211" y="4250840"/>
            <a:ext cx="5266497" cy="2241380"/>
          </a:xfrm>
          <a:prstGeom prst="rect">
            <a:avLst/>
          </a:prstGeom>
          <a:solidFill>
            <a:srgbClr val="007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
        <p:nvSpPr>
          <p:cNvPr id="11" name="Text Placeholder 19"/>
          <p:cNvSpPr>
            <a:spLocks noGrp="1"/>
          </p:cNvSpPr>
          <p:nvPr>
            <p:ph type="body" sz="quarter" idx="22" hasCustomPrompt="1"/>
          </p:nvPr>
        </p:nvSpPr>
        <p:spPr>
          <a:xfrm>
            <a:off x="7216530" y="4476081"/>
            <a:ext cx="1942254" cy="422477"/>
          </a:xfrm>
        </p:spPr>
        <p:txBody>
          <a:bodyPr wrap="square" anchor="ctr">
            <a:spAutoFit/>
          </a:bodyPr>
          <a:lstStyle>
            <a:lvl1pPr algn="l">
              <a:spcBef>
                <a:spcPts val="0"/>
              </a:spcBef>
              <a:spcAft>
                <a:spcPts val="0"/>
              </a:spcAft>
              <a:defRPr sz="1078">
                <a:solidFill>
                  <a:schemeClr val="bg1"/>
                </a:solidFill>
              </a:defRPr>
            </a:lvl1pPr>
            <a:lvl2pPr algn="l">
              <a:spcBef>
                <a:spcPts val="0"/>
              </a:spcBef>
              <a:spcAft>
                <a:spcPts val="0"/>
              </a:spcAft>
              <a:defRPr sz="1078">
                <a:solidFill>
                  <a:schemeClr val="bg1"/>
                </a:solidFill>
              </a:defRPr>
            </a:lvl2pPr>
            <a:lvl3pPr algn="ctr">
              <a:spcBef>
                <a:spcPts val="0"/>
              </a:spcBef>
              <a:spcAft>
                <a:spcPts val="0"/>
              </a:spcAft>
              <a:defRPr sz="1027"/>
            </a:lvl3pPr>
            <a:lvl4pPr algn="ctr">
              <a:spcBef>
                <a:spcPts val="0"/>
              </a:spcBef>
              <a:spcAft>
                <a:spcPts val="0"/>
              </a:spcAft>
              <a:defRPr sz="1027"/>
            </a:lvl4pPr>
            <a:lvl5pPr algn="ctr">
              <a:spcBef>
                <a:spcPts val="0"/>
              </a:spcBef>
              <a:spcAft>
                <a:spcPts val="0"/>
              </a:spcAft>
              <a:defRPr sz="1027"/>
            </a:lvl5pPr>
          </a:lstStyle>
          <a:p>
            <a:pPr lvl="0"/>
            <a:r>
              <a:rPr lang="en-US"/>
              <a:t>Spec Name</a:t>
            </a:r>
          </a:p>
          <a:p>
            <a:pPr lvl="1"/>
            <a:r>
              <a:rPr lang="en-US"/>
              <a:t>Second level</a:t>
            </a:r>
          </a:p>
        </p:txBody>
      </p:sp>
      <p:sp>
        <p:nvSpPr>
          <p:cNvPr id="12" name="Text Placeholder 19"/>
          <p:cNvSpPr>
            <a:spLocks noGrp="1"/>
          </p:cNvSpPr>
          <p:nvPr>
            <p:ph type="body" sz="quarter" idx="23" hasCustomPrompt="1"/>
          </p:nvPr>
        </p:nvSpPr>
        <p:spPr>
          <a:xfrm>
            <a:off x="7216530" y="4942648"/>
            <a:ext cx="1942254" cy="422477"/>
          </a:xfrm>
        </p:spPr>
        <p:txBody>
          <a:bodyPr wrap="square" anchor="ctr">
            <a:spAutoFit/>
          </a:bodyPr>
          <a:lstStyle>
            <a:lvl1pPr algn="l">
              <a:spcBef>
                <a:spcPts val="0"/>
              </a:spcBef>
              <a:spcAft>
                <a:spcPts val="0"/>
              </a:spcAft>
              <a:defRPr sz="1078">
                <a:solidFill>
                  <a:schemeClr val="bg1"/>
                </a:solidFill>
              </a:defRPr>
            </a:lvl1pPr>
            <a:lvl2pPr algn="l">
              <a:spcBef>
                <a:spcPts val="0"/>
              </a:spcBef>
              <a:spcAft>
                <a:spcPts val="0"/>
              </a:spcAft>
              <a:defRPr sz="1078">
                <a:solidFill>
                  <a:schemeClr val="bg1"/>
                </a:solidFill>
              </a:defRPr>
            </a:lvl2pPr>
            <a:lvl3pPr algn="ctr">
              <a:spcBef>
                <a:spcPts val="0"/>
              </a:spcBef>
              <a:spcAft>
                <a:spcPts val="0"/>
              </a:spcAft>
              <a:defRPr sz="1027"/>
            </a:lvl3pPr>
            <a:lvl4pPr algn="ctr">
              <a:spcBef>
                <a:spcPts val="0"/>
              </a:spcBef>
              <a:spcAft>
                <a:spcPts val="0"/>
              </a:spcAft>
              <a:defRPr sz="1027"/>
            </a:lvl4pPr>
            <a:lvl5pPr algn="ctr">
              <a:spcBef>
                <a:spcPts val="0"/>
              </a:spcBef>
              <a:spcAft>
                <a:spcPts val="0"/>
              </a:spcAft>
              <a:defRPr sz="1027"/>
            </a:lvl5pPr>
          </a:lstStyle>
          <a:p>
            <a:pPr lvl="0"/>
            <a:r>
              <a:rPr lang="en-US"/>
              <a:t>Spec Name</a:t>
            </a:r>
          </a:p>
          <a:p>
            <a:pPr lvl="1"/>
            <a:r>
              <a:rPr lang="en-US"/>
              <a:t>Second level</a:t>
            </a:r>
          </a:p>
        </p:txBody>
      </p:sp>
      <p:sp>
        <p:nvSpPr>
          <p:cNvPr id="15" name="Text Placeholder 19"/>
          <p:cNvSpPr>
            <a:spLocks noGrp="1"/>
          </p:cNvSpPr>
          <p:nvPr>
            <p:ph type="body" sz="quarter" idx="24" hasCustomPrompt="1"/>
          </p:nvPr>
        </p:nvSpPr>
        <p:spPr>
          <a:xfrm>
            <a:off x="7216530" y="5409215"/>
            <a:ext cx="1942254" cy="422477"/>
          </a:xfrm>
        </p:spPr>
        <p:txBody>
          <a:bodyPr wrap="square" anchor="ctr">
            <a:spAutoFit/>
          </a:bodyPr>
          <a:lstStyle>
            <a:lvl1pPr algn="l">
              <a:spcBef>
                <a:spcPts val="0"/>
              </a:spcBef>
              <a:spcAft>
                <a:spcPts val="0"/>
              </a:spcAft>
              <a:defRPr sz="1078">
                <a:solidFill>
                  <a:schemeClr val="bg1"/>
                </a:solidFill>
              </a:defRPr>
            </a:lvl1pPr>
            <a:lvl2pPr algn="l">
              <a:spcBef>
                <a:spcPts val="0"/>
              </a:spcBef>
              <a:spcAft>
                <a:spcPts val="0"/>
              </a:spcAft>
              <a:defRPr sz="1078">
                <a:solidFill>
                  <a:schemeClr val="bg1"/>
                </a:solidFill>
              </a:defRPr>
            </a:lvl2pPr>
            <a:lvl3pPr algn="ctr">
              <a:spcBef>
                <a:spcPts val="0"/>
              </a:spcBef>
              <a:spcAft>
                <a:spcPts val="0"/>
              </a:spcAft>
              <a:defRPr sz="1027"/>
            </a:lvl3pPr>
            <a:lvl4pPr algn="ctr">
              <a:spcBef>
                <a:spcPts val="0"/>
              </a:spcBef>
              <a:spcAft>
                <a:spcPts val="0"/>
              </a:spcAft>
              <a:defRPr sz="1027"/>
            </a:lvl4pPr>
            <a:lvl5pPr algn="ctr">
              <a:spcBef>
                <a:spcPts val="0"/>
              </a:spcBef>
              <a:spcAft>
                <a:spcPts val="0"/>
              </a:spcAft>
              <a:defRPr sz="1027"/>
            </a:lvl5pPr>
          </a:lstStyle>
          <a:p>
            <a:pPr lvl="0"/>
            <a:r>
              <a:rPr lang="en-US"/>
              <a:t>Spec Name</a:t>
            </a:r>
          </a:p>
          <a:p>
            <a:pPr lvl="1"/>
            <a:r>
              <a:rPr lang="en-US"/>
              <a:t>Second level</a:t>
            </a:r>
          </a:p>
        </p:txBody>
      </p:sp>
      <p:sp>
        <p:nvSpPr>
          <p:cNvPr id="16" name="Text Placeholder 19"/>
          <p:cNvSpPr>
            <a:spLocks noGrp="1"/>
          </p:cNvSpPr>
          <p:nvPr>
            <p:ph type="body" sz="quarter" idx="25" hasCustomPrompt="1"/>
          </p:nvPr>
        </p:nvSpPr>
        <p:spPr>
          <a:xfrm>
            <a:off x="7216530" y="5875783"/>
            <a:ext cx="1942254" cy="422477"/>
          </a:xfrm>
        </p:spPr>
        <p:txBody>
          <a:bodyPr wrap="square" anchor="ctr">
            <a:spAutoFit/>
          </a:bodyPr>
          <a:lstStyle>
            <a:lvl1pPr algn="l">
              <a:spcBef>
                <a:spcPts val="0"/>
              </a:spcBef>
              <a:spcAft>
                <a:spcPts val="0"/>
              </a:spcAft>
              <a:defRPr sz="1078">
                <a:solidFill>
                  <a:schemeClr val="bg1"/>
                </a:solidFill>
              </a:defRPr>
            </a:lvl1pPr>
            <a:lvl2pPr algn="l">
              <a:spcBef>
                <a:spcPts val="0"/>
              </a:spcBef>
              <a:spcAft>
                <a:spcPts val="0"/>
              </a:spcAft>
              <a:defRPr sz="1078">
                <a:solidFill>
                  <a:schemeClr val="bg1"/>
                </a:solidFill>
              </a:defRPr>
            </a:lvl2pPr>
            <a:lvl3pPr algn="ctr">
              <a:spcBef>
                <a:spcPts val="0"/>
              </a:spcBef>
              <a:spcAft>
                <a:spcPts val="0"/>
              </a:spcAft>
              <a:defRPr sz="1027"/>
            </a:lvl3pPr>
            <a:lvl4pPr algn="ctr">
              <a:spcBef>
                <a:spcPts val="0"/>
              </a:spcBef>
              <a:spcAft>
                <a:spcPts val="0"/>
              </a:spcAft>
              <a:defRPr sz="1027"/>
            </a:lvl4pPr>
            <a:lvl5pPr algn="ctr">
              <a:spcBef>
                <a:spcPts val="0"/>
              </a:spcBef>
              <a:spcAft>
                <a:spcPts val="0"/>
              </a:spcAft>
              <a:defRPr sz="1027"/>
            </a:lvl5pPr>
          </a:lstStyle>
          <a:p>
            <a:pPr lvl="0"/>
            <a:r>
              <a:rPr lang="en-US"/>
              <a:t>Spec Name</a:t>
            </a:r>
          </a:p>
          <a:p>
            <a:pPr lvl="1"/>
            <a:r>
              <a:rPr lang="en-US"/>
              <a:t>Second level</a:t>
            </a:r>
          </a:p>
        </p:txBody>
      </p:sp>
      <p:sp>
        <p:nvSpPr>
          <p:cNvPr id="22" name="Picture Placeholder 21"/>
          <p:cNvSpPr>
            <a:spLocks noGrp="1"/>
          </p:cNvSpPr>
          <p:nvPr>
            <p:ph type="pic" sz="quarter" idx="30" hasCustomPrompt="1"/>
          </p:nvPr>
        </p:nvSpPr>
        <p:spPr>
          <a:xfrm>
            <a:off x="2585002" y="5008861"/>
            <a:ext cx="1344639" cy="1344830"/>
          </a:xfrm>
        </p:spPr>
        <p:txBody>
          <a:bodyPr anchor="ctr"/>
          <a:lstStyle>
            <a:lvl1pPr algn="ctr">
              <a:defRPr/>
            </a:lvl1pPr>
          </a:lstStyle>
          <a:p>
            <a:r>
              <a:rPr lang="en-US"/>
              <a:t>Logo</a:t>
            </a:r>
          </a:p>
        </p:txBody>
      </p:sp>
      <p:sp>
        <p:nvSpPr>
          <p:cNvPr id="24" name="Content Placeholder 23"/>
          <p:cNvSpPr>
            <a:spLocks noGrp="1"/>
          </p:cNvSpPr>
          <p:nvPr>
            <p:ph sz="quarter" idx="31" hasCustomPrompt="1"/>
          </p:nvPr>
        </p:nvSpPr>
        <p:spPr>
          <a:xfrm>
            <a:off x="6807075" y="4549690"/>
            <a:ext cx="275764" cy="275802"/>
          </a:xfrm>
        </p:spPr>
        <p:txBody>
          <a:bodyPr anchor="ctr"/>
          <a:lstStyle>
            <a:lvl1pPr algn="ctr">
              <a:defRPr sz="784">
                <a:solidFill>
                  <a:schemeClr val="bg1"/>
                </a:solidFill>
              </a:defRPr>
            </a:lvl1pPr>
          </a:lstStyle>
          <a:p>
            <a:pPr lvl="0"/>
            <a:r>
              <a:rPr lang="en-US"/>
              <a:t>icon</a:t>
            </a:r>
          </a:p>
        </p:txBody>
      </p:sp>
      <p:sp>
        <p:nvSpPr>
          <p:cNvPr id="25" name="Content Placeholder 23"/>
          <p:cNvSpPr>
            <a:spLocks noGrp="1"/>
          </p:cNvSpPr>
          <p:nvPr>
            <p:ph sz="quarter" idx="32" hasCustomPrompt="1"/>
          </p:nvPr>
        </p:nvSpPr>
        <p:spPr>
          <a:xfrm>
            <a:off x="6807075" y="5008549"/>
            <a:ext cx="275764" cy="275802"/>
          </a:xfrm>
        </p:spPr>
        <p:txBody>
          <a:bodyPr anchor="ctr"/>
          <a:lstStyle>
            <a:lvl1pPr algn="ctr">
              <a:defRPr sz="784">
                <a:solidFill>
                  <a:schemeClr val="bg1"/>
                </a:solidFill>
              </a:defRPr>
            </a:lvl1pPr>
          </a:lstStyle>
          <a:p>
            <a:pPr lvl="0"/>
            <a:r>
              <a:rPr lang="en-US"/>
              <a:t>icon</a:t>
            </a:r>
          </a:p>
        </p:txBody>
      </p:sp>
      <p:sp>
        <p:nvSpPr>
          <p:cNvPr id="26" name="Content Placeholder 23"/>
          <p:cNvSpPr>
            <a:spLocks noGrp="1"/>
          </p:cNvSpPr>
          <p:nvPr>
            <p:ph sz="quarter" idx="33" hasCustomPrompt="1"/>
          </p:nvPr>
        </p:nvSpPr>
        <p:spPr>
          <a:xfrm>
            <a:off x="6807075" y="5489206"/>
            <a:ext cx="275764" cy="275802"/>
          </a:xfrm>
        </p:spPr>
        <p:txBody>
          <a:bodyPr anchor="ctr"/>
          <a:lstStyle>
            <a:lvl1pPr algn="ctr">
              <a:defRPr sz="784">
                <a:solidFill>
                  <a:schemeClr val="bg1"/>
                </a:solidFill>
              </a:defRPr>
            </a:lvl1pPr>
          </a:lstStyle>
          <a:p>
            <a:pPr lvl="0"/>
            <a:r>
              <a:rPr lang="en-US"/>
              <a:t>icon</a:t>
            </a:r>
          </a:p>
        </p:txBody>
      </p:sp>
      <p:sp>
        <p:nvSpPr>
          <p:cNvPr id="27" name="Content Placeholder 23"/>
          <p:cNvSpPr>
            <a:spLocks noGrp="1"/>
          </p:cNvSpPr>
          <p:nvPr>
            <p:ph sz="quarter" idx="34" hasCustomPrompt="1"/>
          </p:nvPr>
        </p:nvSpPr>
        <p:spPr>
          <a:xfrm>
            <a:off x="6807075" y="5948064"/>
            <a:ext cx="275764" cy="275802"/>
          </a:xfrm>
        </p:spPr>
        <p:txBody>
          <a:bodyPr anchor="ctr"/>
          <a:lstStyle>
            <a:lvl1pPr algn="ctr">
              <a:defRPr sz="784">
                <a:solidFill>
                  <a:schemeClr val="bg1"/>
                </a:solidFill>
              </a:defRPr>
            </a:lvl1pPr>
          </a:lstStyle>
          <a:p>
            <a:pPr lvl="0"/>
            <a:r>
              <a:rPr lang="en-US"/>
              <a:t>icon</a:t>
            </a:r>
          </a:p>
        </p:txBody>
      </p:sp>
      <p:sp>
        <p:nvSpPr>
          <p:cNvPr id="28" name="Text Placeholder 19"/>
          <p:cNvSpPr>
            <a:spLocks noGrp="1"/>
          </p:cNvSpPr>
          <p:nvPr>
            <p:ph type="body" sz="quarter" idx="35" hasCustomPrompt="1"/>
          </p:nvPr>
        </p:nvSpPr>
        <p:spPr>
          <a:xfrm>
            <a:off x="9697262" y="4476081"/>
            <a:ext cx="1942254" cy="422477"/>
          </a:xfrm>
        </p:spPr>
        <p:txBody>
          <a:bodyPr wrap="square" anchor="ctr">
            <a:spAutoFit/>
          </a:bodyPr>
          <a:lstStyle>
            <a:lvl1pPr algn="l">
              <a:spcBef>
                <a:spcPts val="0"/>
              </a:spcBef>
              <a:spcAft>
                <a:spcPts val="0"/>
              </a:spcAft>
              <a:defRPr sz="1078">
                <a:solidFill>
                  <a:schemeClr val="bg1"/>
                </a:solidFill>
              </a:defRPr>
            </a:lvl1pPr>
            <a:lvl2pPr algn="l">
              <a:spcBef>
                <a:spcPts val="0"/>
              </a:spcBef>
              <a:spcAft>
                <a:spcPts val="0"/>
              </a:spcAft>
              <a:defRPr sz="1078">
                <a:solidFill>
                  <a:schemeClr val="bg1"/>
                </a:solidFill>
              </a:defRPr>
            </a:lvl2pPr>
            <a:lvl3pPr algn="ctr">
              <a:spcBef>
                <a:spcPts val="0"/>
              </a:spcBef>
              <a:spcAft>
                <a:spcPts val="0"/>
              </a:spcAft>
              <a:defRPr sz="1027"/>
            </a:lvl3pPr>
            <a:lvl4pPr algn="ctr">
              <a:spcBef>
                <a:spcPts val="0"/>
              </a:spcBef>
              <a:spcAft>
                <a:spcPts val="0"/>
              </a:spcAft>
              <a:defRPr sz="1027"/>
            </a:lvl4pPr>
            <a:lvl5pPr algn="ctr">
              <a:spcBef>
                <a:spcPts val="0"/>
              </a:spcBef>
              <a:spcAft>
                <a:spcPts val="0"/>
              </a:spcAft>
              <a:defRPr sz="1027"/>
            </a:lvl5pPr>
          </a:lstStyle>
          <a:p>
            <a:pPr lvl="0"/>
            <a:r>
              <a:rPr lang="en-US"/>
              <a:t>Spec Name</a:t>
            </a:r>
          </a:p>
          <a:p>
            <a:pPr lvl="1"/>
            <a:r>
              <a:rPr lang="en-US"/>
              <a:t>Second level</a:t>
            </a:r>
          </a:p>
        </p:txBody>
      </p:sp>
      <p:sp>
        <p:nvSpPr>
          <p:cNvPr id="29" name="Text Placeholder 19"/>
          <p:cNvSpPr>
            <a:spLocks noGrp="1"/>
          </p:cNvSpPr>
          <p:nvPr>
            <p:ph type="body" sz="quarter" idx="36" hasCustomPrompt="1"/>
          </p:nvPr>
        </p:nvSpPr>
        <p:spPr>
          <a:xfrm>
            <a:off x="9697262" y="4942648"/>
            <a:ext cx="1942254" cy="422477"/>
          </a:xfrm>
        </p:spPr>
        <p:txBody>
          <a:bodyPr wrap="square" anchor="ctr">
            <a:spAutoFit/>
          </a:bodyPr>
          <a:lstStyle>
            <a:lvl1pPr algn="l">
              <a:spcBef>
                <a:spcPts val="0"/>
              </a:spcBef>
              <a:spcAft>
                <a:spcPts val="0"/>
              </a:spcAft>
              <a:defRPr sz="1078">
                <a:solidFill>
                  <a:schemeClr val="bg1"/>
                </a:solidFill>
              </a:defRPr>
            </a:lvl1pPr>
            <a:lvl2pPr algn="l">
              <a:spcBef>
                <a:spcPts val="0"/>
              </a:spcBef>
              <a:spcAft>
                <a:spcPts val="0"/>
              </a:spcAft>
              <a:defRPr sz="1078">
                <a:solidFill>
                  <a:schemeClr val="bg1"/>
                </a:solidFill>
              </a:defRPr>
            </a:lvl2pPr>
            <a:lvl3pPr algn="ctr">
              <a:spcBef>
                <a:spcPts val="0"/>
              </a:spcBef>
              <a:spcAft>
                <a:spcPts val="0"/>
              </a:spcAft>
              <a:defRPr sz="1027"/>
            </a:lvl3pPr>
            <a:lvl4pPr algn="ctr">
              <a:spcBef>
                <a:spcPts val="0"/>
              </a:spcBef>
              <a:spcAft>
                <a:spcPts val="0"/>
              </a:spcAft>
              <a:defRPr sz="1027"/>
            </a:lvl4pPr>
            <a:lvl5pPr algn="ctr">
              <a:spcBef>
                <a:spcPts val="0"/>
              </a:spcBef>
              <a:spcAft>
                <a:spcPts val="0"/>
              </a:spcAft>
              <a:defRPr sz="1027"/>
            </a:lvl5pPr>
          </a:lstStyle>
          <a:p>
            <a:pPr lvl="0"/>
            <a:r>
              <a:rPr lang="en-US"/>
              <a:t>Spec Name</a:t>
            </a:r>
          </a:p>
          <a:p>
            <a:pPr lvl="1"/>
            <a:r>
              <a:rPr lang="en-US"/>
              <a:t>Second level</a:t>
            </a:r>
          </a:p>
        </p:txBody>
      </p:sp>
      <p:sp>
        <p:nvSpPr>
          <p:cNvPr id="30" name="Text Placeholder 19"/>
          <p:cNvSpPr>
            <a:spLocks noGrp="1"/>
          </p:cNvSpPr>
          <p:nvPr>
            <p:ph type="body" sz="quarter" idx="37" hasCustomPrompt="1"/>
          </p:nvPr>
        </p:nvSpPr>
        <p:spPr>
          <a:xfrm>
            <a:off x="9697262" y="5409215"/>
            <a:ext cx="1942254" cy="422477"/>
          </a:xfrm>
        </p:spPr>
        <p:txBody>
          <a:bodyPr wrap="square" anchor="ctr">
            <a:spAutoFit/>
          </a:bodyPr>
          <a:lstStyle>
            <a:lvl1pPr algn="l">
              <a:spcBef>
                <a:spcPts val="0"/>
              </a:spcBef>
              <a:spcAft>
                <a:spcPts val="0"/>
              </a:spcAft>
              <a:defRPr sz="1078">
                <a:solidFill>
                  <a:schemeClr val="bg1"/>
                </a:solidFill>
              </a:defRPr>
            </a:lvl1pPr>
            <a:lvl2pPr algn="l">
              <a:spcBef>
                <a:spcPts val="0"/>
              </a:spcBef>
              <a:spcAft>
                <a:spcPts val="0"/>
              </a:spcAft>
              <a:defRPr sz="1078">
                <a:solidFill>
                  <a:schemeClr val="bg1"/>
                </a:solidFill>
              </a:defRPr>
            </a:lvl2pPr>
            <a:lvl3pPr algn="ctr">
              <a:spcBef>
                <a:spcPts val="0"/>
              </a:spcBef>
              <a:spcAft>
                <a:spcPts val="0"/>
              </a:spcAft>
              <a:defRPr sz="1027"/>
            </a:lvl3pPr>
            <a:lvl4pPr algn="ctr">
              <a:spcBef>
                <a:spcPts val="0"/>
              </a:spcBef>
              <a:spcAft>
                <a:spcPts val="0"/>
              </a:spcAft>
              <a:defRPr sz="1027"/>
            </a:lvl4pPr>
            <a:lvl5pPr algn="ctr">
              <a:spcBef>
                <a:spcPts val="0"/>
              </a:spcBef>
              <a:spcAft>
                <a:spcPts val="0"/>
              </a:spcAft>
              <a:defRPr sz="1027"/>
            </a:lvl5pPr>
          </a:lstStyle>
          <a:p>
            <a:pPr lvl="0"/>
            <a:r>
              <a:rPr lang="en-US"/>
              <a:t>Spec Name</a:t>
            </a:r>
          </a:p>
          <a:p>
            <a:pPr lvl="1"/>
            <a:r>
              <a:rPr lang="en-US"/>
              <a:t>Second level</a:t>
            </a:r>
          </a:p>
        </p:txBody>
      </p:sp>
      <p:sp>
        <p:nvSpPr>
          <p:cNvPr id="31" name="Text Placeholder 19"/>
          <p:cNvSpPr>
            <a:spLocks noGrp="1"/>
          </p:cNvSpPr>
          <p:nvPr>
            <p:ph type="body" sz="quarter" idx="38" hasCustomPrompt="1"/>
          </p:nvPr>
        </p:nvSpPr>
        <p:spPr>
          <a:xfrm>
            <a:off x="9697262" y="5875783"/>
            <a:ext cx="1942254" cy="422477"/>
          </a:xfrm>
        </p:spPr>
        <p:txBody>
          <a:bodyPr wrap="square" anchor="ctr">
            <a:spAutoFit/>
          </a:bodyPr>
          <a:lstStyle>
            <a:lvl1pPr algn="l">
              <a:spcBef>
                <a:spcPts val="0"/>
              </a:spcBef>
              <a:spcAft>
                <a:spcPts val="0"/>
              </a:spcAft>
              <a:defRPr sz="1078">
                <a:solidFill>
                  <a:schemeClr val="bg1"/>
                </a:solidFill>
              </a:defRPr>
            </a:lvl1pPr>
            <a:lvl2pPr algn="l">
              <a:spcBef>
                <a:spcPts val="0"/>
              </a:spcBef>
              <a:spcAft>
                <a:spcPts val="0"/>
              </a:spcAft>
              <a:defRPr sz="1078">
                <a:solidFill>
                  <a:schemeClr val="bg1"/>
                </a:solidFill>
              </a:defRPr>
            </a:lvl2pPr>
            <a:lvl3pPr algn="ctr">
              <a:spcBef>
                <a:spcPts val="0"/>
              </a:spcBef>
              <a:spcAft>
                <a:spcPts val="0"/>
              </a:spcAft>
              <a:defRPr sz="1027"/>
            </a:lvl3pPr>
            <a:lvl4pPr algn="ctr">
              <a:spcBef>
                <a:spcPts val="0"/>
              </a:spcBef>
              <a:spcAft>
                <a:spcPts val="0"/>
              </a:spcAft>
              <a:defRPr sz="1027"/>
            </a:lvl4pPr>
            <a:lvl5pPr algn="ctr">
              <a:spcBef>
                <a:spcPts val="0"/>
              </a:spcBef>
              <a:spcAft>
                <a:spcPts val="0"/>
              </a:spcAft>
              <a:defRPr sz="1027"/>
            </a:lvl5pPr>
          </a:lstStyle>
          <a:p>
            <a:pPr lvl="0"/>
            <a:r>
              <a:rPr lang="en-US"/>
              <a:t>Spec Name</a:t>
            </a:r>
          </a:p>
          <a:p>
            <a:pPr lvl="1"/>
            <a:r>
              <a:rPr lang="en-US"/>
              <a:t>Second level</a:t>
            </a:r>
          </a:p>
        </p:txBody>
      </p:sp>
      <p:sp>
        <p:nvSpPr>
          <p:cNvPr id="32" name="Content Placeholder 23"/>
          <p:cNvSpPr>
            <a:spLocks noGrp="1"/>
          </p:cNvSpPr>
          <p:nvPr>
            <p:ph sz="quarter" idx="39" hasCustomPrompt="1"/>
          </p:nvPr>
        </p:nvSpPr>
        <p:spPr>
          <a:xfrm>
            <a:off x="9287806" y="4549690"/>
            <a:ext cx="275764" cy="275802"/>
          </a:xfrm>
        </p:spPr>
        <p:txBody>
          <a:bodyPr anchor="ctr"/>
          <a:lstStyle>
            <a:lvl1pPr algn="ctr">
              <a:defRPr sz="784">
                <a:solidFill>
                  <a:schemeClr val="bg1"/>
                </a:solidFill>
              </a:defRPr>
            </a:lvl1pPr>
          </a:lstStyle>
          <a:p>
            <a:pPr lvl="0"/>
            <a:r>
              <a:rPr lang="en-US"/>
              <a:t>icon</a:t>
            </a:r>
          </a:p>
        </p:txBody>
      </p:sp>
      <p:sp>
        <p:nvSpPr>
          <p:cNvPr id="33" name="Content Placeholder 23"/>
          <p:cNvSpPr>
            <a:spLocks noGrp="1"/>
          </p:cNvSpPr>
          <p:nvPr>
            <p:ph sz="quarter" idx="40" hasCustomPrompt="1"/>
          </p:nvPr>
        </p:nvSpPr>
        <p:spPr>
          <a:xfrm>
            <a:off x="9287806" y="5008549"/>
            <a:ext cx="275764" cy="275802"/>
          </a:xfrm>
        </p:spPr>
        <p:txBody>
          <a:bodyPr anchor="ctr"/>
          <a:lstStyle>
            <a:lvl1pPr algn="ctr">
              <a:defRPr sz="784">
                <a:solidFill>
                  <a:schemeClr val="bg1"/>
                </a:solidFill>
              </a:defRPr>
            </a:lvl1pPr>
          </a:lstStyle>
          <a:p>
            <a:pPr lvl="0"/>
            <a:r>
              <a:rPr lang="en-US"/>
              <a:t>icon</a:t>
            </a:r>
          </a:p>
        </p:txBody>
      </p:sp>
      <p:sp>
        <p:nvSpPr>
          <p:cNvPr id="34" name="Content Placeholder 23"/>
          <p:cNvSpPr>
            <a:spLocks noGrp="1"/>
          </p:cNvSpPr>
          <p:nvPr>
            <p:ph sz="quarter" idx="41" hasCustomPrompt="1"/>
          </p:nvPr>
        </p:nvSpPr>
        <p:spPr>
          <a:xfrm>
            <a:off x="9287806" y="5489206"/>
            <a:ext cx="275764" cy="275802"/>
          </a:xfrm>
        </p:spPr>
        <p:txBody>
          <a:bodyPr anchor="ctr"/>
          <a:lstStyle>
            <a:lvl1pPr algn="ctr">
              <a:defRPr sz="784">
                <a:solidFill>
                  <a:schemeClr val="bg1"/>
                </a:solidFill>
              </a:defRPr>
            </a:lvl1pPr>
          </a:lstStyle>
          <a:p>
            <a:pPr lvl="0"/>
            <a:r>
              <a:rPr lang="en-US"/>
              <a:t>icon</a:t>
            </a:r>
          </a:p>
        </p:txBody>
      </p:sp>
      <p:sp>
        <p:nvSpPr>
          <p:cNvPr id="35" name="Content Placeholder 23"/>
          <p:cNvSpPr>
            <a:spLocks noGrp="1"/>
          </p:cNvSpPr>
          <p:nvPr>
            <p:ph sz="quarter" idx="42" hasCustomPrompt="1"/>
          </p:nvPr>
        </p:nvSpPr>
        <p:spPr>
          <a:xfrm>
            <a:off x="9287806" y="5948064"/>
            <a:ext cx="275764" cy="275802"/>
          </a:xfrm>
        </p:spPr>
        <p:txBody>
          <a:bodyPr anchor="ctr"/>
          <a:lstStyle>
            <a:lvl1pPr algn="ctr">
              <a:defRPr sz="784">
                <a:solidFill>
                  <a:schemeClr val="bg1"/>
                </a:solidFill>
              </a:defRPr>
            </a:lvl1pPr>
          </a:lstStyle>
          <a:p>
            <a:pPr lvl="0"/>
            <a:r>
              <a:rPr lang="en-US"/>
              <a:t>icon</a:t>
            </a:r>
          </a:p>
        </p:txBody>
      </p:sp>
    </p:spTree>
    <p:extLst>
      <p:ext uri="{BB962C8B-B14F-4D97-AF65-F5344CB8AC3E}">
        <p14:creationId xmlns:p14="http://schemas.microsoft.com/office/powerpoint/2010/main" val="299888795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Image Section Divider">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blipFill>
            <a:blip r:embed="rId2"/>
            <a:stretch>
              <a:fillRect/>
            </a:stretch>
          </a:blipFill>
        </p:spPr>
        <p:txBody>
          <a:bodyPr/>
          <a:lstStyle/>
          <a:p>
            <a:r>
              <a:rPr lang="en-US" dirty="0"/>
              <a:t> </a:t>
            </a:r>
          </a:p>
        </p:txBody>
      </p:sp>
      <p:sp>
        <p:nvSpPr>
          <p:cNvPr id="2" name="Title 1"/>
          <p:cNvSpPr>
            <a:spLocks noGrp="1"/>
          </p:cNvSpPr>
          <p:nvPr>
            <p:ph type="title" hasCustomPrompt="1"/>
          </p:nvPr>
        </p:nvSpPr>
        <p:spPr>
          <a:xfrm>
            <a:off x="6317662" y="0"/>
            <a:ext cx="5874339" cy="6857999"/>
          </a:xfrm>
          <a:gradFill flip="none" rotWithShape="1">
            <a:gsLst>
              <a:gs pos="0">
                <a:schemeClr val="tx1">
                  <a:alpha val="50000"/>
                  <a:lumMod val="0"/>
                </a:schemeClr>
              </a:gs>
              <a:gs pos="63000">
                <a:srgbClr val="000000">
                  <a:alpha val="40000"/>
                </a:srgbClr>
              </a:gs>
              <a:gs pos="100000">
                <a:schemeClr val="tx1">
                  <a:lumMod val="0"/>
                  <a:alpha val="0"/>
                </a:schemeClr>
              </a:gs>
            </a:gsLst>
            <a:lin ang="10800000" scaled="1"/>
            <a:tileRect/>
          </a:gradFill>
        </p:spPr>
        <p:txBody>
          <a:bodyPr wrap="square" lIns="1005840" tIns="365760" rIns="365760" anchor="ctr" anchorCtr="0"/>
          <a:lstStyle>
            <a:lvl1pPr>
              <a:defRPr sz="4313">
                <a:gradFill>
                  <a:gsLst>
                    <a:gs pos="2917">
                      <a:schemeClr val="bg1"/>
                    </a:gs>
                    <a:gs pos="100000">
                      <a:schemeClr val="bg1">
                        <a:alpha val="99000"/>
                      </a:schemeClr>
                    </a:gs>
                  </a:gsLst>
                  <a:lin ang="5400000" scaled="0"/>
                </a:gradFill>
                <a:latin typeface="Segoe UI Semilight" panose="020B0402040204020203" pitchFamily="34" charset="0"/>
                <a:cs typeface="Segoe UI Semilight" panose="020B0402040204020203" pitchFamily="34" charset="0"/>
              </a:defRPr>
            </a:lvl1pPr>
          </a:lstStyle>
          <a:p>
            <a:r>
              <a:rPr lang="en-US"/>
              <a:t>Click to add section divider title</a:t>
            </a:r>
          </a:p>
        </p:txBody>
      </p:sp>
    </p:spTree>
    <p:extLst>
      <p:ext uri="{BB962C8B-B14F-4D97-AF65-F5344CB8AC3E}">
        <p14:creationId xmlns:p14="http://schemas.microsoft.com/office/powerpoint/2010/main" val="310456347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 column text purple">
    <p:bg>
      <p:bgPr>
        <a:solidFill>
          <a:srgbClr val="0078D7"/>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079787" y="0"/>
            <a:ext cx="6112213" cy="6858000"/>
          </a:xfrm>
          <a:solidFill>
            <a:schemeClr val="tx1"/>
          </a:solidFill>
        </p:spPr>
        <p:txBody>
          <a:bodyPr vert="horz" lIns="91440" tIns="45720" rIns="91440" bIns="45720" rtlCol="0" anchor="ctr">
            <a:normAutofit/>
          </a:bodyPr>
          <a:lstStyle>
            <a:lvl1pPr>
              <a:defRPr lang="en-US" sz="2000">
                <a:solidFill>
                  <a:schemeClr val="bg1">
                    <a:lumMod val="50000"/>
                  </a:schemeClr>
                </a:solidFill>
              </a:defRPr>
            </a:lvl1pPr>
          </a:lstStyle>
          <a:p>
            <a:pPr marL="0" lvl="0" indent="0" algn="ctr">
              <a:buNone/>
            </a:pPr>
            <a:r>
              <a:rPr lang="en-US"/>
              <a:t> </a:t>
            </a:r>
          </a:p>
        </p:txBody>
      </p:sp>
      <p:sp>
        <p:nvSpPr>
          <p:cNvPr id="2" name="Title 1"/>
          <p:cNvSpPr>
            <a:spLocks noGrp="1"/>
          </p:cNvSpPr>
          <p:nvPr>
            <p:ph type="title"/>
          </p:nvPr>
        </p:nvSpPr>
        <p:spPr>
          <a:xfrm>
            <a:off x="302378" y="457200"/>
            <a:ext cx="5584073" cy="1737360"/>
          </a:xfrm>
        </p:spPr>
        <p:txBody>
          <a:bodyPr anchor="t">
            <a:normAutofit/>
          </a:bodyPr>
          <a:lstStyle>
            <a:lvl1pPr>
              <a:lnSpc>
                <a:spcPct val="100000"/>
              </a:lnSpc>
              <a:defRPr kumimoji="0" lang="en-US" sz="3000" b="0" i="0" u="none" strike="noStrike" kern="1200" cap="all" spc="300" normalizeH="0" baseline="0" dirty="0">
                <a:ln w="3175">
                  <a:noFill/>
                </a:ln>
                <a:solidFill>
                  <a:schemeClr val="bg1"/>
                </a:solidFill>
                <a:effectLst/>
                <a:uLnTx/>
                <a:uFillTx/>
                <a:latin typeface="Segoe UI Light"/>
                <a:ea typeface="Segoe UI Black" panose="020B0A02040204020203" pitchFamily="34" charset="0"/>
                <a:cs typeface="Segoe UI Black" panose="020B0A02040204020203" pitchFamily="34" charset="0"/>
              </a:defRPr>
            </a:lvl1pPr>
          </a:lstStyle>
          <a:p>
            <a:r>
              <a:rPr lang="en-US"/>
              <a:t>Click to edit Master title style</a:t>
            </a:r>
          </a:p>
        </p:txBody>
      </p:sp>
      <p:sp>
        <p:nvSpPr>
          <p:cNvPr id="9" name="Text Placeholder 8"/>
          <p:cNvSpPr>
            <a:spLocks noGrp="1"/>
          </p:cNvSpPr>
          <p:nvPr>
            <p:ph type="body" sz="quarter" idx="14"/>
          </p:nvPr>
        </p:nvSpPr>
        <p:spPr>
          <a:xfrm>
            <a:off x="301626" y="3110231"/>
            <a:ext cx="5584825" cy="3017520"/>
          </a:xfrm>
        </p:spPr>
        <p:txBody>
          <a:bodyPr numCol="1" spcCol="182880">
            <a:noAutofit/>
          </a:bodyPr>
          <a:lstStyle>
            <a:lvl1pPr marL="0" indent="0">
              <a:lnSpc>
                <a:spcPct val="100000"/>
              </a:lnSpc>
              <a:spcBef>
                <a:spcPts val="1800"/>
              </a:spcBef>
              <a:spcAft>
                <a:spcPts val="0"/>
              </a:spcAft>
              <a:buNone/>
              <a:defRPr sz="1600">
                <a:gradFill>
                  <a:gsLst>
                    <a:gs pos="0">
                      <a:schemeClr val="bg1">
                        <a:alpha val="99000"/>
                      </a:schemeClr>
                    </a:gs>
                    <a:gs pos="100000">
                      <a:schemeClr val="bg1"/>
                    </a:gs>
                  </a:gsLst>
                  <a:lin ang="5400000" scaled="1"/>
                </a:gradFill>
                <a:latin typeface="Segoe UI Bold" panose="020B0802040204020203" pitchFamily="34" charset="0"/>
                <a:cs typeface="Segoe UI Bold" panose="020B0802040204020203" pitchFamily="34" charset="0"/>
              </a:defRPr>
            </a:lvl1pPr>
            <a:lvl2pPr marL="0" indent="0">
              <a:lnSpc>
                <a:spcPct val="100000"/>
              </a:lnSpc>
              <a:spcBef>
                <a:spcPts val="0"/>
              </a:spcBef>
              <a:spcAft>
                <a:spcPts val="0"/>
              </a:spcAft>
              <a:buNone/>
              <a:tabLst/>
              <a:defRPr lang="en-US" sz="1600" kern="1200" dirty="0">
                <a:gradFill>
                  <a:gsLst>
                    <a:gs pos="0">
                      <a:schemeClr val="bg1">
                        <a:alpha val="99000"/>
                      </a:schemeClr>
                    </a:gs>
                    <a:gs pos="100000">
                      <a:schemeClr val="bg1"/>
                    </a:gs>
                  </a:gsLst>
                  <a:lin ang="5400000" scaled="1"/>
                </a:gradFill>
                <a:latin typeface="Segoe UI" panose="020B0502040204020203" pitchFamily="34" charset="0"/>
                <a:ea typeface="+mn-ea"/>
                <a:cs typeface="Segoe UI" panose="020B0502040204020203" pitchFamily="34" charset="0"/>
              </a:defRPr>
            </a:lvl2pPr>
            <a:lvl3pPr marL="914225" indent="0">
              <a:lnSpc>
                <a:spcPct val="100000"/>
              </a:lnSpc>
              <a:spcAft>
                <a:spcPts val="600"/>
              </a:spcAft>
              <a:buNone/>
              <a:defRPr sz="1800">
                <a:gradFill>
                  <a:gsLst>
                    <a:gs pos="0">
                      <a:schemeClr val="bg1">
                        <a:alpha val="99000"/>
                      </a:schemeClr>
                    </a:gs>
                    <a:gs pos="100000">
                      <a:schemeClr val="bg1"/>
                    </a:gs>
                  </a:gsLst>
                  <a:lin ang="5400000" scaled="1"/>
                </a:gradFill>
              </a:defRPr>
            </a:lvl3pPr>
            <a:lvl4pPr marL="1371337" indent="0">
              <a:lnSpc>
                <a:spcPct val="100000"/>
              </a:lnSpc>
              <a:spcAft>
                <a:spcPts val="600"/>
              </a:spcAft>
              <a:buNone/>
              <a:defRPr sz="1800">
                <a:gradFill>
                  <a:gsLst>
                    <a:gs pos="0">
                      <a:schemeClr val="bg1">
                        <a:alpha val="99000"/>
                      </a:schemeClr>
                    </a:gs>
                    <a:gs pos="100000">
                      <a:schemeClr val="bg1"/>
                    </a:gs>
                  </a:gsLst>
                  <a:lin ang="5400000" scaled="1"/>
                </a:gradFill>
              </a:defRPr>
            </a:lvl4pPr>
            <a:lvl5pPr marL="1828449" indent="0">
              <a:lnSpc>
                <a:spcPct val="100000"/>
              </a:lnSpc>
              <a:spcAft>
                <a:spcPts val="600"/>
              </a:spcAft>
              <a:buNone/>
              <a:defRPr sz="1800">
                <a:gradFill>
                  <a:gsLst>
                    <a:gs pos="0">
                      <a:schemeClr val="bg1">
                        <a:alpha val="99000"/>
                      </a:schemeClr>
                    </a:gs>
                    <a:gs pos="100000">
                      <a:schemeClr val="bg1"/>
                    </a:gs>
                  </a:gsLst>
                  <a:lin ang="5400000" scaled="1"/>
                </a:gradFill>
              </a:defRPr>
            </a:lvl5pPr>
          </a:lstStyle>
          <a:p>
            <a:pPr lvl="0"/>
            <a:r>
              <a:rPr lang="en-US"/>
              <a:t>Click to edit Master text styles</a:t>
            </a:r>
          </a:p>
          <a:p>
            <a:pPr lvl="1"/>
            <a:r>
              <a:rPr lang="en-US"/>
              <a:t>Second level</a:t>
            </a:r>
          </a:p>
          <a:p>
            <a:pPr marL="0" lvl="1" indent="0" algn="l" defTabSz="914225" rtl="0" eaLnBrk="1" latinLnBrk="0" hangingPunct="1">
              <a:lnSpc>
                <a:spcPct val="100000"/>
              </a:lnSpc>
              <a:spcBef>
                <a:spcPts val="0"/>
              </a:spcBef>
              <a:spcAft>
                <a:spcPts val="0"/>
              </a:spcAft>
              <a:buFont typeface="Arial" panose="020B0604020202020204" pitchFamily="34" charset="0"/>
              <a:buNone/>
              <a:tabLst/>
            </a:pPr>
            <a:r>
              <a:rPr lang="en-US"/>
              <a:t>Third level</a:t>
            </a:r>
          </a:p>
          <a:p>
            <a:pPr marL="0" lvl="1" indent="0" algn="l" defTabSz="914225" rtl="0" eaLnBrk="1" latinLnBrk="0" hangingPunct="1">
              <a:lnSpc>
                <a:spcPct val="100000"/>
              </a:lnSpc>
              <a:spcBef>
                <a:spcPts val="0"/>
              </a:spcBef>
              <a:spcAft>
                <a:spcPts val="0"/>
              </a:spcAft>
              <a:buFont typeface="Arial" panose="020B0604020202020204" pitchFamily="34" charset="0"/>
              <a:buNone/>
              <a:tabLst/>
            </a:pPr>
            <a:r>
              <a:rPr lang="en-US"/>
              <a:t>Fourth level</a:t>
            </a:r>
          </a:p>
          <a:p>
            <a:pPr marL="0" lvl="1" indent="0" algn="l" defTabSz="914225" rtl="0" eaLnBrk="1" latinLnBrk="0" hangingPunct="1">
              <a:lnSpc>
                <a:spcPct val="100000"/>
              </a:lnSpc>
              <a:spcBef>
                <a:spcPts val="0"/>
              </a:spcBef>
              <a:spcAft>
                <a:spcPts val="0"/>
              </a:spcAft>
              <a:buFont typeface="Arial" panose="020B0604020202020204" pitchFamily="34" charset="0"/>
              <a:buNone/>
              <a:tabLst/>
            </a:pPr>
            <a:r>
              <a:rPr lang="en-US"/>
              <a:t>Fifth level</a:t>
            </a:r>
          </a:p>
        </p:txBody>
      </p:sp>
    </p:spTree>
    <p:extLst>
      <p:ext uri="{BB962C8B-B14F-4D97-AF65-F5344CB8AC3E}">
        <p14:creationId xmlns:p14="http://schemas.microsoft.com/office/powerpoint/2010/main" val="3965811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0078D7"/>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524593" y="6412973"/>
            <a:ext cx="667407" cy="365125"/>
          </a:xfrm>
          <a:prstGeom prst="rect">
            <a:avLst/>
          </a:prstGeom>
        </p:spPr>
        <p:txBody>
          <a:bodyPr lIns="91440" rIns="182880"/>
          <a:lstStyle>
            <a:lvl1pPr>
              <a:defRPr sz="900">
                <a:solidFill>
                  <a:schemeClr val="tx1"/>
                </a:solidFill>
              </a:defRPr>
            </a:lvl1pPr>
          </a:lstStyle>
          <a:p>
            <a:fld id="{B34F68F0-1D97-479E-8476-1F6D336BF15A}"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1"/>
          </p:nvPr>
        </p:nvSpPr>
        <p:spPr>
          <a:xfrm>
            <a:off x="365760" y="6400801"/>
            <a:ext cx="3757398" cy="365125"/>
          </a:xfrm>
          <a:prstGeom prst="rect">
            <a:avLst/>
          </a:prstGeom>
        </p:spPr>
        <p:txBody>
          <a:bodyPr lIns="0"/>
          <a:lstStyle>
            <a:lvl1pPr>
              <a:defRPr sz="900">
                <a:solidFill>
                  <a:schemeClr val="tx1"/>
                </a:solidFill>
              </a:defRPr>
            </a:lvl1pPr>
          </a:lstStyle>
          <a:p>
            <a:r>
              <a:rPr>
                <a:solidFill>
                  <a:prstClr val="white"/>
                </a:solidFill>
              </a:rPr>
              <a:t>Microsoft Confidential l Education Storybook </a:t>
            </a:r>
          </a:p>
        </p:txBody>
      </p:sp>
    </p:spTree>
    <p:extLst>
      <p:ext uri="{BB962C8B-B14F-4D97-AF65-F5344CB8AC3E}">
        <p14:creationId xmlns:p14="http://schemas.microsoft.com/office/powerpoint/2010/main" val="1209738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Customer Quotes">
    <p:spTree>
      <p:nvGrpSpPr>
        <p:cNvPr id="1" name=""/>
        <p:cNvGrpSpPr/>
        <p:nvPr/>
      </p:nvGrpSpPr>
      <p:grpSpPr>
        <a:xfrm>
          <a:off x="0" y="0"/>
          <a:ext cx="0" cy="0"/>
          <a:chOff x="0" y="0"/>
          <a:chExt cx="0" cy="0"/>
        </a:xfrm>
      </p:grpSpPr>
      <p:grpSp>
        <p:nvGrpSpPr>
          <p:cNvPr id="45" name="Group 44"/>
          <p:cNvGrpSpPr/>
          <p:nvPr userDrawn="1"/>
        </p:nvGrpSpPr>
        <p:grpSpPr>
          <a:xfrm>
            <a:off x="1" y="0"/>
            <a:ext cx="12192001" cy="6873016"/>
            <a:chOff x="0" y="0"/>
            <a:chExt cx="12192001" cy="6873016"/>
          </a:xfrm>
        </p:grpSpPr>
        <p:pic>
          <p:nvPicPr>
            <p:cNvPr id="46" name="Picture 45"/>
            <p:cNvPicPr>
              <a:picLocks noChangeAspect="1"/>
            </p:cNvPicPr>
            <p:nvPr userDrawn="1"/>
          </p:nvPicPr>
          <p:blipFill rotWithShape="1">
            <a:blip r:embed="rId2" cstate="print">
              <a:extLst>
                <a:ext uri="{28A0092B-C50C-407E-A947-70E740481C1C}">
                  <a14:useLocalDpi xmlns:a14="http://schemas.microsoft.com/office/drawing/2010/main"/>
                </a:ext>
              </a:extLst>
            </a:blip>
            <a:srcRect l="-2"/>
            <a:stretch/>
          </p:blipFill>
          <p:spPr>
            <a:xfrm>
              <a:off x="0" y="0"/>
              <a:ext cx="12191378" cy="6278880"/>
            </a:xfrm>
            <a:prstGeom prst="rect">
              <a:avLst/>
            </a:prstGeom>
          </p:spPr>
        </p:pic>
        <p:sp>
          <p:nvSpPr>
            <p:cNvPr id="47" name="Rectangle 46"/>
            <p:cNvSpPr/>
            <p:nvPr userDrawn="1"/>
          </p:nvSpPr>
          <p:spPr bwMode="auto">
            <a:xfrm>
              <a:off x="1" y="0"/>
              <a:ext cx="12192000" cy="6873016"/>
            </a:xfrm>
            <a:prstGeom prst="rect">
              <a:avLst/>
            </a:prstGeom>
            <a:solidFill>
              <a:srgbClr val="0078D7">
                <a:alpha val="7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023"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48" name="Group 47"/>
            <p:cNvGrpSpPr/>
            <p:nvPr userDrawn="1"/>
          </p:nvGrpSpPr>
          <p:grpSpPr>
            <a:xfrm>
              <a:off x="1" y="1244094"/>
              <a:ext cx="12192000" cy="5628921"/>
              <a:chOff x="0" y="542224"/>
              <a:chExt cx="12436475" cy="4215528"/>
            </a:xfrm>
          </p:grpSpPr>
          <p:sp>
            <p:nvSpPr>
              <p:cNvPr id="49" name="Rectangle 48"/>
              <p:cNvSpPr/>
              <p:nvPr/>
            </p:nvSpPr>
            <p:spPr bwMode="auto">
              <a:xfrm>
                <a:off x="0" y="571934"/>
                <a:ext cx="12436475" cy="41858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023"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Rectangle 49"/>
              <p:cNvSpPr/>
              <p:nvPr/>
            </p:nvSpPr>
            <p:spPr bwMode="auto">
              <a:xfrm>
                <a:off x="0" y="542224"/>
                <a:ext cx="12435840" cy="34240"/>
              </a:xfrm>
              <a:prstGeom prst="rect">
                <a:avLst/>
              </a:prstGeom>
              <a:solidFill>
                <a:srgbClr val="0078D7"/>
              </a:solidFill>
              <a:ln>
                <a:solidFill>
                  <a:srgbClr val="0078D7"/>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023" rtl="0"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5" name="Text Placeholder 4"/>
          <p:cNvSpPr>
            <a:spLocks noGrp="1"/>
          </p:cNvSpPr>
          <p:nvPr>
            <p:ph type="body" sz="quarter" idx="18"/>
          </p:nvPr>
        </p:nvSpPr>
        <p:spPr>
          <a:xfrm>
            <a:off x="378338" y="2798312"/>
            <a:ext cx="1737360" cy="1073669"/>
          </a:xfrm>
        </p:spPr>
        <p:txBody>
          <a:bodyPr/>
          <a:lstStyle>
            <a:lvl1pPr marL="59126" indent="-59126">
              <a:defRPr sz="1175"/>
            </a:lvl1pPr>
            <a:lvl2pPr marL="59126" indent="0">
              <a:defRPr sz="1077"/>
            </a:lvl2pPr>
            <a:lvl3pPr marL="59126" indent="0">
              <a:defRPr sz="1077"/>
            </a:lvl3pPr>
            <a:lvl4pPr marL="59126" indent="0">
              <a:defRPr sz="1077"/>
            </a:lvl4pPr>
            <a:lvl5pPr marL="59126" indent="0">
              <a:defRPr sz="107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p:cNvSpPr>
            <a:spLocks noGrp="1"/>
          </p:cNvSpPr>
          <p:nvPr>
            <p:ph type="body" sz="quarter" idx="19"/>
          </p:nvPr>
        </p:nvSpPr>
        <p:spPr>
          <a:xfrm>
            <a:off x="2316749" y="2798312"/>
            <a:ext cx="1737360" cy="1073669"/>
          </a:xfrm>
        </p:spPr>
        <p:txBody>
          <a:bodyPr/>
          <a:lstStyle>
            <a:lvl1pPr marL="59126" indent="-59126">
              <a:defRPr sz="1175"/>
            </a:lvl1pPr>
            <a:lvl2pPr marL="59126" indent="0">
              <a:defRPr sz="1077"/>
            </a:lvl2pPr>
            <a:lvl3pPr marL="59126" indent="0">
              <a:defRPr sz="1077"/>
            </a:lvl3pPr>
            <a:lvl4pPr marL="59126" indent="0">
              <a:defRPr sz="1077"/>
            </a:lvl4pPr>
            <a:lvl5pPr marL="59126" indent="0">
              <a:defRPr sz="107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20"/>
          </p:nvPr>
        </p:nvSpPr>
        <p:spPr>
          <a:xfrm>
            <a:off x="4255160" y="2798312"/>
            <a:ext cx="1737360" cy="1073669"/>
          </a:xfrm>
        </p:spPr>
        <p:txBody>
          <a:bodyPr/>
          <a:lstStyle>
            <a:lvl1pPr marL="59126" indent="-59126">
              <a:defRPr sz="1175"/>
            </a:lvl1pPr>
            <a:lvl2pPr marL="59126" indent="0">
              <a:defRPr sz="1077"/>
            </a:lvl2pPr>
            <a:lvl3pPr marL="59126" indent="0">
              <a:defRPr sz="1077"/>
            </a:lvl3pPr>
            <a:lvl4pPr marL="59126" indent="0">
              <a:defRPr sz="1077"/>
            </a:lvl4pPr>
            <a:lvl5pPr marL="59126" indent="0">
              <a:defRPr sz="107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21"/>
          </p:nvPr>
        </p:nvSpPr>
        <p:spPr>
          <a:xfrm>
            <a:off x="6193571" y="2798312"/>
            <a:ext cx="1737360" cy="1073669"/>
          </a:xfrm>
        </p:spPr>
        <p:txBody>
          <a:bodyPr/>
          <a:lstStyle>
            <a:lvl1pPr marL="59126" indent="-59126">
              <a:defRPr sz="1175"/>
            </a:lvl1pPr>
            <a:lvl2pPr marL="59126" indent="0">
              <a:defRPr sz="1077"/>
            </a:lvl2pPr>
            <a:lvl3pPr marL="59126" indent="0">
              <a:defRPr sz="1077"/>
            </a:lvl3pPr>
            <a:lvl4pPr marL="59126" indent="0">
              <a:defRPr sz="1077"/>
            </a:lvl4pPr>
            <a:lvl5pPr marL="59126" indent="0">
              <a:defRPr sz="107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5"/>
          <p:cNvSpPr>
            <a:spLocks noGrp="1"/>
          </p:cNvSpPr>
          <p:nvPr>
            <p:ph type="dt" sz="half" idx="32"/>
          </p:nvPr>
        </p:nvSpPr>
        <p:spPr/>
        <p:txBody>
          <a:bodyPr/>
          <a:lstStyle/>
          <a:p>
            <a:fld id="{89DE2E20-C700-4A3A-A890-B84EE414F382}" type="datetime1">
              <a:rPr lang="en-US" smtClean="0"/>
              <a:t>5/31/2017</a:t>
            </a:fld>
            <a:endParaRPr lang="en-US"/>
          </a:p>
        </p:txBody>
      </p:sp>
      <p:sp>
        <p:nvSpPr>
          <p:cNvPr id="17" name="Footer Placeholder 16"/>
          <p:cNvSpPr>
            <a:spLocks noGrp="1"/>
          </p:cNvSpPr>
          <p:nvPr>
            <p:ph type="ftr" sz="quarter" idx="33"/>
          </p:nvPr>
        </p:nvSpPr>
        <p:spPr/>
        <p:txBody>
          <a:bodyPr/>
          <a:lstStyle/>
          <a:p>
            <a:r>
              <a:rPr lang="en-US"/>
              <a:t>microsoft.com/education</a:t>
            </a:r>
          </a:p>
        </p:txBody>
      </p:sp>
      <p:sp>
        <p:nvSpPr>
          <p:cNvPr id="19" name="Slide Number Placeholder 18"/>
          <p:cNvSpPr>
            <a:spLocks noGrp="1"/>
          </p:cNvSpPr>
          <p:nvPr>
            <p:ph type="sldNum" sz="quarter" idx="34"/>
          </p:nvPr>
        </p:nvSpPr>
        <p:spPr/>
        <p:txBody>
          <a:bodyPr/>
          <a:lstStyle/>
          <a:p>
            <a:fld id="{9373C030-8119-439B-A7A2-330B51F4C009}" type="slidenum">
              <a:rPr lang="en-US" smtClean="0"/>
              <a:pPr/>
              <a:t>‹#›</a:t>
            </a:fld>
            <a:endParaRPr lang="en-US"/>
          </a:p>
        </p:txBody>
      </p:sp>
      <p:sp>
        <p:nvSpPr>
          <p:cNvPr id="24" name="Text Placeholder 4"/>
          <p:cNvSpPr>
            <a:spLocks noGrp="1"/>
          </p:cNvSpPr>
          <p:nvPr>
            <p:ph type="body" sz="quarter" idx="35"/>
          </p:nvPr>
        </p:nvSpPr>
        <p:spPr>
          <a:xfrm>
            <a:off x="8131982" y="2798312"/>
            <a:ext cx="1737360" cy="1073669"/>
          </a:xfrm>
        </p:spPr>
        <p:txBody>
          <a:bodyPr/>
          <a:lstStyle>
            <a:lvl1pPr marL="59126" indent="-59126">
              <a:defRPr sz="1175"/>
            </a:lvl1pPr>
            <a:lvl2pPr marL="59126" indent="0">
              <a:defRPr sz="1077"/>
            </a:lvl2pPr>
            <a:lvl3pPr marL="59126" indent="0">
              <a:defRPr sz="1077"/>
            </a:lvl3pPr>
            <a:lvl4pPr marL="59126" indent="0">
              <a:defRPr sz="1077"/>
            </a:lvl4pPr>
            <a:lvl5pPr marL="59126" indent="0">
              <a:defRPr sz="107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4"/>
          <p:cNvSpPr>
            <a:spLocks noGrp="1"/>
          </p:cNvSpPr>
          <p:nvPr>
            <p:ph type="body" sz="quarter" idx="36"/>
          </p:nvPr>
        </p:nvSpPr>
        <p:spPr>
          <a:xfrm>
            <a:off x="10070395" y="2798312"/>
            <a:ext cx="1737360" cy="1073669"/>
          </a:xfrm>
        </p:spPr>
        <p:txBody>
          <a:bodyPr/>
          <a:lstStyle>
            <a:lvl1pPr marL="59126" indent="-59126">
              <a:defRPr sz="1175"/>
            </a:lvl1pPr>
            <a:lvl2pPr marL="59126" indent="0">
              <a:defRPr sz="1077"/>
            </a:lvl2pPr>
            <a:lvl3pPr marL="59126" indent="0">
              <a:defRPr sz="1077"/>
            </a:lvl3pPr>
            <a:lvl4pPr marL="59126" indent="0">
              <a:defRPr sz="1077"/>
            </a:lvl4pPr>
            <a:lvl5pPr marL="59126" indent="0">
              <a:defRPr sz="107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37"/>
          </p:nvPr>
        </p:nvSpPr>
        <p:spPr>
          <a:xfrm>
            <a:off x="377826" y="1942633"/>
            <a:ext cx="1738313" cy="337015"/>
          </a:xfrm>
        </p:spPr>
        <p:txBody>
          <a:bodyPr anchor="ctr"/>
          <a:lstStyle>
            <a:lvl1pPr marL="0" indent="0" algn="ctr">
              <a:buNone/>
              <a:defRPr sz="1100"/>
            </a:lvl1pPr>
          </a:lstStyle>
          <a:p>
            <a:pPr lvl="0"/>
            <a:endParaRPr lang="en-US"/>
          </a:p>
        </p:txBody>
      </p:sp>
      <p:sp>
        <p:nvSpPr>
          <p:cNvPr id="40" name="Content Placeholder 6"/>
          <p:cNvSpPr>
            <a:spLocks noGrp="1"/>
          </p:cNvSpPr>
          <p:nvPr>
            <p:ph sz="quarter" idx="38"/>
          </p:nvPr>
        </p:nvSpPr>
        <p:spPr>
          <a:xfrm>
            <a:off x="2316148" y="1942633"/>
            <a:ext cx="1738313" cy="337015"/>
          </a:xfrm>
        </p:spPr>
        <p:txBody>
          <a:bodyPr anchor="ctr"/>
          <a:lstStyle>
            <a:lvl1pPr marL="0" indent="0" algn="ctr">
              <a:buNone/>
              <a:defRPr sz="1100"/>
            </a:lvl1pPr>
          </a:lstStyle>
          <a:p>
            <a:pPr lvl="0"/>
            <a:endParaRPr lang="en-US"/>
          </a:p>
        </p:txBody>
      </p:sp>
      <p:sp>
        <p:nvSpPr>
          <p:cNvPr id="41" name="Content Placeholder 6"/>
          <p:cNvSpPr>
            <a:spLocks noGrp="1"/>
          </p:cNvSpPr>
          <p:nvPr>
            <p:ph sz="quarter" idx="39"/>
          </p:nvPr>
        </p:nvSpPr>
        <p:spPr>
          <a:xfrm>
            <a:off x="4254471" y="1942633"/>
            <a:ext cx="1738313" cy="337015"/>
          </a:xfrm>
        </p:spPr>
        <p:txBody>
          <a:bodyPr anchor="ctr"/>
          <a:lstStyle>
            <a:lvl1pPr marL="0" indent="0" algn="ctr">
              <a:buNone/>
              <a:defRPr sz="1100"/>
            </a:lvl1pPr>
          </a:lstStyle>
          <a:p>
            <a:pPr lvl="0"/>
            <a:endParaRPr lang="en-US"/>
          </a:p>
        </p:txBody>
      </p:sp>
      <p:sp>
        <p:nvSpPr>
          <p:cNvPr id="42" name="Content Placeholder 6"/>
          <p:cNvSpPr>
            <a:spLocks noGrp="1"/>
          </p:cNvSpPr>
          <p:nvPr>
            <p:ph sz="quarter" idx="40"/>
          </p:nvPr>
        </p:nvSpPr>
        <p:spPr>
          <a:xfrm>
            <a:off x="6192795" y="1942633"/>
            <a:ext cx="1738313" cy="337015"/>
          </a:xfrm>
        </p:spPr>
        <p:txBody>
          <a:bodyPr anchor="ctr"/>
          <a:lstStyle>
            <a:lvl1pPr marL="0" indent="0" algn="ctr">
              <a:buNone/>
              <a:defRPr sz="1100"/>
            </a:lvl1pPr>
          </a:lstStyle>
          <a:p>
            <a:pPr lvl="0"/>
            <a:endParaRPr lang="en-US"/>
          </a:p>
        </p:txBody>
      </p:sp>
      <p:sp>
        <p:nvSpPr>
          <p:cNvPr id="43" name="Content Placeholder 6"/>
          <p:cNvSpPr>
            <a:spLocks noGrp="1"/>
          </p:cNvSpPr>
          <p:nvPr>
            <p:ph sz="quarter" idx="41"/>
          </p:nvPr>
        </p:nvSpPr>
        <p:spPr>
          <a:xfrm>
            <a:off x="8131117" y="1942633"/>
            <a:ext cx="1738313" cy="337015"/>
          </a:xfrm>
        </p:spPr>
        <p:txBody>
          <a:bodyPr anchor="ctr"/>
          <a:lstStyle>
            <a:lvl1pPr marL="0" indent="0" algn="ctr">
              <a:buNone/>
              <a:defRPr sz="1100"/>
            </a:lvl1pPr>
          </a:lstStyle>
          <a:p>
            <a:pPr lvl="0"/>
            <a:endParaRPr lang="en-US"/>
          </a:p>
        </p:txBody>
      </p:sp>
      <p:sp>
        <p:nvSpPr>
          <p:cNvPr id="44" name="Content Placeholder 6"/>
          <p:cNvSpPr>
            <a:spLocks noGrp="1"/>
          </p:cNvSpPr>
          <p:nvPr>
            <p:ph sz="quarter" idx="42"/>
          </p:nvPr>
        </p:nvSpPr>
        <p:spPr>
          <a:xfrm>
            <a:off x="10069443" y="1942633"/>
            <a:ext cx="1738313" cy="337015"/>
          </a:xfrm>
        </p:spPr>
        <p:txBody>
          <a:bodyPr anchor="ctr"/>
          <a:lstStyle>
            <a:lvl1pPr marL="0" indent="0" algn="ctr">
              <a:buNone/>
              <a:defRPr sz="1100"/>
            </a:lvl1pPr>
          </a:lstStyle>
          <a:p>
            <a:pPr lvl="0"/>
            <a:endParaRPr lang="en-US"/>
          </a:p>
        </p:txBody>
      </p:sp>
    </p:spTree>
    <p:extLst>
      <p:ext uri="{BB962C8B-B14F-4D97-AF65-F5344CB8AC3E}">
        <p14:creationId xmlns:p14="http://schemas.microsoft.com/office/powerpoint/2010/main" val="318035764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052" name="think-cell Slide" r:id="rId4" imgW="378" imgH="377" progId="TCLayout.ActiveDocument.1">
                  <p:embed/>
                </p:oleObj>
              </mc:Choice>
              <mc:Fallback>
                <p:oleObj name="think-cell Slide" r:id="rId4" imgW="378" imgH="377"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152401" y="1189178"/>
            <a:ext cx="11889540" cy="183136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1"/>
          </p:nvPr>
        </p:nvSpPr>
        <p:spPr>
          <a:xfrm>
            <a:off x="4038582" y="6449326"/>
            <a:ext cx="4114839" cy="364224"/>
          </a:xfrm>
          <a:prstGeom prst="rect">
            <a:avLst/>
          </a:prstGeom>
        </p:spPr>
        <p:txBody>
          <a:bodyPr/>
          <a:lstStyle/>
          <a:p>
            <a:pPr defTabSz="914192"/>
            <a:r>
              <a:rPr lang="en-US"/>
              <a:t>MICROSOFT CONFIDENTIAL | FOR DISCUSSION ONLY</a:t>
            </a:r>
          </a:p>
        </p:txBody>
      </p:sp>
      <p:sp>
        <p:nvSpPr>
          <p:cNvPr id="8" name="Slide Number Placeholder 7"/>
          <p:cNvSpPr>
            <a:spLocks noGrp="1"/>
          </p:cNvSpPr>
          <p:nvPr>
            <p:ph type="sldNum" sz="quarter" idx="12"/>
          </p:nvPr>
        </p:nvSpPr>
        <p:spPr/>
        <p:txBody>
          <a:bodyPr/>
          <a:lstStyle/>
          <a:p>
            <a:pPr defTabSz="914192"/>
            <a:fld id="{6503E857-4F15-4ECA-BD4D-D22AAAB9E67A}" type="slidenum">
              <a:rPr lang="en-US" smtClean="0"/>
              <a:pPr defTabSz="914192"/>
              <a:t>‹#›</a:t>
            </a:fld>
            <a:endParaRPr lang="en-US"/>
          </a:p>
        </p:txBody>
      </p:sp>
    </p:spTree>
    <p:extLst>
      <p:ext uri="{BB962C8B-B14F-4D97-AF65-F5344CB8AC3E}">
        <p14:creationId xmlns:p14="http://schemas.microsoft.com/office/powerpoint/2010/main" val="406657702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lIns="0" rIns="0"/>
          <a:lstStyle/>
          <a:p>
            <a:fld id="{E915BF88-FEF4-4A9F-95AC-DEC8393A70E1}" type="datetime1">
              <a:rPr lang="en-US" smtClean="0"/>
              <a:t>5/31/2017</a:t>
            </a:fld>
            <a:endParaRPr lang="en-US"/>
          </a:p>
        </p:txBody>
      </p:sp>
      <p:sp>
        <p:nvSpPr>
          <p:cNvPr id="7" name="Footer Placeholder 6"/>
          <p:cNvSpPr>
            <a:spLocks noGrp="1"/>
          </p:cNvSpPr>
          <p:nvPr>
            <p:ph type="ftr" sz="quarter" idx="11"/>
          </p:nvPr>
        </p:nvSpPr>
        <p:spPr/>
        <p:txBody>
          <a:bodyPr lIns="0" rIns="0"/>
          <a:lstStyle/>
          <a:p>
            <a:r>
              <a:rPr lang="en-US"/>
              <a:t>MICROSOFT CONFIDENTIAL Pre-release simulated screenshot shown, final experience may differ</a:t>
            </a:r>
          </a:p>
        </p:txBody>
      </p:sp>
      <p:sp>
        <p:nvSpPr>
          <p:cNvPr id="8" name="Slide Number Placeholder 7"/>
          <p:cNvSpPr>
            <a:spLocks noGrp="1"/>
          </p:cNvSpPr>
          <p:nvPr>
            <p:ph type="sldNum" sz="quarter" idx="12"/>
          </p:nvPr>
        </p:nvSpPr>
        <p:spPr/>
        <p:txBody>
          <a:bodyPr lIns="0" rIns="0"/>
          <a:lstStyle/>
          <a:p>
            <a:fld id="{9373C030-8119-439B-A7A2-330B51F4C009}" type="slidenum">
              <a:rPr lang="en-US" smtClean="0"/>
              <a:pPr/>
              <a:t>‹#›</a:t>
            </a:fld>
            <a:endParaRPr lang="en-US"/>
          </a:p>
        </p:txBody>
      </p:sp>
      <p:sp>
        <p:nvSpPr>
          <p:cNvPr id="12" name="Content Placeholder 11"/>
          <p:cNvSpPr>
            <a:spLocks noGrp="1"/>
          </p:cNvSpPr>
          <p:nvPr>
            <p:ph sz="quarter" idx="13"/>
          </p:nvPr>
        </p:nvSpPr>
        <p:spPr>
          <a:xfrm>
            <a:off x="381292" y="1561184"/>
            <a:ext cx="11429416" cy="49310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a:t>Edit Master text styles</a:t>
            </a:r>
          </a:p>
        </p:txBody>
      </p:sp>
    </p:spTree>
    <p:extLst>
      <p:ext uri="{BB962C8B-B14F-4D97-AF65-F5344CB8AC3E}">
        <p14:creationId xmlns:p14="http://schemas.microsoft.com/office/powerpoint/2010/main" val="7888300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50/50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lIns="0" rIns="0"/>
          <a:lstStyle/>
          <a:p>
            <a:fld id="{757B4127-1B60-4204-8929-F301F611351E}" type="datetime1">
              <a:rPr lang="en-US" smtClean="0"/>
              <a:t>5/31/2017</a:t>
            </a:fld>
            <a:endParaRPr lang="en-US"/>
          </a:p>
        </p:txBody>
      </p:sp>
      <p:sp>
        <p:nvSpPr>
          <p:cNvPr id="7" name="Footer Placeholder 6"/>
          <p:cNvSpPr>
            <a:spLocks noGrp="1"/>
          </p:cNvSpPr>
          <p:nvPr>
            <p:ph type="ftr" sz="quarter" idx="11"/>
          </p:nvPr>
        </p:nvSpPr>
        <p:spPr/>
        <p:txBody>
          <a:bodyPr lIns="0" rIns="0"/>
          <a:lstStyle/>
          <a:p>
            <a:r>
              <a:rPr lang="en-US"/>
              <a:t>MICROSOFT CONFIDENTIAL Pre-release simulated screenshot shown, final experience may differ</a:t>
            </a:r>
          </a:p>
        </p:txBody>
      </p:sp>
      <p:sp>
        <p:nvSpPr>
          <p:cNvPr id="8" name="Slide Number Placeholder 7"/>
          <p:cNvSpPr>
            <a:spLocks noGrp="1"/>
          </p:cNvSpPr>
          <p:nvPr>
            <p:ph type="sldNum" sz="quarter" idx="12"/>
          </p:nvPr>
        </p:nvSpPr>
        <p:spPr/>
        <p:txBody>
          <a:bodyPr lIns="0" rIns="0"/>
          <a:lstStyle/>
          <a:p>
            <a:fld id="{9373C030-8119-439B-A7A2-330B51F4C009}" type="slidenum">
              <a:rPr lang="en-US" smtClean="0"/>
              <a:pPr/>
              <a:t>‹#›</a:t>
            </a:fld>
            <a:endParaRPr lang="en-US"/>
          </a:p>
        </p:txBody>
      </p:sp>
      <p:sp>
        <p:nvSpPr>
          <p:cNvPr id="12" name="Content Placeholder 11"/>
          <p:cNvSpPr>
            <a:spLocks noGrp="1"/>
          </p:cNvSpPr>
          <p:nvPr>
            <p:ph sz="quarter" idx="13"/>
          </p:nvPr>
        </p:nvSpPr>
        <p:spPr>
          <a:xfrm>
            <a:off x="381293" y="1561184"/>
            <a:ext cx="5576653" cy="49310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4"/>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a:t>Edit Master text styles</a:t>
            </a:r>
          </a:p>
        </p:txBody>
      </p:sp>
      <p:sp>
        <p:nvSpPr>
          <p:cNvPr id="9" name="Content Placeholder 11"/>
          <p:cNvSpPr>
            <a:spLocks noGrp="1"/>
          </p:cNvSpPr>
          <p:nvPr>
            <p:ph sz="quarter" idx="15"/>
          </p:nvPr>
        </p:nvSpPr>
        <p:spPr>
          <a:xfrm>
            <a:off x="6231102" y="1561184"/>
            <a:ext cx="5576653" cy="49310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9805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ktop Screen Capture 16:9">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81292" y="1561184"/>
            <a:ext cx="7642803" cy="493103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3B1600-D517-4F30-B27F-97B78F6221C7}" type="datetime1">
              <a:rPr lang="en-US" smtClean="0"/>
              <a:t>5/31/2017</a:t>
            </a:fld>
            <a:endParaRPr lang="en-US"/>
          </a:p>
        </p:txBody>
      </p:sp>
      <p:sp>
        <p:nvSpPr>
          <p:cNvPr id="4" name="Footer Placeholder 3"/>
          <p:cNvSpPr>
            <a:spLocks noGrp="1"/>
          </p:cNvSpPr>
          <p:nvPr>
            <p:ph type="ftr" sz="quarter" idx="11"/>
          </p:nvPr>
        </p:nvSpPr>
        <p:spPr/>
        <p:txBody>
          <a:bodyPr/>
          <a:lstStyle/>
          <a:p>
            <a:r>
              <a:rPr lang="en-US"/>
              <a:t>MICROSOFT CONFIDENTIAL Pre-release simulated screenshot shown, final experience may differ</a:t>
            </a:r>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6" name="Content Placeholder 11"/>
          <p:cNvSpPr>
            <a:spLocks noGrp="1"/>
          </p:cNvSpPr>
          <p:nvPr>
            <p:ph sz="quarter" idx="13"/>
          </p:nvPr>
        </p:nvSpPr>
        <p:spPr>
          <a:xfrm>
            <a:off x="8187659" y="1561184"/>
            <a:ext cx="3623049" cy="4931036"/>
          </a:xfrm>
        </p:spPr>
        <p:txBody>
          <a:bodyPr/>
          <a:lstStyle>
            <a:lvl1pPr>
              <a:spcBef>
                <a:spcPts val="1176"/>
              </a:spcBef>
              <a:defRPr sz="1568"/>
            </a:lvl1pPr>
            <a:lvl2pPr>
              <a:spcBef>
                <a:spcPts val="0"/>
              </a:spcBef>
              <a:defRPr sz="1372"/>
            </a:lvl2pPr>
            <a:lvl3pPr>
              <a:defRPr sz="1372"/>
            </a:lvl3pPr>
            <a:lvl4pPr>
              <a:defRPr sz="1372"/>
            </a:lvl4pPr>
            <a:lvl5pPr>
              <a:defRPr sz="137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noChangeAspect="1"/>
          </p:cNvSpPr>
          <p:nvPr>
            <p:ph type="pic" sz="quarter" idx="14" hasCustomPrompt="1"/>
          </p:nvPr>
        </p:nvSpPr>
        <p:spPr>
          <a:xfrm>
            <a:off x="548543" y="1735676"/>
            <a:ext cx="6140181" cy="3449932"/>
          </a:xfrm>
          <a:solidFill>
            <a:srgbClr val="00172A"/>
          </a:solidFill>
        </p:spPr>
        <p:txBody>
          <a:bodyPr tIns="0" rIns="0" bIns="1097280" anchor="b"/>
          <a:lstStyle>
            <a:lvl1pPr algn="ctr">
              <a:defRPr sz="1765" baseline="0">
                <a:solidFill>
                  <a:srgbClr val="C00000"/>
                </a:solidFill>
              </a:defRPr>
            </a:lvl1pPr>
          </a:lstStyle>
          <a:p>
            <a:r>
              <a:rPr lang="en-US"/>
              <a:t>Paste full screen grab here (16:9 aspect ratio)</a:t>
            </a:r>
          </a:p>
        </p:txBody>
      </p:sp>
      <p:sp>
        <p:nvSpPr>
          <p:cNvPr id="10" name="Text Placeholder 2"/>
          <p:cNvSpPr>
            <a:spLocks noGrp="1"/>
          </p:cNvSpPr>
          <p:nvPr>
            <p:ph type="body" sz="quarter" idx="15"/>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a:t>Edit Master text styles</a:t>
            </a:r>
          </a:p>
        </p:txBody>
      </p:sp>
    </p:spTree>
    <p:extLst>
      <p:ext uri="{BB962C8B-B14F-4D97-AF65-F5344CB8AC3E}">
        <p14:creationId xmlns:p14="http://schemas.microsoft.com/office/powerpoint/2010/main" val="38708517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sktop Screen Capture 16:9">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1291" y="998692"/>
            <a:ext cx="9350115" cy="585930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187659" y="6492220"/>
            <a:ext cx="869349" cy="358621"/>
          </a:xfrm>
        </p:spPr>
        <p:txBody>
          <a:bodyPr/>
          <a:lstStyle/>
          <a:p>
            <a:fld id="{403B1600-D517-4F30-B27F-97B78F6221C7}" type="datetime1">
              <a:rPr lang="en-US" smtClean="0"/>
              <a:t>5/31/2017</a:t>
            </a:fld>
            <a:endParaRPr lang="en-US"/>
          </a:p>
        </p:txBody>
      </p:sp>
      <p:sp>
        <p:nvSpPr>
          <p:cNvPr id="4" name="Footer Placeholder 3"/>
          <p:cNvSpPr>
            <a:spLocks noGrp="1"/>
          </p:cNvSpPr>
          <p:nvPr>
            <p:ph type="ftr" sz="quarter" idx="11"/>
          </p:nvPr>
        </p:nvSpPr>
        <p:spPr>
          <a:xfrm>
            <a:off x="381293" y="6492220"/>
            <a:ext cx="5714707" cy="358621"/>
          </a:xfrm>
        </p:spPr>
        <p:txBody>
          <a:bodyPr/>
          <a:lstStyle/>
          <a:p>
            <a:r>
              <a:rPr lang="en-US"/>
              <a:t>MICROSOFT CONFIDENTIAL Pre-release simulated screenshot shown, final experience may differ</a:t>
            </a:r>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9" name="Picture Placeholder 8"/>
          <p:cNvSpPr>
            <a:spLocks noGrp="1" noChangeAspect="1"/>
          </p:cNvSpPr>
          <p:nvPr>
            <p:ph type="pic" sz="quarter" idx="14" hasCustomPrompt="1"/>
          </p:nvPr>
        </p:nvSpPr>
        <p:spPr>
          <a:xfrm>
            <a:off x="662015" y="1282410"/>
            <a:ext cx="8786341" cy="4936708"/>
          </a:xfrm>
          <a:solidFill>
            <a:srgbClr val="00172A"/>
          </a:solidFill>
        </p:spPr>
        <p:txBody>
          <a:bodyPr tIns="0" rIns="0" bIns="1097280" anchor="b"/>
          <a:lstStyle>
            <a:lvl1pPr algn="ctr">
              <a:defRPr sz="1765" baseline="0">
                <a:solidFill>
                  <a:srgbClr val="C00000"/>
                </a:solidFill>
              </a:defRPr>
            </a:lvl1pPr>
          </a:lstStyle>
          <a:p>
            <a:r>
              <a:rPr lang="en-US"/>
              <a:t>Paste full screen grab here (16:9 aspect ratio)</a:t>
            </a:r>
          </a:p>
        </p:txBody>
      </p:sp>
      <p:sp>
        <p:nvSpPr>
          <p:cNvPr id="11" name="Content Placeholder 11"/>
          <p:cNvSpPr>
            <a:spLocks noGrp="1"/>
          </p:cNvSpPr>
          <p:nvPr>
            <p:ph sz="quarter" idx="13"/>
          </p:nvPr>
        </p:nvSpPr>
        <p:spPr>
          <a:xfrm>
            <a:off x="9849327" y="998693"/>
            <a:ext cx="1961382" cy="5493528"/>
          </a:xfrm>
        </p:spPr>
        <p:txBody>
          <a:bodyPr/>
          <a:lstStyle>
            <a:lvl1pPr>
              <a:spcBef>
                <a:spcPts val="1176"/>
              </a:spcBef>
              <a:defRPr sz="1568"/>
            </a:lvl1pPr>
            <a:lvl2pPr>
              <a:defRPr sz="1372"/>
            </a:lvl2pPr>
            <a:lvl3pPr>
              <a:defRPr sz="1372"/>
            </a:lvl3pPr>
            <a:lvl4pPr>
              <a:defRPr sz="1372"/>
            </a:lvl4pPr>
            <a:lvl5pPr>
              <a:defRPr sz="137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3311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n1 Screen Capture 16:9">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61185"/>
            <a:ext cx="7087807" cy="502074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DFE761-B18C-4D1B-A925-C2F0254A0DE4}" type="datetime1">
              <a:rPr lang="en-US" smtClean="0"/>
              <a:t>5/31/2017</a:t>
            </a:fld>
            <a:endParaRPr lang="en-US"/>
          </a:p>
        </p:txBody>
      </p:sp>
      <p:sp>
        <p:nvSpPr>
          <p:cNvPr id="4" name="Footer Placeholder 3"/>
          <p:cNvSpPr>
            <a:spLocks noGrp="1"/>
          </p:cNvSpPr>
          <p:nvPr>
            <p:ph type="ftr" sz="quarter" idx="11"/>
          </p:nvPr>
        </p:nvSpPr>
        <p:spPr/>
        <p:txBody>
          <a:bodyPr/>
          <a:lstStyle/>
          <a:p>
            <a:r>
              <a:rPr lang="en-US"/>
              <a:t>MICROSOFT CONFIDENTIAL Pre-release simulated screenshot shown, final experience may differ</a:t>
            </a:r>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6" name="Content Placeholder 11"/>
          <p:cNvSpPr>
            <a:spLocks noGrp="1"/>
          </p:cNvSpPr>
          <p:nvPr>
            <p:ph sz="quarter" idx="13"/>
          </p:nvPr>
        </p:nvSpPr>
        <p:spPr>
          <a:xfrm>
            <a:off x="8187659" y="1561184"/>
            <a:ext cx="3623049" cy="4931036"/>
          </a:xfrm>
        </p:spPr>
        <p:txBody>
          <a:bodyPr/>
          <a:lstStyle>
            <a:lvl1pPr>
              <a:defRPr sz="1765"/>
            </a:lvl1pPr>
            <a:lvl2pPr>
              <a:defRPr sz="1568"/>
            </a:lvl2pPr>
            <a:lvl3pPr>
              <a:defRPr sz="1568"/>
            </a:lvl3pPr>
            <a:lvl4pPr>
              <a:defRPr sz="1568"/>
            </a:lvl4pPr>
            <a:lvl5pPr>
              <a:defRPr sz="156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noChangeAspect="1"/>
          </p:cNvSpPr>
          <p:nvPr>
            <p:ph type="pic" sz="quarter" idx="14" hasCustomPrompt="1"/>
          </p:nvPr>
        </p:nvSpPr>
        <p:spPr>
          <a:xfrm>
            <a:off x="555046" y="1799216"/>
            <a:ext cx="5870161" cy="3298219"/>
          </a:xfrm>
          <a:solidFill>
            <a:srgbClr val="00172A"/>
          </a:solidFill>
        </p:spPr>
        <p:txBody>
          <a:bodyPr tIns="0" rIns="0" bIns="1097280" anchor="b"/>
          <a:lstStyle>
            <a:lvl1pPr algn="ctr">
              <a:defRPr sz="1765" baseline="0">
                <a:solidFill>
                  <a:srgbClr val="C00000"/>
                </a:solidFill>
              </a:defRPr>
            </a:lvl1pPr>
          </a:lstStyle>
          <a:p>
            <a:r>
              <a:rPr lang="en-US"/>
              <a:t>Paste full screen grab here (16:9 aspect ratio)</a:t>
            </a:r>
          </a:p>
        </p:txBody>
      </p:sp>
      <p:sp>
        <p:nvSpPr>
          <p:cNvPr id="10" name="Text Placeholder 2"/>
          <p:cNvSpPr>
            <a:spLocks noGrp="1"/>
          </p:cNvSpPr>
          <p:nvPr>
            <p:ph type="body" sz="quarter" idx="15"/>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a:t>Edit Master text styles</a:t>
            </a:r>
          </a:p>
        </p:txBody>
      </p:sp>
      <p:sp>
        <p:nvSpPr>
          <p:cNvPr id="11" name="Rectangle 10"/>
          <p:cNvSpPr/>
          <p:nvPr userDrawn="1"/>
        </p:nvSpPr>
        <p:spPr>
          <a:xfrm>
            <a:off x="6917412" y="4721841"/>
            <a:ext cx="231576" cy="1494253"/>
          </a:xfrm>
          <a:prstGeom prst="rect">
            <a:avLst/>
          </a:prstGeom>
          <a:gradFill flip="none" rotWithShape="1">
            <a:gsLst>
              <a:gs pos="2917">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5"/>
          </a:p>
        </p:txBody>
      </p:sp>
    </p:spTree>
    <p:extLst>
      <p:ext uri="{BB962C8B-B14F-4D97-AF65-F5344CB8AC3E}">
        <p14:creationId xmlns:p14="http://schemas.microsoft.com/office/powerpoint/2010/main" val="20265743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4 Screen Capture 3:2 A">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 y="1404599"/>
            <a:ext cx="7693114" cy="508762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EBFE4D-E18D-4896-B0FF-148BCF3E8538}" type="datetime1">
              <a:rPr lang="en-US" smtClean="0"/>
              <a:t>5/31/2017</a:t>
            </a:fld>
            <a:endParaRPr lang="en-US"/>
          </a:p>
        </p:txBody>
      </p:sp>
      <p:sp>
        <p:nvSpPr>
          <p:cNvPr id="4" name="Footer Placeholder 3"/>
          <p:cNvSpPr>
            <a:spLocks noGrp="1"/>
          </p:cNvSpPr>
          <p:nvPr>
            <p:ph type="ftr" sz="quarter" idx="11"/>
          </p:nvPr>
        </p:nvSpPr>
        <p:spPr/>
        <p:txBody>
          <a:bodyPr/>
          <a:lstStyle/>
          <a:p>
            <a:r>
              <a:rPr lang="en-US"/>
              <a:t>MICROSOFT CONFIDENTIAL Pre-release simulated screenshot shown, final experience may differ</a:t>
            </a:r>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6" name="Content Placeholder 11"/>
          <p:cNvSpPr>
            <a:spLocks noGrp="1"/>
          </p:cNvSpPr>
          <p:nvPr>
            <p:ph sz="quarter" idx="13"/>
          </p:nvPr>
        </p:nvSpPr>
        <p:spPr>
          <a:xfrm>
            <a:off x="8187659" y="1561184"/>
            <a:ext cx="3623049" cy="4931036"/>
          </a:xfrm>
        </p:spPr>
        <p:txBody>
          <a:bodyPr/>
          <a:lstStyle>
            <a:lvl1pPr>
              <a:defRPr sz="1765"/>
            </a:lvl1pPr>
            <a:lvl2pPr>
              <a:defRPr sz="1568"/>
            </a:lvl2pPr>
            <a:lvl3pPr>
              <a:defRPr sz="1568"/>
            </a:lvl3pPr>
            <a:lvl4pPr>
              <a:defRPr sz="1568"/>
            </a:lvl4pPr>
            <a:lvl5pPr>
              <a:defRPr sz="156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8"/>
          <p:cNvSpPr>
            <a:spLocks noGrp="1" noChangeAspect="1"/>
          </p:cNvSpPr>
          <p:nvPr>
            <p:ph type="pic" sz="quarter" idx="14" hasCustomPrompt="1"/>
          </p:nvPr>
        </p:nvSpPr>
        <p:spPr>
          <a:xfrm>
            <a:off x="838085" y="1897364"/>
            <a:ext cx="6161498" cy="4108248"/>
          </a:xfrm>
          <a:solidFill>
            <a:srgbClr val="00172A"/>
          </a:solidFill>
        </p:spPr>
        <p:txBody>
          <a:bodyPr tIns="0" rIns="0" bIns="1097280" anchor="b"/>
          <a:lstStyle>
            <a:lvl1pPr algn="ctr">
              <a:defRPr sz="1765" baseline="0">
                <a:solidFill>
                  <a:srgbClr val="C00000"/>
                </a:solidFill>
              </a:defRPr>
            </a:lvl1pPr>
          </a:lstStyle>
          <a:p>
            <a:r>
              <a:rPr lang="en-US"/>
              <a:t>Paste full screen grab here (3:2 aspect ratio)</a:t>
            </a:r>
          </a:p>
        </p:txBody>
      </p:sp>
      <p:sp>
        <p:nvSpPr>
          <p:cNvPr id="12" name="Text Placeholder 2"/>
          <p:cNvSpPr>
            <a:spLocks noGrp="1"/>
          </p:cNvSpPr>
          <p:nvPr>
            <p:ph type="body" sz="quarter" idx="15"/>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a:t>Edit Master text styles</a:t>
            </a:r>
          </a:p>
        </p:txBody>
      </p:sp>
    </p:spTree>
    <p:extLst>
      <p:ext uri="{BB962C8B-B14F-4D97-AF65-F5344CB8AC3E}">
        <p14:creationId xmlns:p14="http://schemas.microsoft.com/office/powerpoint/2010/main" val="41721728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4 Screen Capture 3:2 B">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302066" y="1318338"/>
            <a:ext cx="7886110" cy="5539663"/>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622C6B-E438-4AC4-B7CD-28E5679013B5}" type="datetime1">
              <a:rPr lang="en-US" smtClean="0"/>
              <a:t>5/31/2017</a:t>
            </a:fld>
            <a:endParaRPr lang="en-US"/>
          </a:p>
        </p:txBody>
      </p:sp>
      <p:sp>
        <p:nvSpPr>
          <p:cNvPr id="4" name="Footer Placeholder 3"/>
          <p:cNvSpPr>
            <a:spLocks noGrp="1"/>
          </p:cNvSpPr>
          <p:nvPr>
            <p:ph type="ftr" sz="quarter" idx="11"/>
          </p:nvPr>
        </p:nvSpPr>
        <p:spPr>
          <a:xfrm>
            <a:off x="381293" y="6492220"/>
            <a:ext cx="4078138" cy="358621"/>
          </a:xfrm>
        </p:spPr>
        <p:txBody>
          <a:bodyPr/>
          <a:lstStyle/>
          <a:p>
            <a:r>
              <a:rPr lang="en-US"/>
              <a:t>MICROSOFT CONFIDENTIAL Pre-release simulated screenshot shown, final experience may differ</a:t>
            </a:r>
          </a:p>
        </p:txBody>
      </p:sp>
      <p:sp>
        <p:nvSpPr>
          <p:cNvPr id="5" name="Slide Number Placeholder 4"/>
          <p:cNvSpPr>
            <a:spLocks noGrp="1"/>
          </p:cNvSpPr>
          <p:nvPr>
            <p:ph type="sldNum" sz="quarter" idx="12"/>
          </p:nvPr>
        </p:nvSpPr>
        <p:spPr/>
        <p:txBody>
          <a:bodyPr/>
          <a:lstStyle/>
          <a:p>
            <a:fld id="{9373C030-8119-439B-A7A2-330B51F4C009}" type="slidenum">
              <a:rPr lang="en-US" smtClean="0"/>
              <a:pPr/>
              <a:t>‹#›</a:t>
            </a:fld>
            <a:endParaRPr lang="en-US"/>
          </a:p>
        </p:txBody>
      </p:sp>
      <p:sp>
        <p:nvSpPr>
          <p:cNvPr id="6" name="Content Placeholder 11"/>
          <p:cNvSpPr>
            <a:spLocks noGrp="1"/>
          </p:cNvSpPr>
          <p:nvPr>
            <p:ph sz="quarter" idx="13"/>
          </p:nvPr>
        </p:nvSpPr>
        <p:spPr>
          <a:xfrm>
            <a:off x="381293" y="1561184"/>
            <a:ext cx="3623049" cy="4931036"/>
          </a:xfrm>
        </p:spPr>
        <p:txBody>
          <a:bodyPr/>
          <a:lstStyle>
            <a:lvl1pPr>
              <a:defRPr sz="1765"/>
            </a:lvl1pPr>
            <a:lvl2pPr>
              <a:defRPr sz="1568"/>
            </a:lvl2pPr>
            <a:lvl3pPr>
              <a:defRPr sz="1568"/>
            </a:lvl3pPr>
            <a:lvl4pPr>
              <a:defRPr sz="1568"/>
            </a:lvl4pPr>
            <a:lvl5pPr>
              <a:defRPr sz="1568"/>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8"/>
          <p:cNvSpPr>
            <a:spLocks noGrp="1" noChangeAspect="1"/>
          </p:cNvSpPr>
          <p:nvPr>
            <p:ph type="pic" sz="quarter" idx="14" hasCustomPrompt="1"/>
          </p:nvPr>
        </p:nvSpPr>
        <p:spPr>
          <a:xfrm>
            <a:off x="5150689" y="2163125"/>
            <a:ext cx="7041311" cy="4694875"/>
          </a:xfrm>
          <a:solidFill>
            <a:srgbClr val="00172A"/>
          </a:solidFill>
        </p:spPr>
        <p:txBody>
          <a:bodyPr lIns="1097280" tIns="0" rIns="1097280" bIns="1097280" anchor="b"/>
          <a:lstStyle>
            <a:lvl1pPr algn="ctr">
              <a:defRPr sz="1765" baseline="0">
                <a:solidFill>
                  <a:srgbClr val="C00000"/>
                </a:solidFill>
              </a:defRPr>
            </a:lvl1pPr>
          </a:lstStyle>
          <a:p>
            <a:r>
              <a:rPr lang="en-US"/>
              <a:t>Paste full screen grab here (3:2 aspect ratio). Position and scale using the image crop tool.</a:t>
            </a:r>
          </a:p>
        </p:txBody>
      </p:sp>
      <p:sp>
        <p:nvSpPr>
          <p:cNvPr id="12" name="Text Placeholder 2"/>
          <p:cNvSpPr>
            <a:spLocks noGrp="1"/>
          </p:cNvSpPr>
          <p:nvPr>
            <p:ph type="body" sz="quarter" idx="15"/>
          </p:nvPr>
        </p:nvSpPr>
        <p:spPr>
          <a:xfrm>
            <a:off x="381293" y="838962"/>
            <a:ext cx="3007457" cy="452654"/>
          </a:xfrm>
        </p:spPr>
        <p:txBody>
          <a:bodyPr wrap="none">
            <a:spAutoFit/>
          </a:bodyPr>
          <a:lstStyle>
            <a:lvl1pPr>
              <a:defRPr sz="2353">
                <a:gradFill>
                  <a:gsLst>
                    <a:gs pos="2917">
                      <a:schemeClr val="tx1">
                        <a:lumMod val="75000"/>
                      </a:schemeClr>
                    </a:gs>
                    <a:gs pos="100000">
                      <a:schemeClr val="tx1">
                        <a:lumMod val="75000"/>
                      </a:schemeClr>
                    </a:gs>
                  </a:gsLst>
                  <a:lin ang="5400000" scaled="0"/>
                </a:gradFill>
              </a:defRPr>
            </a:lvl1pPr>
          </a:lstStyle>
          <a:p>
            <a:pPr lvl="0"/>
            <a:r>
              <a:rPr lang="en-US"/>
              <a:t>Edit Master text styles</a:t>
            </a:r>
          </a:p>
        </p:txBody>
      </p:sp>
    </p:spTree>
    <p:extLst>
      <p:ext uri="{BB962C8B-B14F-4D97-AF65-F5344CB8AC3E}">
        <p14:creationId xmlns:p14="http://schemas.microsoft.com/office/powerpoint/2010/main" val="20135850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293" y="235035"/>
            <a:ext cx="11426462" cy="603538"/>
          </a:xfrm>
          <a:prstGeom prst="rect">
            <a:avLst/>
          </a:prstGeom>
        </p:spPr>
        <p:txBody>
          <a:bodyPr vert="horz" wrap="none"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381293" y="1544062"/>
            <a:ext cx="11426462" cy="4931036"/>
          </a:xfrm>
          <a:prstGeom prst="rect">
            <a:avLst/>
          </a:prstGeom>
        </p:spPr>
        <p:txBody>
          <a:bodyPr vert="horz" wrap="square" lIns="0" tIns="45720" rIns="0" bIns="45720" rtlCol="0" anchor="t">
            <a:no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Date Placeholder 6"/>
          <p:cNvSpPr>
            <a:spLocks noGrp="1"/>
          </p:cNvSpPr>
          <p:nvPr>
            <p:ph type="dt" sz="half" idx="2"/>
          </p:nvPr>
        </p:nvSpPr>
        <p:spPr>
          <a:xfrm>
            <a:off x="8187659" y="6492220"/>
            <a:ext cx="869349" cy="358621"/>
          </a:xfrm>
          <a:prstGeom prst="rect">
            <a:avLst/>
          </a:prstGeom>
        </p:spPr>
        <p:txBody>
          <a:bodyPr vert="horz" wrap="none" lIns="91440" tIns="45720" rIns="0" bIns="45720" rtlCol="0" anchor="ctr">
            <a:noAutofit/>
          </a:bodyPr>
          <a:lstStyle>
            <a:lvl1pPr algn="l">
              <a:defRPr sz="1078">
                <a:gradFill>
                  <a:gsLst>
                    <a:gs pos="2917">
                      <a:srgbClr val="505050"/>
                    </a:gs>
                    <a:gs pos="100000">
                      <a:srgbClr val="505050"/>
                    </a:gs>
                  </a:gsLst>
                  <a:lin ang="5400000" scaled="0"/>
                </a:gradFill>
              </a:defRPr>
            </a:lvl1pPr>
          </a:lstStyle>
          <a:p>
            <a:fld id="{C7B1B2E6-798F-420F-BF07-73CC7DB770F3}" type="datetime1">
              <a:rPr lang="en-US" smtClean="0"/>
              <a:t>5/31/2017</a:t>
            </a:fld>
            <a:endParaRPr lang="en-US"/>
          </a:p>
        </p:txBody>
      </p:sp>
      <p:sp>
        <p:nvSpPr>
          <p:cNvPr id="8" name="Footer Placeholder 7"/>
          <p:cNvSpPr>
            <a:spLocks noGrp="1"/>
          </p:cNvSpPr>
          <p:nvPr>
            <p:ph type="ftr" sz="quarter" idx="3"/>
          </p:nvPr>
        </p:nvSpPr>
        <p:spPr>
          <a:xfrm>
            <a:off x="381293" y="6492220"/>
            <a:ext cx="5714707" cy="358621"/>
          </a:xfrm>
          <a:prstGeom prst="rect">
            <a:avLst/>
          </a:prstGeom>
        </p:spPr>
        <p:txBody>
          <a:bodyPr vert="horz" wrap="none" lIns="0" tIns="45720" rIns="0" bIns="45720" rtlCol="0" anchor="ctr">
            <a:noAutofit/>
          </a:bodyPr>
          <a:lstStyle>
            <a:lvl1pPr algn="l">
              <a:defRPr sz="1078">
                <a:gradFill>
                  <a:gsLst>
                    <a:gs pos="2917">
                      <a:srgbClr val="505050"/>
                    </a:gs>
                    <a:gs pos="100000">
                      <a:srgbClr val="505050"/>
                    </a:gs>
                  </a:gsLst>
                  <a:lin ang="5400000" scaled="0"/>
                </a:gradFill>
              </a:defRPr>
            </a:lvl1pPr>
          </a:lstStyle>
          <a:p>
            <a:r>
              <a:rPr lang="en-US"/>
              <a:t>MICROSOFT CONFIDENTIAL Pre-release simulated screenshot shown, final experience may differ</a:t>
            </a:r>
          </a:p>
        </p:txBody>
      </p:sp>
      <p:sp>
        <p:nvSpPr>
          <p:cNvPr id="9" name="Slide Number Placeholder 8"/>
          <p:cNvSpPr>
            <a:spLocks noGrp="1"/>
          </p:cNvSpPr>
          <p:nvPr>
            <p:ph type="sldNum" sz="quarter" idx="4"/>
          </p:nvPr>
        </p:nvSpPr>
        <p:spPr>
          <a:xfrm>
            <a:off x="11445808" y="6492220"/>
            <a:ext cx="364901" cy="358621"/>
          </a:xfrm>
          <a:prstGeom prst="rect">
            <a:avLst/>
          </a:prstGeom>
        </p:spPr>
        <p:txBody>
          <a:bodyPr vert="horz" wrap="none" lIns="91440" tIns="45720" rIns="0" bIns="45720" rtlCol="0" anchor="ctr">
            <a:noAutofit/>
          </a:bodyPr>
          <a:lstStyle>
            <a:lvl1pPr algn="r">
              <a:defRPr sz="1078">
                <a:gradFill>
                  <a:gsLst>
                    <a:gs pos="2917">
                      <a:srgbClr val="505050"/>
                    </a:gs>
                    <a:gs pos="100000">
                      <a:srgbClr val="505050"/>
                    </a:gs>
                  </a:gsLst>
                  <a:lin ang="5400000" scaled="0"/>
                </a:gradFill>
              </a:defRPr>
            </a:lvl1pPr>
          </a:lstStyle>
          <a:p>
            <a:fld id="{9373C030-8119-439B-A7A2-330B51F4C009}" type="slidenum">
              <a:rPr lang="en-US" smtClean="0"/>
              <a:pPr/>
              <a:t>‹#›</a:t>
            </a:fld>
            <a:endParaRPr lang="en-US"/>
          </a:p>
        </p:txBody>
      </p:sp>
      <p:pic>
        <p:nvPicPr>
          <p:cNvPr id="10" name="Picture 9"/>
          <p:cNvPicPr>
            <a:picLocks noChangeAspect="1"/>
          </p:cNvPicPr>
          <p:nvPr userDrawn="1"/>
        </p:nvPicPr>
        <p:blipFill>
          <a:blip r:embed="rId25"/>
          <a:stretch>
            <a:fillRect/>
          </a:stretch>
        </p:blipFill>
        <p:spPr>
          <a:xfrm>
            <a:off x="12323858" y="0"/>
            <a:ext cx="1396570" cy="6854324"/>
          </a:xfrm>
          <a:prstGeom prst="rect">
            <a:avLst/>
          </a:prstGeom>
        </p:spPr>
      </p:pic>
    </p:spTree>
    <p:extLst>
      <p:ext uri="{BB962C8B-B14F-4D97-AF65-F5344CB8AC3E}">
        <p14:creationId xmlns:p14="http://schemas.microsoft.com/office/powerpoint/2010/main" val="3659141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ransition>
    <p:fade/>
  </p:transition>
  <p:hf sldNum="0" hdr="0" ftr="0" dt="0"/>
  <p:txStyles>
    <p:titleStyle>
      <a:lvl1pPr algn="l" defTabSz="914225" rtl="0" eaLnBrk="1" latinLnBrk="0" hangingPunct="1">
        <a:spcBef>
          <a:spcPct val="0"/>
        </a:spcBef>
        <a:buNone/>
        <a:defRPr sz="3921" kern="1200" spc="-29" baseline="0">
          <a:gradFill>
            <a:gsLst>
              <a:gs pos="2917">
                <a:schemeClr val="tx1">
                  <a:lumMod val="75000"/>
                </a:schemeClr>
              </a:gs>
              <a:gs pos="100000">
                <a:schemeClr val="tx1">
                  <a:lumMod val="75000"/>
                </a:schemeClr>
              </a:gs>
            </a:gsLst>
            <a:lin ang="5400000" scaled="0"/>
          </a:gradFill>
          <a:latin typeface="Segoe UI Semilight" panose="020B0402040204020203" pitchFamily="34" charset="0"/>
          <a:ea typeface="+mj-ea"/>
          <a:cs typeface="Segoe UI Semilight" panose="020B0402040204020203" pitchFamily="34" charset="0"/>
        </a:defRPr>
      </a:lvl1pPr>
    </p:titleStyle>
    <p:bodyStyle>
      <a:lvl1pPr marL="0" indent="0" algn="l" defTabSz="914225" rtl="0" eaLnBrk="1" latinLnBrk="0" hangingPunct="1">
        <a:spcBef>
          <a:spcPts val="1765"/>
        </a:spcBef>
        <a:spcAft>
          <a:spcPts val="0"/>
        </a:spcAft>
        <a:buFont typeface="Arial" panose="020B0604020202020204" pitchFamily="34" charset="0"/>
        <a:buNone/>
        <a:defRPr sz="2745" kern="1200" baseline="0">
          <a:gradFill>
            <a:gsLst>
              <a:gs pos="2917">
                <a:srgbClr val="0078D7"/>
              </a:gs>
              <a:gs pos="100000">
                <a:srgbClr val="0078D7">
                  <a:alpha val="99000"/>
                </a:srgbClr>
              </a:gs>
            </a:gsLst>
            <a:lin ang="5400000" scaled="0"/>
          </a:gradFill>
          <a:latin typeface="Segoe UI Semibold" panose="020B0702040204020203" pitchFamily="34" charset="0"/>
          <a:ea typeface="+mn-ea"/>
          <a:cs typeface="Segoe UI Semibold" panose="020B0702040204020203" pitchFamily="34" charset="0"/>
        </a:defRPr>
      </a:lvl1pPr>
      <a:lvl2pPr marL="0" indent="0" algn="l" defTabSz="914225" rtl="0" eaLnBrk="1" latinLnBrk="0" hangingPunct="1">
        <a:spcBef>
          <a:spcPts val="588"/>
        </a:spcBef>
        <a:spcAft>
          <a:spcPts val="588"/>
        </a:spcAft>
        <a:buClr>
          <a:schemeClr val="bg1">
            <a:lumMod val="65000"/>
          </a:schemeClr>
        </a:buClr>
        <a:buFont typeface="Arial" panose="020B0604020202020204" pitchFamily="34" charset="0"/>
        <a:buNone/>
        <a:defRPr sz="2353" kern="1200">
          <a:gradFill>
            <a:gsLst>
              <a:gs pos="2917">
                <a:schemeClr val="tx1">
                  <a:lumMod val="75000"/>
                  <a:alpha val="99000"/>
                </a:schemeClr>
              </a:gs>
              <a:gs pos="100000">
                <a:schemeClr val="tx1">
                  <a:lumMod val="75000"/>
                </a:schemeClr>
              </a:gs>
            </a:gsLst>
            <a:lin ang="5400000" scaled="0"/>
          </a:gradFill>
          <a:latin typeface="+mn-lt"/>
          <a:ea typeface="+mn-ea"/>
          <a:cs typeface="+mn-cs"/>
        </a:defRPr>
      </a:lvl2pPr>
      <a:lvl3pPr marL="224097" indent="-220984" algn="l" defTabSz="914225" rtl="0" eaLnBrk="1" latinLnBrk="0" hangingPunct="1">
        <a:spcBef>
          <a:spcPts val="0"/>
        </a:spcBef>
        <a:spcAft>
          <a:spcPts val="588"/>
        </a:spcAft>
        <a:buClr>
          <a:srgbClr val="0078D7"/>
        </a:buClr>
        <a:buFont typeface="Arial" panose="020B0604020202020204" pitchFamily="34" charset="0"/>
        <a:buChar char="•"/>
        <a:defRPr sz="2353" kern="1200">
          <a:gradFill>
            <a:gsLst>
              <a:gs pos="2917">
                <a:schemeClr val="tx1">
                  <a:lumMod val="75000"/>
                  <a:alpha val="99000"/>
                </a:schemeClr>
              </a:gs>
              <a:gs pos="100000">
                <a:schemeClr val="tx1">
                  <a:lumMod val="75000"/>
                </a:schemeClr>
              </a:gs>
            </a:gsLst>
            <a:lin ang="5400000" scaled="0"/>
          </a:gradFill>
          <a:latin typeface="+mn-lt"/>
          <a:ea typeface="+mn-ea"/>
          <a:cs typeface="+mn-cs"/>
        </a:defRPr>
      </a:lvl3pPr>
      <a:lvl4pPr marL="557129" indent="-333032" algn="l" defTabSz="914225" rtl="0" eaLnBrk="1" latinLnBrk="0" hangingPunct="1">
        <a:spcBef>
          <a:spcPts val="0"/>
        </a:spcBef>
        <a:spcAft>
          <a:spcPts val="784"/>
        </a:spcAft>
        <a:buClr>
          <a:srgbClr val="0078D7"/>
        </a:buClr>
        <a:buFont typeface="Segoe UI Symbol" panose="020B0502040204020203" pitchFamily="34" charset="0"/>
        <a:buChar char=""/>
        <a:defRPr sz="1961" kern="1200">
          <a:gradFill>
            <a:gsLst>
              <a:gs pos="2917">
                <a:schemeClr val="tx1">
                  <a:lumMod val="75000"/>
                  <a:alpha val="99000"/>
                </a:schemeClr>
              </a:gs>
              <a:gs pos="100000">
                <a:schemeClr val="tx1">
                  <a:lumMod val="75000"/>
                </a:schemeClr>
              </a:gs>
            </a:gsLst>
            <a:lin ang="5400000" scaled="0"/>
          </a:gradFill>
          <a:latin typeface="+mn-lt"/>
          <a:ea typeface="+mn-ea"/>
          <a:cs typeface="+mn-cs"/>
        </a:defRPr>
      </a:lvl4pPr>
      <a:lvl5pPr marL="784338" indent="-222541" algn="l" defTabSz="914225" rtl="0" eaLnBrk="1" latinLnBrk="0" hangingPunct="1">
        <a:spcBef>
          <a:spcPts val="0"/>
        </a:spcBef>
        <a:spcAft>
          <a:spcPts val="784"/>
        </a:spcAft>
        <a:buClr>
          <a:srgbClr val="0078D7"/>
        </a:buClr>
        <a:buFont typeface="Arial" panose="020B0604020202020204" pitchFamily="34" charset="0"/>
        <a:buChar char="+"/>
        <a:defRPr sz="1961" kern="1200" baseline="0">
          <a:gradFill>
            <a:gsLst>
              <a:gs pos="2917">
                <a:schemeClr val="tx1">
                  <a:lumMod val="75000"/>
                  <a:alpha val="99000"/>
                </a:schemeClr>
              </a:gs>
              <a:gs pos="100000">
                <a:schemeClr val="tx1">
                  <a:lumMod val="75000"/>
                </a:schemeClr>
              </a:gs>
            </a:gsLst>
            <a:lin ang="5400000" scaled="0"/>
          </a:gradFill>
          <a:latin typeface="+mn-lt"/>
          <a:ea typeface="+mn-ea"/>
          <a:cs typeface="+mn-cs"/>
        </a:defRPr>
      </a:lvl5pPr>
      <a:lvl6pPr marL="1064459" indent="-277008" algn="l" defTabSz="914225" rtl="0" eaLnBrk="1" latinLnBrk="0" hangingPunct="1">
        <a:spcBef>
          <a:spcPts val="0"/>
        </a:spcBef>
        <a:buClr>
          <a:schemeClr val="tx2"/>
        </a:buClr>
        <a:buFont typeface="+mj-lt"/>
        <a:buAutoNum type="alphaLcPeriod"/>
        <a:defRPr sz="1961" kern="1200">
          <a:solidFill>
            <a:schemeClr val="tx1"/>
          </a:solidFill>
          <a:latin typeface="+mn-lt"/>
          <a:ea typeface="+mn-ea"/>
          <a:cs typeface="+mn-cs"/>
        </a:defRPr>
      </a:lvl6pPr>
      <a:lvl7pPr marL="2971230"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1"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53" indent="-228556" algn="l" defTabSz="91422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203">
          <p15:clr>
            <a:srgbClr val="F26B43"/>
          </p15:clr>
        </p15:guide>
        <p15:guide id="2" pos="245">
          <p15:clr>
            <a:srgbClr val="F26B43"/>
          </p15:clr>
        </p15:guide>
        <p15:guide id="3" pos="7589">
          <p15:clr>
            <a:srgbClr val="F26B43"/>
          </p15:clr>
        </p15:guide>
        <p15:guide id="4" pos="3917">
          <p15:clr>
            <a:srgbClr val="F26B43"/>
          </p15:clr>
        </p15:guide>
        <p15:guide id="5" orient="horz" pos="235">
          <p15:clr>
            <a:srgbClr val="F26B43"/>
          </p15:clr>
        </p15:guide>
        <p15:guide id="6" orient="horz" pos="4171">
          <p15:clr>
            <a:srgbClr val="F26B43"/>
          </p15:clr>
        </p15:guide>
        <p15:guide id="7" pos="2573">
          <p15:clr>
            <a:srgbClr val="F26B43"/>
          </p15:clr>
        </p15:guide>
        <p15:guide id="8" pos="52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7"/>
            <a:ext cx="11653521" cy="1831739"/>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6"/>
          <a:stretch>
            <a:fillRect/>
          </a:stretch>
        </p:blipFill>
        <p:spPr>
          <a:xfrm>
            <a:off x="12323858" y="0"/>
            <a:ext cx="1396570" cy="6854324"/>
          </a:xfrm>
          <a:prstGeom prst="rect">
            <a:avLst/>
          </a:prstGeom>
        </p:spPr>
      </p:pic>
    </p:spTree>
    <p:extLst>
      <p:ext uri="{BB962C8B-B14F-4D97-AF65-F5344CB8AC3E}">
        <p14:creationId xmlns:p14="http://schemas.microsoft.com/office/powerpoint/2010/main" val="2520440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ransition>
    <p:fade/>
  </p:transition>
  <p:txStyles>
    <p:titleStyle>
      <a:lvl1pPr algn="l" defTabSz="914192" rtl="0" eaLnBrk="1" latinLnBrk="0" hangingPunct="1">
        <a:lnSpc>
          <a:spcPct val="90000"/>
        </a:lnSpc>
        <a:spcBef>
          <a:spcPct val="0"/>
        </a:spcBef>
        <a:buNone/>
        <a:defRPr lang="en-US" sz="4312" b="0" kern="1200" cap="none" spc="-100" baseline="0" dirty="0" smtClean="0">
          <a:ln w="3175">
            <a:noFill/>
          </a:ln>
          <a:gradFill>
            <a:gsLst>
              <a:gs pos="1250">
                <a:schemeClr val="accent1"/>
              </a:gs>
              <a:gs pos="100000">
                <a:schemeClr val="accent1"/>
              </a:gs>
            </a:gsLst>
            <a:lin ang="5400000" scaled="0"/>
          </a:gradFill>
          <a:effectLst/>
          <a:latin typeface="Segoe UI Light" panose="020B0502040204020203" pitchFamily="34" charset="0"/>
          <a:ea typeface="+mn-ea"/>
          <a:cs typeface="Segoe UI Light" panose="020B0502040204020203" pitchFamily="34" charset="0"/>
        </a:defRPr>
      </a:lvl1pPr>
    </p:titleStyle>
    <p:body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528"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567"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567"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68108" y="1431319"/>
            <a:ext cx="5742602" cy="4628655"/>
          </a:xfrm>
          <a:prstGeom prst="rect">
            <a:avLst/>
          </a:prstGeom>
        </p:spPr>
      </p:pic>
      <p:sp>
        <p:nvSpPr>
          <p:cNvPr id="6" name="Rectangle 5">
            <a:extLst>
              <a:ext uri="{FF2B5EF4-FFF2-40B4-BE49-F238E27FC236}">
                <a16:creationId xmlns:a16="http://schemas.microsoft.com/office/drawing/2014/main" xmlns="" id="{08C574AF-EDB4-4023-B0A2-D4691DB62081}"/>
              </a:ext>
            </a:extLst>
          </p:cNvPr>
          <p:cNvSpPr/>
          <p:nvPr/>
        </p:nvSpPr>
        <p:spPr>
          <a:xfrm>
            <a:off x="328562" y="6543428"/>
            <a:ext cx="6095136" cy="217849"/>
          </a:xfrm>
          <a:prstGeom prst="rect">
            <a:avLst/>
          </a:prstGeom>
        </p:spPr>
        <p:txBody>
          <a:bodyPr>
            <a:spAutoFit/>
          </a:bodyPr>
          <a:lstStyle/>
          <a:p>
            <a:pPr defTabSz="914225"/>
            <a:r>
              <a:rPr lang="en-US" sz="800" kern="0" dirty="0">
                <a:solidFill>
                  <a:srgbClr val="333333"/>
                </a:solidFill>
                <a:latin typeface="Segoe UI Semilight"/>
                <a:ea typeface="Calibri" panose="020F0502020204030204" pitchFamily="34" charset="0"/>
                <a:cs typeface="Times New Roman" panose="02020603050405020304" pitchFamily="18" charset="0"/>
              </a:rPr>
              <a:t>Windows 10 S devices configurable for educational use by applying </a:t>
            </a:r>
            <a:r>
              <a:rPr lang="en-US" sz="800" kern="0" dirty="0" err="1">
                <a:solidFill>
                  <a:srgbClr val="333333"/>
                </a:solidFill>
                <a:latin typeface="Segoe UI Semilight"/>
                <a:ea typeface="Calibri" panose="020F0502020204030204" pitchFamily="34" charset="0"/>
                <a:cs typeface="Times New Roman" panose="02020603050405020304" pitchFamily="18" charset="0"/>
              </a:rPr>
              <a:t>SetEduPolicies</a:t>
            </a:r>
            <a:r>
              <a:rPr lang="en-US" sz="800" kern="0" dirty="0">
                <a:solidFill>
                  <a:srgbClr val="333333"/>
                </a:solidFill>
                <a:latin typeface="Segoe UI Semilight"/>
                <a:ea typeface="Calibri" panose="020F0502020204030204" pitchFamily="34" charset="0"/>
                <a:cs typeface="Times New Roman" panose="02020603050405020304" pitchFamily="18" charset="0"/>
              </a:rPr>
              <a:t>.</a:t>
            </a:r>
            <a:endParaRPr lang="en-US" sz="800" dirty="0">
              <a:solidFill>
                <a:srgbClr val="333333"/>
              </a:solidFill>
              <a:latin typeface="Segoe UI Semilight"/>
            </a:endParaRPr>
          </a:p>
        </p:txBody>
      </p:sp>
      <p:sp>
        <p:nvSpPr>
          <p:cNvPr id="7" name="Title 6"/>
          <p:cNvSpPr>
            <a:spLocks noGrp="1"/>
          </p:cNvSpPr>
          <p:nvPr>
            <p:ph type="title"/>
          </p:nvPr>
        </p:nvSpPr>
        <p:spPr/>
        <p:txBody>
          <a:bodyPr/>
          <a:lstStyle/>
          <a:p>
            <a:r>
              <a:rPr lang="en-US" dirty="0"/>
              <a:t>Streamlined for security and speed</a:t>
            </a:r>
            <a:endParaRPr lang="en-US"/>
          </a:p>
        </p:txBody>
      </p:sp>
      <p:sp>
        <p:nvSpPr>
          <p:cNvPr id="10" name="Text Placeholder 9"/>
          <p:cNvSpPr>
            <a:spLocks noGrp="1"/>
          </p:cNvSpPr>
          <p:nvPr>
            <p:ph type="body" sz="quarter" idx="14"/>
          </p:nvPr>
        </p:nvSpPr>
        <p:spPr>
          <a:xfrm>
            <a:off x="381294" y="839331"/>
            <a:ext cx="9067694" cy="452590"/>
          </a:xfrm>
        </p:spPr>
        <p:txBody>
          <a:bodyPr/>
          <a:lstStyle/>
          <a:p>
            <a:r>
              <a:rPr lang="en-US" dirty="0"/>
              <a:t>Introducing Windows 10 S – built to work with </a:t>
            </a:r>
            <a:r>
              <a:rPr lang="en-US"/>
              <a:t>Microsoft Education</a:t>
            </a:r>
          </a:p>
        </p:txBody>
      </p:sp>
      <p:sp>
        <p:nvSpPr>
          <p:cNvPr id="8" name="TextBox 7">
            <a:extLst>
              <a:ext uri="{FF2B5EF4-FFF2-40B4-BE49-F238E27FC236}">
                <a16:creationId xmlns:a16="http://schemas.microsoft.com/office/drawing/2014/main" xmlns="" id="{8F12B95B-26FA-4B2F-821F-60DE74F9A5E8}"/>
              </a:ext>
            </a:extLst>
          </p:cNvPr>
          <p:cNvSpPr txBox="1"/>
          <p:nvPr/>
        </p:nvSpPr>
        <p:spPr>
          <a:xfrm>
            <a:off x="381294" y="1536780"/>
            <a:ext cx="5320292" cy="4684301"/>
          </a:xfrm>
          <a:prstGeom prst="rect">
            <a:avLst/>
          </a:prstGeom>
          <a:noFill/>
        </p:spPr>
        <p:txBody>
          <a:bodyPr wrap="square" lIns="0" rIns="0" rtlCol="0" anchor="t">
            <a:spAutoFit/>
          </a:bodyPr>
          <a:lstStyle/>
          <a:p>
            <a:pPr defTabSz="914109">
              <a:spcBef>
                <a:spcPts val="1765"/>
              </a:spcBef>
              <a:defRPr/>
            </a:pPr>
            <a:r>
              <a:rPr lang="en-US" sz="1568"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Tested for security </a:t>
            </a:r>
            <a:r>
              <a:rPr lang="en-US" sz="1568" dirty="0">
                <a:solidFill>
                  <a:srgbClr val="333333"/>
                </a:solidFill>
                <a:latin typeface="Segoe UI" panose="020B0502040204020203" pitchFamily="34" charset="0"/>
                <a:cs typeface="Segoe UI" panose="020B0502040204020203" pitchFamily="34" charset="0"/>
              </a:rPr>
              <a:t>uses only Microsoft-verified apps, </a:t>
            </a:r>
            <a:r>
              <a:rPr lang="en-US" sz="1568" dirty="0">
                <a:solidFill>
                  <a:srgbClr val="333333"/>
                </a:solidFill>
                <a:latin typeface="Segoe UI"/>
                <a:cs typeface="Segoe UI"/>
              </a:rPr>
              <a:t>for superior</a:t>
            </a:r>
            <a:r>
              <a:rPr lang="en-US" sz="1568" dirty="0">
                <a:solidFill>
                  <a:srgbClr val="333333"/>
                </a:solidFill>
                <a:latin typeface="Segoe UI" panose="020B0502040204020203" pitchFamily="34" charset="0"/>
                <a:cs typeface="Segoe UI" panose="020B0502040204020203" pitchFamily="34" charset="0"/>
              </a:rPr>
              <a:t> security levels day in and day out</a:t>
            </a:r>
          </a:p>
          <a:p>
            <a:pPr defTabSz="914109">
              <a:spcBef>
                <a:spcPts val="1765"/>
              </a:spcBef>
              <a:defRPr/>
            </a:pPr>
            <a:r>
              <a:rPr lang="en-US" sz="1568"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Performance that lasts </a:t>
            </a:r>
            <a:r>
              <a:rPr lang="en-US" sz="1568" dirty="0">
                <a:solidFill>
                  <a:srgbClr val="333333"/>
                </a:solidFill>
                <a:latin typeface="Segoe UI" panose="020B0502040204020203" pitchFamily="34" charset="0"/>
                <a:cs typeface="Segoe UI" panose="020B0502040204020203" pitchFamily="34" charset="0"/>
              </a:rPr>
              <a:t>streamlined and simplified to run faster and longer</a:t>
            </a:r>
          </a:p>
          <a:p>
            <a:pPr defTabSz="914109">
              <a:spcBef>
                <a:spcPts val="1765"/>
              </a:spcBef>
              <a:defRPr/>
            </a:pPr>
            <a:r>
              <a:rPr lang="en-US" sz="1568"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Familiar Windows features on a range of devices </a:t>
            </a:r>
            <a:r>
              <a:rPr lang="en-US" sz="1568" dirty="0">
                <a:solidFill>
                  <a:srgbClr val="333333"/>
                </a:solidFill>
                <a:latin typeface="Segoe UI" panose="020B0502040204020203" pitchFamily="34" charset="0"/>
                <a:cs typeface="Segoe UI" panose="020B0502040204020203" pitchFamily="34" charset="0"/>
              </a:rPr>
              <a:t>gives schools the familiar, robust and productive experiences </a:t>
            </a:r>
            <a:br>
              <a:rPr lang="en-US" sz="1568" dirty="0">
                <a:solidFill>
                  <a:srgbClr val="333333"/>
                </a:solidFill>
                <a:latin typeface="Segoe UI" panose="020B0502040204020203" pitchFamily="34" charset="0"/>
                <a:cs typeface="Segoe UI" panose="020B0502040204020203" pitchFamily="34" charset="0"/>
              </a:rPr>
            </a:br>
            <a:r>
              <a:rPr lang="en-US" sz="1568" dirty="0">
                <a:solidFill>
                  <a:srgbClr val="333333"/>
                </a:solidFill>
                <a:latin typeface="Segoe UI" panose="020B0502040204020203" pitchFamily="34" charset="0"/>
                <a:cs typeface="Segoe UI" panose="020B0502040204020203" pitchFamily="34" charset="0"/>
              </a:rPr>
              <a:t>they expect</a:t>
            </a:r>
          </a:p>
          <a:p>
            <a:pPr defTabSz="914109">
              <a:spcBef>
                <a:spcPts val="1765"/>
              </a:spcBef>
              <a:defRPr/>
            </a:pPr>
            <a:r>
              <a:rPr lang="en-US" sz="1568"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Cloud convenience plus the power of apps </a:t>
            </a:r>
            <a:r>
              <a:rPr lang="en-US" sz="1568" dirty="0">
                <a:solidFill>
                  <a:srgbClr val="333333"/>
                </a:solidFill>
                <a:latin typeface="Segoe UI" panose="020B0502040204020203" pitchFamily="34" charset="0"/>
                <a:cs typeface="Segoe UI" panose="020B0502040204020203" pitchFamily="34" charset="0"/>
              </a:rPr>
              <a:t>combines the speed and convenience of the cloud with full-featured apps </a:t>
            </a:r>
          </a:p>
          <a:p>
            <a:pPr defTabSz="914109">
              <a:spcBef>
                <a:spcPts val="1765"/>
              </a:spcBef>
              <a:defRPr/>
            </a:pPr>
            <a:r>
              <a:rPr lang="en-US" sz="1568"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Easy to deploy and manage side-by-side </a:t>
            </a:r>
            <a:r>
              <a:rPr lang="en-US" sz="1568" dirty="0">
                <a:solidFill>
                  <a:srgbClr val="333333"/>
                </a:solidFill>
                <a:latin typeface="Segoe UI" panose="020B0502040204020203" pitchFamily="34" charset="0"/>
                <a:cs typeface="Segoe UI" panose="020B0502040204020203" pitchFamily="34" charset="0"/>
              </a:rPr>
              <a:t>with other versions of Windows </a:t>
            </a:r>
          </a:p>
          <a:p>
            <a:pPr defTabSz="914109">
              <a:spcBef>
                <a:spcPts val="1765"/>
              </a:spcBef>
              <a:defRPr/>
            </a:pPr>
            <a:r>
              <a:rPr lang="en-US" sz="1568"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Schools can switch free </a:t>
            </a:r>
            <a:r>
              <a:rPr lang="en-US" sz="1568" dirty="0">
                <a:solidFill>
                  <a:srgbClr val="333333"/>
                </a:solidFill>
                <a:latin typeface="Segoe UI" panose="020B0502040204020203" pitchFamily="34" charset="0"/>
                <a:cs typeface="Segoe UI" panose="020B0502040204020203" pitchFamily="34" charset="0"/>
              </a:rPr>
              <a:t>to Windows 10 Pro Education</a:t>
            </a:r>
          </a:p>
          <a:p>
            <a:pPr defTabSz="914109">
              <a:spcBef>
                <a:spcPts val="1765"/>
              </a:spcBef>
              <a:defRPr/>
            </a:pPr>
            <a:r>
              <a:rPr lang="en-US" sz="1568" dirty="0">
                <a:gradFill>
                  <a:gsLst>
                    <a:gs pos="2917">
                      <a:srgbClr val="0078D7"/>
                    </a:gs>
                    <a:gs pos="100000">
                      <a:srgbClr val="0078D7">
                        <a:alpha val="99000"/>
                      </a:srgbClr>
                    </a:gs>
                  </a:gsLst>
                  <a:lin ang="5400000" scaled="0"/>
                </a:gradFill>
                <a:latin typeface="Segoe UI Semibold" panose="020B0702040204020203" pitchFamily="34" charset="0"/>
                <a:cs typeface="Segoe UI Semibold" panose="020B0702040204020203" pitchFamily="34" charset="0"/>
              </a:rPr>
              <a:t>Run fully-installed Office applications</a:t>
            </a:r>
            <a:endParaRPr lang="en-US" sz="1568" dirty="0">
              <a:solidFill>
                <a:srgbClr val="33333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690706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6921384" y="487"/>
            <a:ext cx="5269752" cy="685702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Segoe UI"/>
              <a:ea typeface="Segoe UI" pitchFamily="34" charset="0"/>
              <a:cs typeface="Segoe UI" pitchFamily="34" charset="0"/>
            </a:endParaRPr>
          </a:p>
        </p:txBody>
      </p:sp>
      <p:graphicFrame>
        <p:nvGraphicFramePr>
          <p:cNvPr id="18" name="Table 17">
            <a:extLst/>
          </p:cNvPr>
          <p:cNvGraphicFramePr>
            <a:graphicFrameLocks noGrp="1"/>
          </p:cNvGraphicFramePr>
          <p:nvPr>
            <p:extLst/>
          </p:nvPr>
        </p:nvGraphicFramePr>
        <p:xfrm>
          <a:off x="7179157" y="229055"/>
          <a:ext cx="4754209" cy="6399946"/>
        </p:xfrm>
        <a:graphic>
          <a:graphicData uri="http://schemas.openxmlformats.org/drawingml/2006/table">
            <a:tbl>
              <a:tblPr>
                <a:tableStyleId>{073A0DAA-6AF3-43AB-8588-CEC1D06C72B9}</a:tableStyleId>
              </a:tblPr>
              <a:tblGrid>
                <a:gridCol w="1828541">
                  <a:extLst>
                    <a:ext uri="{9D8B030D-6E8A-4147-A177-3AD203B41FA5}">
                      <a16:colId xmlns:a16="http://schemas.microsoft.com/office/drawing/2014/main" xmlns="" val="20000"/>
                    </a:ext>
                  </a:extLst>
                </a:gridCol>
                <a:gridCol w="731417">
                  <a:extLst>
                    <a:ext uri="{9D8B030D-6E8A-4147-A177-3AD203B41FA5}">
                      <a16:colId xmlns:a16="http://schemas.microsoft.com/office/drawing/2014/main" xmlns="" val="3341629828"/>
                    </a:ext>
                  </a:extLst>
                </a:gridCol>
                <a:gridCol w="731417">
                  <a:extLst>
                    <a:ext uri="{9D8B030D-6E8A-4147-A177-3AD203B41FA5}">
                      <a16:colId xmlns:a16="http://schemas.microsoft.com/office/drawing/2014/main" xmlns="" val="2409016102"/>
                    </a:ext>
                  </a:extLst>
                </a:gridCol>
                <a:gridCol w="731417">
                  <a:extLst>
                    <a:ext uri="{9D8B030D-6E8A-4147-A177-3AD203B41FA5}">
                      <a16:colId xmlns:a16="http://schemas.microsoft.com/office/drawing/2014/main" xmlns="" val="20001"/>
                    </a:ext>
                  </a:extLst>
                </a:gridCol>
                <a:gridCol w="731417">
                  <a:extLst>
                    <a:ext uri="{9D8B030D-6E8A-4147-A177-3AD203B41FA5}">
                      <a16:colId xmlns:a16="http://schemas.microsoft.com/office/drawing/2014/main" xmlns="" val="20003"/>
                    </a:ext>
                  </a:extLst>
                </a:gridCol>
              </a:tblGrid>
              <a:tr h="502849">
                <a:tc>
                  <a:txBody>
                    <a:bodyPr/>
                    <a:lstStyle/>
                    <a:p>
                      <a:pPr marL="0" marR="0" lvl="0" indent="0" algn="l" defTabSz="914363" rtl="0" eaLnBrk="1" fontAlgn="b" latinLnBrk="0" hangingPunct="1">
                        <a:lnSpc>
                          <a:spcPct val="100000"/>
                        </a:lnSpc>
                        <a:spcBef>
                          <a:spcPts val="0"/>
                        </a:spcBef>
                        <a:spcAft>
                          <a:spcPts val="0"/>
                        </a:spcAft>
                        <a:buClrTx/>
                        <a:buSzTx/>
                        <a:buFontTx/>
                        <a:buNone/>
                        <a:tabLst/>
                        <a:defRPr/>
                      </a:pPr>
                      <a:endParaRPr lang="en-US" sz="900" b="0" i="0" u="none" strike="noStrike" kern="1200" baseline="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20000"/>
                          <a:lumOff val="8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900" b="0" i="0" u="none" strike="noStrike" kern="1200">
                          <a:solidFill>
                            <a:schemeClr val="tx1"/>
                          </a:solidFill>
                          <a:latin typeface="Segoe UI Semibold" panose="020B0702040204020203" pitchFamily="34" charset="0"/>
                          <a:cs typeface="Segoe UI Semibold" panose="020B0702040204020203" pitchFamily="34" charset="0"/>
                        </a:rPr>
                        <a:t>Home</a:t>
                      </a:r>
                      <a:endParaRPr lang="en-US" sz="900" b="0" i="0" u="none" strike="noStrike" kern="1200">
                        <a:solidFill>
                          <a:schemeClr val="tx1"/>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20000"/>
                          <a:lumOff val="80000"/>
                        </a:schemeClr>
                      </a:solidFill>
                      <a:prstDash val="solid"/>
                      <a:round/>
                      <a:headEnd type="none" w="med" len="med"/>
                      <a:tailEnd type="none" w="med" len="med"/>
                    </a:lnL>
                    <a:lnR w="6350" cap="flat" cmpd="sng" algn="ctr">
                      <a:solidFill>
                        <a:schemeClr val="bg1">
                          <a:lumMod val="20000"/>
                          <a:lumOff val="8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900" b="0" i="0" u="none" strike="noStrike" kern="1200">
                          <a:solidFill>
                            <a:schemeClr val="tx1"/>
                          </a:solidFill>
                          <a:latin typeface="Segoe UI Semibold" panose="020B0702040204020203" pitchFamily="34" charset="0"/>
                          <a:cs typeface="Segoe UI Semibold" panose="020B0702040204020203" pitchFamily="34" charset="0"/>
                        </a:rPr>
                        <a:t>S</a:t>
                      </a:r>
                      <a:endParaRPr lang="en-US" sz="900" b="0" i="0" u="none" strike="noStrike" kern="1200">
                        <a:solidFill>
                          <a:schemeClr val="tx1"/>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20000"/>
                          <a:lumOff val="80000"/>
                        </a:schemeClr>
                      </a:solidFill>
                      <a:prstDash val="solid"/>
                      <a:round/>
                      <a:headEnd type="none" w="med" len="med"/>
                      <a:tailEnd type="none" w="med" len="med"/>
                    </a:lnL>
                    <a:lnR w="6350" cap="flat" cmpd="sng" algn="ctr">
                      <a:solidFill>
                        <a:schemeClr val="bg1">
                          <a:lumMod val="20000"/>
                          <a:lumOff val="8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900" b="0" i="0" u="none" strike="noStrike" kern="1200">
                          <a:solidFill>
                            <a:schemeClr val="tx1"/>
                          </a:solidFill>
                          <a:latin typeface="Segoe UI Semibold" panose="020B0702040204020203" pitchFamily="34" charset="0"/>
                          <a:cs typeface="Segoe UI Semibold" panose="020B0702040204020203" pitchFamily="34" charset="0"/>
                        </a:rPr>
                        <a:t>Pro / </a:t>
                      </a:r>
                    </a:p>
                    <a:p>
                      <a:pPr marL="0" marR="0" lvl="0" indent="0" algn="ctr" defTabSz="914363" rtl="0" eaLnBrk="1" fontAlgn="b" latinLnBrk="0" hangingPunct="1">
                        <a:lnSpc>
                          <a:spcPct val="100000"/>
                        </a:lnSpc>
                        <a:spcBef>
                          <a:spcPts val="0"/>
                        </a:spcBef>
                        <a:spcAft>
                          <a:spcPts val="0"/>
                        </a:spcAft>
                        <a:buClrTx/>
                        <a:buSzTx/>
                        <a:buFontTx/>
                        <a:buNone/>
                        <a:tabLst/>
                        <a:defRPr/>
                      </a:pPr>
                      <a:r>
                        <a:rPr lang="en-US" sz="900" b="0" i="0" u="none" strike="noStrike" kern="1200">
                          <a:solidFill>
                            <a:schemeClr val="tx1"/>
                          </a:solidFill>
                          <a:latin typeface="Segoe UI Semibold" panose="020B0702040204020203" pitchFamily="34" charset="0"/>
                          <a:cs typeface="Segoe UI Semibold" panose="020B0702040204020203" pitchFamily="34" charset="0"/>
                        </a:rPr>
                        <a:t>Pro Education</a:t>
                      </a:r>
                      <a:endParaRPr lang="en-US" sz="900" b="0" i="0" u="none" strike="noStrike" kern="1200">
                        <a:solidFill>
                          <a:schemeClr val="tx1"/>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20000"/>
                          <a:lumOff val="80000"/>
                        </a:schemeClr>
                      </a:solidFill>
                      <a:prstDash val="solid"/>
                      <a:round/>
                      <a:headEnd type="none" w="med" len="med"/>
                      <a:tailEnd type="none" w="med" len="med"/>
                    </a:lnL>
                    <a:lnR w="6350" cap="flat" cmpd="sng" algn="ctr">
                      <a:solidFill>
                        <a:schemeClr val="bg1">
                          <a:lumMod val="20000"/>
                          <a:lumOff val="8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900" b="0" i="0" u="none" strike="noStrike" kern="1200">
                          <a:solidFill>
                            <a:schemeClr val="tx1"/>
                          </a:solidFill>
                          <a:latin typeface="Segoe UI Semibold" panose="020B0702040204020203" pitchFamily="34" charset="0"/>
                          <a:cs typeface="Segoe UI Semibold" panose="020B0702040204020203" pitchFamily="34" charset="0"/>
                        </a:rPr>
                        <a:t>Enterprise /</a:t>
                      </a:r>
                    </a:p>
                    <a:p>
                      <a:pPr marL="0" marR="0" lvl="0" indent="0" algn="ctr" defTabSz="914363" rtl="0" eaLnBrk="1" fontAlgn="b" latinLnBrk="0" hangingPunct="1">
                        <a:lnSpc>
                          <a:spcPct val="100000"/>
                        </a:lnSpc>
                        <a:spcBef>
                          <a:spcPts val="0"/>
                        </a:spcBef>
                        <a:spcAft>
                          <a:spcPts val="0"/>
                        </a:spcAft>
                        <a:buClrTx/>
                        <a:buSzTx/>
                        <a:buFontTx/>
                        <a:buNone/>
                        <a:tabLst/>
                        <a:defRPr/>
                      </a:pPr>
                      <a:r>
                        <a:rPr lang="en-US" sz="900" b="0" i="0" u="none" strike="noStrike" kern="1200">
                          <a:solidFill>
                            <a:schemeClr val="tx1"/>
                          </a:solidFill>
                          <a:latin typeface="Segoe UI Semibold" panose="020B0702040204020203" pitchFamily="34" charset="0"/>
                          <a:cs typeface="Segoe UI Semibold" panose="020B0702040204020203" pitchFamily="34" charset="0"/>
                        </a:rPr>
                        <a:t>Education</a:t>
                      </a:r>
                      <a:endParaRPr lang="en-US" sz="900" b="0" i="0" u="none" strike="noStrike" kern="1200">
                        <a:solidFill>
                          <a:schemeClr val="tx1"/>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20000"/>
                          <a:lumOff val="8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293254981"/>
                  </a:ext>
                </a:extLst>
              </a:tr>
              <a:tr h="393136">
                <a:tc>
                  <a:txBody>
                    <a:bodyPr/>
                    <a:lstStyle/>
                    <a:p>
                      <a:pPr marL="0" marR="0" lvl="0" indent="0" algn="r" defTabSz="914363" rtl="0" eaLnBrk="1" fontAlgn="b" latinLnBrk="0" hangingPunct="1">
                        <a:lnSpc>
                          <a:spcPct val="100000"/>
                        </a:lnSpc>
                        <a:spcBef>
                          <a:spcPts val="0"/>
                        </a:spcBef>
                        <a:spcAft>
                          <a:spcPts val="0"/>
                        </a:spcAft>
                        <a:buClrTx/>
                        <a:buSzTx/>
                        <a:buFontTx/>
                        <a:buNone/>
                        <a:tabLst/>
                        <a:defRPr/>
                      </a:pPr>
                      <a:r>
                        <a:rPr lang="en-US" sz="900" b="0" i="0" u="none" strike="noStrike" kern="1200" baseline="0">
                          <a:latin typeface="Segoe UI Semibold" panose="020B0702040204020203" pitchFamily="34" charset="0"/>
                          <a:cs typeface="Segoe UI Semibold" panose="020B0702040204020203" pitchFamily="34" charset="0"/>
                        </a:rPr>
                        <a:t>Start Menu / Hello / Cortana / Windows Ink / Microsoft Edge</a:t>
                      </a:r>
                      <a:endParaRPr lang="en-US" sz="900" b="0" i="0" u="none" strike="noStrike" kern="1200" baseline="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93377072"/>
                  </a:ext>
                </a:extLst>
              </a:tr>
              <a:tr h="393136">
                <a:tc>
                  <a:txBody>
                    <a:bodyPr/>
                    <a:lstStyle/>
                    <a:p>
                      <a:pPr marL="0" lvl="0" indent="0" algn="r" defTabSz="914363" rtl="0" eaLnBrk="1" fontAlgn="b" latinLnBrk="0" hangingPunct="1"/>
                      <a:r>
                        <a:rPr lang="en-US" sz="900" b="0" i="0" u="none" strike="noStrike" kern="1200" baseline="0">
                          <a:latin typeface="Segoe UI Semibold" panose="020B0702040204020203" pitchFamily="34" charset="0"/>
                          <a:cs typeface="Segoe UI Semibold" panose="020B0702040204020203" pitchFamily="34" charset="0"/>
                        </a:rPr>
                        <a:t>Store apps (including Windows desktop bridge apps)</a:t>
                      </a:r>
                      <a:endParaRPr lang="en-US" sz="900" b="0" i="0" u="none" strike="noStrike" kern="1200" baseline="300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19036807"/>
                  </a:ext>
                </a:extLst>
              </a:tr>
              <a:tr h="393136">
                <a:tc>
                  <a:txBody>
                    <a:bodyPr/>
                    <a:lstStyle/>
                    <a:p>
                      <a:pPr marL="0" lvl="0" indent="0" algn="r" defTabSz="914363" rtl="0" eaLnBrk="1" fontAlgn="b" latinLnBrk="0" hangingPunct="1"/>
                      <a:r>
                        <a:rPr lang="en-US" sz="900" b="0" i="0" u="none" strike="noStrike" kern="1200" baseline="0">
                          <a:latin typeface="Segoe UI Semibold" panose="020B0702040204020203" pitchFamily="34" charset="0"/>
                          <a:cs typeface="Segoe UI Semibold" panose="020B0702040204020203" pitchFamily="34" charset="0"/>
                        </a:rPr>
                        <a:t>Windows Update</a:t>
                      </a:r>
                      <a:endParaRPr lang="en-US" sz="900" b="0" i="0" u="none" strike="noStrike" kern="1200" baseline="300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72957207"/>
                  </a:ext>
                </a:extLst>
              </a:tr>
              <a:tr h="393136">
                <a:tc>
                  <a:txBody>
                    <a:bodyPr/>
                    <a:lstStyle/>
                    <a:p>
                      <a:pPr marL="0" lvl="0" indent="0" algn="r" defTabSz="914363" rtl="0" eaLnBrk="1" fontAlgn="b" latinLnBrk="0" hangingPunct="1"/>
                      <a:r>
                        <a:rPr lang="en-US" sz="900" b="0" i="0" u="none" strike="noStrike" kern="1200" baseline="0">
                          <a:latin typeface="Segoe UI Semibold" panose="020B0702040204020203" pitchFamily="34" charset="0"/>
                          <a:cs typeface="Segoe UI Semibold" panose="020B0702040204020203" pitchFamily="34" charset="0"/>
                        </a:rPr>
                        <a:t>Device Encryption</a:t>
                      </a:r>
                      <a:endParaRPr lang="en-US" sz="900" b="0" i="0" u="none" strike="noStrike" kern="1200" baseline="300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79402963"/>
                  </a:ext>
                </a:extLst>
              </a:tr>
              <a:tr h="393136">
                <a:tc>
                  <a:txBody>
                    <a:bodyPr/>
                    <a:lstStyle/>
                    <a:p>
                      <a:pPr marL="0" marR="0" lvl="0" indent="0" algn="r" defTabSz="914363" rtl="0" eaLnBrk="1" fontAlgn="b" latinLnBrk="0" hangingPunct="1">
                        <a:lnSpc>
                          <a:spcPct val="100000"/>
                        </a:lnSpc>
                        <a:spcBef>
                          <a:spcPts val="0"/>
                        </a:spcBef>
                        <a:spcAft>
                          <a:spcPts val="0"/>
                        </a:spcAft>
                        <a:buClrTx/>
                        <a:buSzTx/>
                        <a:buFontTx/>
                        <a:buNone/>
                        <a:tabLst/>
                        <a:defRPr/>
                      </a:pPr>
                      <a:r>
                        <a:rPr lang="en-US" sz="900" b="0" i="0" u="none" strike="noStrike" kern="1200" baseline="0">
                          <a:latin typeface="Segoe UI Semibold" panose="020B0702040204020203" pitchFamily="34" charset="0"/>
                          <a:cs typeface="Segoe UI Semibold" panose="020B0702040204020203" pitchFamily="34" charset="0"/>
                        </a:rPr>
                        <a:t>Mobile Application Management</a:t>
                      </a:r>
                      <a:endParaRPr lang="en-US" sz="900" b="0" i="0" u="none" strike="noStrike" kern="1200" baseline="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fontAlgn="b" latinLnBrk="0" hangingPunct="1"/>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fontAlgn="b" latinLnBrk="0" hangingPunct="1"/>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63" rtl="0" eaLnBrk="1" fontAlgn="b" latinLnBrk="0" hangingPunct="1"/>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92726559"/>
                  </a:ext>
                </a:extLst>
              </a:tr>
              <a:tr h="393136">
                <a:tc>
                  <a:txBody>
                    <a:bodyPr/>
                    <a:lstStyle/>
                    <a:p>
                      <a:pPr marL="0" lvl="0" indent="0" algn="r" defTabSz="914363" rtl="0" eaLnBrk="1" fontAlgn="b" latinLnBrk="0" hangingPunct="1"/>
                      <a:r>
                        <a:rPr lang="en-US" sz="900" b="0" i="0" u="none" strike="noStrike" kern="1200" baseline="0">
                          <a:latin typeface="Segoe UI Semibold" panose="020B0702040204020203" pitchFamily="34" charset="0"/>
                          <a:cs typeface="Segoe UI Semibold" panose="020B0702040204020203" pitchFamily="34" charset="0"/>
                        </a:rPr>
                        <a:t>Windows Update for Business</a:t>
                      </a:r>
                      <a:endParaRPr lang="en-US" sz="900" b="0" i="0" u="none" strike="noStrike" kern="1200" baseline="300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664020"/>
                  </a:ext>
                </a:extLst>
              </a:tr>
              <a:tr h="393136">
                <a:tc>
                  <a:txBody>
                    <a:bodyPr/>
                    <a:lstStyle/>
                    <a:p>
                      <a:pPr marL="0" lvl="0" indent="0" algn="r" defTabSz="914363" rtl="0" eaLnBrk="1" fontAlgn="b" latinLnBrk="0" hangingPunct="1"/>
                      <a:r>
                        <a:rPr lang="en-US" sz="900" b="0" i="0" u="none" strike="noStrike" kern="1200" baseline="0">
                          <a:solidFill>
                            <a:schemeClr val="dk1"/>
                          </a:solidFill>
                          <a:latin typeface="Segoe UI Semibold" panose="020B0702040204020203" pitchFamily="34" charset="0"/>
                          <a:ea typeface="+mn-ea"/>
                          <a:cs typeface="Segoe UI Semibold" panose="020B0702040204020203" pitchFamily="34" charset="0"/>
                        </a:rPr>
                        <a:t>Microsoft Store for Education</a:t>
                      </a: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19638691"/>
                  </a:ext>
                </a:extLst>
              </a:tr>
              <a:tr h="393136">
                <a:tc>
                  <a:txBody>
                    <a:bodyPr/>
                    <a:lstStyle/>
                    <a:p>
                      <a:pPr marL="0" marR="0" lvl="0" indent="0" algn="r" defTabSz="914363" rtl="0" eaLnBrk="1" fontAlgn="b" latinLnBrk="0" hangingPunct="1">
                        <a:lnSpc>
                          <a:spcPct val="100000"/>
                        </a:lnSpc>
                        <a:spcBef>
                          <a:spcPts val="0"/>
                        </a:spcBef>
                        <a:spcAft>
                          <a:spcPts val="0"/>
                        </a:spcAft>
                        <a:buClrTx/>
                        <a:buSzTx/>
                        <a:buFontTx/>
                        <a:buNone/>
                        <a:tabLst/>
                        <a:defRPr/>
                      </a:pPr>
                      <a:r>
                        <a:rPr lang="en-US" sz="900" b="0" i="0" u="none" strike="noStrike" kern="1200" baseline="0">
                          <a:latin typeface="Segoe UI Semibold" panose="020B0702040204020203" pitchFamily="34" charset="0"/>
                          <a:cs typeface="Segoe UI Semibold" panose="020B0702040204020203" pitchFamily="34" charset="0"/>
                        </a:rPr>
                        <a:t>Mobile Device Management and Azure AD join</a:t>
                      </a:r>
                      <a:endParaRPr lang="en-US" sz="900" b="0" i="0" u="none" strike="noStrike" kern="1200" baseline="300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30381061"/>
                  </a:ext>
                </a:extLst>
              </a:tr>
              <a:tr h="393136">
                <a:tc>
                  <a:txBody>
                    <a:bodyPr/>
                    <a:lstStyle/>
                    <a:p>
                      <a:pPr marL="0" marR="0" lvl="0" indent="0" algn="r" defTabSz="914363" rtl="0" eaLnBrk="1" fontAlgn="b" latinLnBrk="0" hangingPunct="1">
                        <a:lnSpc>
                          <a:spcPct val="100000"/>
                        </a:lnSpc>
                        <a:spcBef>
                          <a:spcPts val="0"/>
                        </a:spcBef>
                        <a:spcAft>
                          <a:spcPts val="0"/>
                        </a:spcAft>
                        <a:buClrTx/>
                        <a:buSzTx/>
                        <a:buFontTx/>
                        <a:buNone/>
                        <a:tabLst/>
                        <a:defRPr/>
                      </a:pPr>
                      <a:r>
                        <a:rPr lang="en-US" sz="900" b="0" i="0" u="none" strike="noStrike" kern="1200">
                          <a:latin typeface="Segoe UI Semibold" panose="020B0702040204020203" pitchFamily="34" charset="0"/>
                          <a:cs typeface="Segoe UI Semibold" panose="020B0702040204020203" pitchFamily="34" charset="0"/>
                        </a:rPr>
                        <a:t>Windows Information</a:t>
                      </a:r>
                      <a:r>
                        <a:rPr lang="en-US" sz="900" b="0" i="0" u="none" strike="noStrike" kern="1200" baseline="0">
                          <a:latin typeface="Segoe UI Semibold" panose="020B0702040204020203" pitchFamily="34" charset="0"/>
                          <a:cs typeface="Segoe UI Semibold" panose="020B0702040204020203" pitchFamily="34" charset="0"/>
                        </a:rPr>
                        <a:t> Protection</a:t>
                      </a:r>
                      <a:endParaRPr lang="en-US" sz="900" b="0" i="0" u="none" strike="noStrike" kern="12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93136">
                <a:tc>
                  <a:txBody>
                    <a:bodyPr/>
                    <a:lstStyle/>
                    <a:p>
                      <a:pPr marL="0" marR="0" lvl="0" indent="0" algn="r" defTabSz="914363" rtl="0" eaLnBrk="1" fontAlgn="b" latinLnBrk="0" hangingPunct="1">
                        <a:lnSpc>
                          <a:spcPct val="100000"/>
                        </a:lnSpc>
                        <a:spcBef>
                          <a:spcPts val="0"/>
                        </a:spcBef>
                        <a:spcAft>
                          <a:spcPts val="0"/>
                        </a:spcAft>
                        <a:buClrTx/>
                        <a:buSzTx/>
                        <a:buFontTx/>
                        <a:buNone/>
                        <a:tabLst/>
                        <a:defRPr/>
                      </a:pPr>
                      <a:r>
                        <a:rPr lang="en-US" sz="900" b="0" i="0" u="none" strike="noStrike" kern="1200">
                          <a:latin typeface="Segoe UI Semibold" panose="020B0702040204020203" pitchFamily="34" charset="0"/>
                          <a:cs typeface="Segoe UI Semibold" panose="020B0702040204020203" pitchFamily="34" charset="0"/>
                        </a:rPr>
                        <a:t>BitLocker</a:t>
                      </a:r>
                      <a:endParaRPr lang="en-US" sz="900" b="0" i="0" u="none" strike="noStrike" kern="12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93136">
                <a:tc>
                  <a:txBody>
                    <a:bodyPr/>
                    <a:lstStyle/>
                    <a:p>
                      <a:pPr marL="0" lvl="0" indent="0" algn="r" defTabSz="914363" rtl="0" eaLnBrk="1" fontAlgn="b" latinLnBrk="0" hangingPunct="1"/>
                      <a:r>
                        <a:rPr lang="en-US" sz="900" b="0" i="0" u="none" strike="noStrike" kern="1200" baseline="0">
                          <a:latin typeface="Segoe UI Semibold" panose="020B0702040204020203" pitchFamily="34" charset="0"/>
                          <a:cs typeface="Segoe UI Semibold" panose="020B0702040204020203" pitchFamily="34" charset="0"/>
                        </a:rPr>
                        <a:t>Desktop (Windows 32) Apps</a:t>
                      </a:r>
                      <a:endParaRPr lang="en-US" sz="900" b="0" i="0" u="none" strike="noStrike" kern="1200" baseline="300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04499918"/>
                  </a:ext>
                </a:extLst>
              </a:tr>
              <a:tr h="393136">
                <a:tc>
                  <a:txBody>
                    <a:bodyPr/>
                    <a:lstStyle/>
                    <a:p>
                      <a:pPr marL="0" marR="0" lvl="0" indent="0" algn="r" defTabSz="914363" rtl="0" eaLnBrk="1" fontAlgn="b" latinLnBrk="0" hangingPunct="1">
                        <a:lnSpc>
                          <a:spcPct val="100000"/>
                        </a:lnSpc>
                        <a:spcBef>
                          <a:spcPts val="0"/>
                        </a:spcBef>
                        <a:spcAft>
                          <a:spcPts val="0"/>
                        </a:spcAft>
                        <a:buClrTx/>
                        <a:buSzTx/>
                        <a:buFontTx/>
                        <a:buNone/>
                        <a:tabLst/>
                        <a:defRPr/>
                      </a:pPr>
                      <a:r>
                        <a:rPr lang="en-US" sz="900" b="0" i="0" u="none" strike="noStrike" kern="1200" baseline="0">
                          <a:solidFill>
                            <a:schemeClr val="dk1"/>
                          </a:solidFill>
                          <a:latin typeface="Segoe UI Semibold" panose="020B0702040204020203" pitchFamily="34" charset="0"/>
                          <a:ea typeface="+mn-ea"/>
                          <a:cs typeface="Segoe UI Semibold" panose="020B0702040204020203" pitchFamily="34" charset="0"/>
                        </a:rPr>
                        <a:t>Change App Defaults (Search/Browser/Photos/etc.)</a:t>
                      </a:r>
                      <a:endParaRPr lang="en-US" sz="900" b="0" i="0" u="none" strike="noStrike" kern="1200" baseline="300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59955276"/>
                  </a:ext>
                </a:extLst>
              </a:tr>
              <a:tr h="393136">
                <a:tc>
                  <a:txBody>
                    <a:bodyPr/>
                    <a:lstStyle/>
                    <a:p>
                      <a:pPr marL="0" marR="0" indent="0" algn="r" defTabSz="914363" rtl="0" eaLnBrk="1" fontAlgn="b" latinLnBrk="0" hangingPunct="1">
                        <a:lnSpc>
                          <a:spcPct val="100000"/>
                        </a:lnSpc>
                        <a:spcBef>
                          <a:spcPts val="0"/>
                        </a:spcBef>
                        <a:spcAft>
                          <a:spcPts val="0"/>
                        </a:spcAft>
                        <a:buClrTx/>
                        <a:buSzTx/>
                        <a:buFontTx/>
                        <a:buNone/>
                        <a:tabLst/>
                        <a:defRPr/>
                      </a:pPr>
                      <a:r>
                        <a:rPr lang="en-US" sz="900" b="0" i="0" u="none" strike="noStrike" kern="1200">
                          <a:latin typeface="Segoe UI Semibold" panose="020B0702040204020203" pitchFamily="34" charset="0"/>
                          <a:cs typeface="Segoe UI Semibold" panose="020B0702040204020203" pitchFamily="34" charset="0"/>
                        </a:rPr>
                        <a:t>Active</a:t>
                      </a:r>
                      <a:r>
                        <a:rPr lang="en-US" sz="900" b="0" i="0" u="none" strike="noStrike" kern="1200" baseline="0">
                          <a:latin typeface="Segoe UI Semibold" panose="020B0702040204020203" pitchFamily="34" charset="0"/>
                          <a:cs typeface="Segoe UI Semibold" panose="020B0702040204020203" pitchFamily="34" charset="0"/>
                        </a:rPr>
                        <a:t> Directory </a:t>
                      </a:r>
                      <a:r>
                        <a:rPr lang="en-US" sz="900" b="0" i="0" u="none" strike="noStrike" kern="1200">
                          <a:latin typeface="Segoe UI Semibold" panose="020B0702040204020203" pitchFamily="34" charset="0"/>
                          <a:cs typeface="Segoe UI Semibold" panose="020B0702040204020203" pitchFamily="34" charset="0"/>
                        </a:rPr>
                        <a:t>Join</a:t>
                      </a:r>
                      <a:endParaRPr lang="en-US" sz="900" b="0" i="0" u="none" strike="noStrike" kern="12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defTabSz="914363" rtl="0" eaLnBrk="1" fontAlgn="b" latinLnBrk="0" hangingPunct="1"/>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defTabSz="914363" rtl="0" eaLnBrk="1" fontAlgn="b" latinLnBrk="0" hangingPunct="1"/>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defTabSz="914363" rtl="0" eaLnBrk="1" fontAlgn="b" latinLnBrk="0" hangingPunct="1"/>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61944539"/>
                  </a:ext>
                </a:extLst>
              </a:tr>
              <a:tr h="393136">
                <a:tc>
                  <a:txBody>
                    <a:bodyPr/>
                    <a:lstStyle/>
                    <a:p>
                      <a:pPr marL="0" marR="0" lvl="0" indent="0" algn="r" defTabSz="914363" rtl="0" eaLnBrk="1" fontAlgn="b" latinLnBrk="0" hangingPunct="1">
                        <a:lnSpc>
                          <a:spcPct val="100000"/>
                        </a:lnSpc>
                        <a:spcBef>
                          <a:spcPts val="0"/>
                        </a:spcBef>
                        <a:spcAft>
                          <a:spcPts val="0"/>
                        </a:spcAft>
                        <a:buClrTx/>
                        <a:buSzTx/>
                        <a:buFontTx/>
                        <a:buNone/>
                        <a:tabLst/>
                        <a:defRPr/>
                      </a:pPr>
                      <a:r>
                        <a:rPr lang="en-US" sz="900" b="0" i="0" u="none" strike="noStrike" kern="1200" baseline="0">
                          <a:latin typeface="Segoe UI Semibold" panose="020B0702040204020203" pitchFamily="34" charset="0"/>
                          <a:cs typeface="Segoe UI Semibold" panose="020B0702040204020203" pitchFamily="34" charset="0"/>
                        </a:rPr>
                        <a:t>Credential Guard</a:t>
                      </a:r>
                      <a:endParaRPr lang="en-US" sz="900" b="0" i="0" u="none" strike="noStrike" kern="1200" baseline="3000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93136">
                <a:tc>
                  <a:txBody>
                    <a:bodyPr/>
                    <a:lstStyle/>
                    <a:p>
                      <a:pPr marL="0" marR="0" lvl="0" indent="0" algn="r" defTabSz="914363" rtl="0" eaLnBrk="1" fontAlgn="b" latinLnBrk="0" hangingPunct="1">
                        <a:lnSpc>
                          <a:spcPct val="100000"/>
                        </a:lnSpc>
                        <a:spcBef>
                          <a:spcPts val="0"/>
                        </a:spcBef>
                        <a:spcAft>
                          <a:spcPts val="0"/>
                        </a:spcAft>
                        <a:buClrTx/>
                        <a:buSzTx/>
                        <a:buFontTx/>
                        <a:buNone/>
                        <a:tabLst/>
                        <a:defRPr/>
                      </a:pPr>
                      <a:r>
                        <a:rPr lang="en-US" sz="900" b="0" i="0" u="none" strike="noStrike" kern="1200" baseline="0">
                          <a:latin typeface="Segoe UI Semibold" panose="020B0702040204020203" pitchFamily="34" charset="0"/>
                          <a:cs typeface="Segoe UI Semibold" panose="020B0702040204020203" pitchFamily="34" charset="0"/>
                        </a:rPr>
                        <a:t>Device Guard</a:t>
                      </a:r>
                      <a:endParaRPr lang="en-US" sz="900" b="0" i="0" u="none" strike="noStrike" kern="1200" baseline="0">
                        <a:solidFill>
                          <a:srgbClr val="525252"/>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no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solidFill>
                        <a:schemeClr val="bg1">
                          <a:lumMod val="60000"/>
                          <a:lumOff val="40000"/>
                        </a:schemeClr>
                      </a:solid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63" rtl="0" eaLnBrk="1" fontAlgn="b" latinLnBrk="0" hangingPunct="1">
                        <a:lnSpc>
                          <a:spcPct val="100000"/>
                        </a:lnSpc>
                        <a:spcBef>
                          <a:spcPts val="0"/>
                        </a:spcBef>
                        <a:spcAft>
                          <a:spcPts val="0"/>
                        </a:spcAft>
                        <a:buClrTx/>
                        <a:buSzTx/>
                        <a:buFontTx/>
                        <a:buNone/>
                        <a:tabLst/>
                        <a:defRPr/>
                      </a:pPr>
                      <a:r>
                        <a:rPr lang="en-US" sz="1600" b="0" i="0" u="none" strike="noStrike" kern="1200">
                          <a:solidFill>
                            <a:srgbClr val="0072C6"/>
                          </a:solidFill>
                          <a:latin typeface="Segoe UI Semibold" panose="020B0702040204020203" pitchFamily="34" charset="0"/>
                          <a:cs typeface="Segoe UI Semibold" panose="020B0702040204020203" pitchFamily="34" charset="0"/>
                        </a:rPr>
                        <a:t>●</a:t>
                      </a:r>
                      <a:endParaRPr lang="en-US" sz="1600" b="0" i="0" u="none" strike="noStrike" kern="1200">
                        <a:solidFill>
                          <a:srgbClr val="0072C6"/>
                        </a:solidFill>
                        <a:latin typeface="Segoe UI Semibold" panose="020B0702040204020203" pitchFamily="34" charset="0"/>
                        <a:ea typeface="Segoe UI" pitchFamily="34" charset="0"/>
                        <a:cs typeface="Segoe UI Semibold" panose="020B0702040204020203" pitchFamily="34" charset="0"/>
                      </a:endParaRPr>
                    </a:p>
                  </a:txBody>
                  <a:tcPr marL="45713" marR="45713" marT="45713" marB="45713" anchor="ctr">
                    <a:lnL w="6350" cap="flat" cmpd="sng" algn="ctr">
                      <a:solidFill>
                        <a:schemeClr val="bg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85808631"/>
                  </a:ext>
                </a:extLst>
              </a:tr>
            </a:tbl>
          </a:graphicData>
        </a:graphic>
      </p:graphicFrame>
      <p:sp>
        <p:nvSpPr>
          <p:cNvPr id="23" name="Title 2"/>
          <p:cNvSpPr txBox="1">
            <a:spLocks/>
          </p:cNvSpPr>
          <p:nvPr/>
        </p:nvSpPr>
        <p:spPr>
          <a:xfrm>
            <a:off x="292864" y="457539"/>
            <a:ext cx="5583281" cy="1737113"/>
          </a:xfrm>
          <a:prstGeom prst="rect">
            <a:avLst/>
          </a:prstGeom>
        </p:spPr>
        <p:txBody>
          <a:bodyPr vert="horz" wrap="square" lIns="146284" tIns="91427" rIns="146284" bIns="91427" rtlCol="0" anchor="t">
            <a:normAutofit/>
          </a:bodyPr>
          <a:lstStyle>
            <a:lvl1pPr algn="l" defTabSz="914367" rtl="0" eaLnBrk="1" latinLnBrk="0" hangingPunct="1">
              <a:lnSpc>
                <a:spcPct val="100000"/>
              </a:lnSpc>
              <a:spcBef>
                <a:spcPct val="0"/>
              </a:spcBef>
              <a:buNone/>
              <a:defRPr kumimoji="0" lang="en-US" sz="3000" b="0" i="0" u="none" strike="noStrike" kern="1200" cap="all" spc="300" normalizeH="0" baseline="0" dirty="0">
                <a:ln w="3175">
                  <a:noFill/>
                </a:ln>
                <a:solidFill>
                  <a:schemeClr val="bg1"/>
                </a:solidFill>
                <a:effectLst/>
                <a:uLnTx/>
                <a:uFillTx/>
                <a:latin typeface="Segoe UI Light"/>
                <a:ea typeface="Segoe UI Black" panose="020B0A02040204020203" pitchFamily="34" charset="0"/>
                <a:cs typeface="Segoe UI Black" panose="020B0A02040204020203" pitchFamily="34" charset="0"/>
              </a:defRPr>
            </a:lvl1pPr>
          </a:lstStyle>
          <a:p>
            <a:pPr defTabSz="914192"/>
            <a:r>
              <a:rPr lang="en-US">
                <a:solidFill>
                  <a:srgbClr val="FFFFFF"/>
                </a:solidFill>
              </a:rPr>
              <a:t>Windows 10 S</a:t>
            </a:r>
          </a:p>
          <a:p>
            <a:pPr defTabSz="914192"/>
            <a:r>
              <a:rPr lang="en-US">
                <a:solidFill>
                  <a:srgbClr val="FFFFFF"/>
                </a:solidFill>
                <a:latin typeface="Segoe UI Black" panose="020B0A02040204020203" pitchFamily="34" charset="0"/>
              </a:rPr>
              <a:t>Quick facts</a:t>
            </a:r>
          </a:p>
        </p:txBody>
      </p:sp>
      <p:sp>
        <p:nvSpPr>
          <p:cNvPr id="24" name="Text Placeholder 3"/>
          <p:cNvSpPr txBox="1">
            <a:spLocks/>
          </p:cNvSpPr>
          <p:nvPr/>
        </p:nvSpPr>
        <p:spPr>
          <a:xfrm>
            <a:off x="292863" y="1977665"/>
            <a:ext cx="6629271" cy="4988118"/>
          </a:xfrm>
          <a:prstGeom prst="rect">
            <a:avLst/>
          </a:prstGeom>
        </p:spPr>
        <p:txBody>
          <a:bodyPr vert="horz" wrap="square" lIns="146284" tIns="91427" rIns="146284" bIns="91427" numCol="1" spcCol="182880" rtlCol="0">
            <a:noAutofit/>
          </a:bodyPr>
          <a:lstStyle>
            <a:lvl1pPr marL="0" marR="0" indent="0" algn="l" defTabSz="914367" rtl="0" eaLnBrk="1" fontAlgn="auto" latinLnBrk="0" hangingPunct="1">
              <a:lnSpc>
                <a:spcPct val="100000"/>
              </a:lnSpc>
              <a:spcBef>
                <a:spcPts val="1800"/>
              </a:spcBef>
              <a:spcAft>
                <a:spcPts val="0"/>
              </a:spcAft>
              <a:buClrTx/>
              <a:buSzPct val="90000"/>
              <a:buFont typeface="Arial" pitchFamily="34" charset="0"/>
              <a:buNone/>
              <a:tabLst/>
              <a:defRPr sz="1600" kern="1200" spc="0" baseline="0">
                <a:gradFill>
                  <a:gsLst>
                    <a:gs pos="0">
                      <a:schemeClr val="bg1">
                        <a:alpha val="99000"/>
                      </a:schemeClr>
                    </a:gs>
                    <a:gs pos="100000">
                      <a:schemeClr val="bg1"/>
                    </a:gs>
                  </a:gsLst>
                  <a:lin ang="5400000" scaled="1"/>
                </a:gradFill>
                <a:latin typeface="Segoe UI Bold" panose="020B0802040204020203" pitchFamily="34" charset="0"/>
                <a:ea typeface="+mn-ea"/>
                <a:cs typeface="Segoe UI Bold" panose="020B0802040204020203" pitchFamily="34" charset="0"/>
              </a:defRPr>
            </a:lvl1pPr>
            <a:lvl2pPr marL="0" marR="0" indent="0" algn="l" defTabSz="914367" rtl="0" eaLnBrk="1" fontAlgn="auto" latinLnBrk="0" hangingPunct="1">
              <a:lnSpc>
                <a:spcPct val="100000"/>
              </a:lnSpc>
              <a:spcBef>
                <a:spcPts val="0"/>
              </a:spcBef>
              <a:spcAft>
                <a:spcPts val="0"/>
              </a:spcAft>
              <a:buClrTx/>
              <a:buSzPct val="90000"/>
              <a:buFont typeface="Arial" pitchFamily="34" charset="0"/>
              <a:buNone/>
              <a:tabLst/>
              <a:defRPr lang="en-US" sz="1600" kern="1200" spc="0" baseline="0" dirty="0">
                <a:gradFill>
                  <a:gsLst>
                    <a:gs pos="0">
                      <a:schemeClr val="bg1">
                        <a:alpha val="99000"/>
                      </a:schemeClr>
                    </a:gs>
                    <a:gs pos="100000">
                      <a:schemeClr val="bg1"/>
                    </a:gs>
                  </a:gsLst>
                  <a:lin ang="5400000" scaled="1"/>
                </a:gradFill>
                <a:latin typeface="Segoe UI" panose="020B0502040204020203" pitchFamily="34" charset="0"/>
                <a:ea typeface="+mn-ea"/>
                <a:cs typeface="Segoe UI" panose="020B0502040204020203" pitchFamily="34" charset="0"/>
              </a:defRPr>
            </a:lvl2pPr>
            <a:lvl3pPr marL="914400" marR="0" indent="0" algn="l" defTabSz="914367" rtl="0" eaLnBrk="1" fontAlgn="auto" latinLnBrk="0" hangingPunct="1">
              <a:lnSpc>
                <a:spcPct val="100000"/>
              </a:lnSpc>
              <a:spcBef>
                <a:spcPct val="20000"/>
              </a:spcBef>
              <a:spcAft>
                <a:spcPts val="600"/>
              </a:spcAft>
              <a:buClrTx/>
              <a:buSzPct val="90000"/>
              <a:buFont typeface="Arial" pitchFamily="34" charset="0"/>
              <a:buNone/>
              <a:tabLst/>
              <a:defRPr sz="1800" kern="1200" spc="0" baseline="0">
                <a:gradFill>
                  <a:gsLst>
                    <a:gs pos="0">
                      <a:schemeClr val="bg1">
                        <a:alpha val="99000"/>
                      </a:schemeClr>
                    </a:gs>
                    <a:gs pos="100000">
                      <a:schemeClr val="bg1"/>
                    </a:gs>
                  </a:gsLst>
                  <a:lin ang="5400000" scaled="1"/>
                </a:gradFill>
                <a:latin typeface="+mn-lt"/>
                <a:ea typeface="+mn-ea"/>
                <a:cs typeface="+mn-cs"/>
              </a:defRPr>
            </a:lvl3pPr>
            <a:lvl4pPr marL="1371600" marR="0" indent="0" algn="l" defTabSz="914367" rtl="0" eaLnBrk="1" fontAlgn="auto" latinLnBrk="0" hangingPunct="1">
              <a:lnSpc>
                <a:spcPct val="100000"/>
              </a:lnSpc>
              <a:spcBef>
                <a:spcPct val="20000"/>
              </a:spcBef>
              <a:spcAft>
                <a:spcPts val="600"/>
              </a:spcAft>
              <a:buClrTx/>
              <a:buSzPct val="90000"/>
              <a:buFont typeface="Arial" pitchFamily="34" charset="0"/>
              <a:buNone/>
              <a:tabLst/>
              <a:defRPr sz="1800" kern="1200" spc="0" baseline="0">
                <a:gradFill>
                  <a:gsLst>
                    <a:gs pos="0">
                      <a:schemeClr val="bg1">
                        <a:alpha val="99000"/>
                      </a:schemeClr>
                    </a:gs>
                    <a:gs pos="100000">
                      <a:schemeClr val="bg1"/>
                    </a:gs>
                  </a:gsLst>
                  <a:lin ang="5400000" scaled="1"/>
                </a:gradFill>
                <a:latin typeface="+mn-lt"/>
                <a:ea typeface="+mn-ea"/>
                <a:cs typeface="+mn-cs"/>
              </a:defRPr>
            </a:lvl4pPr>
            <a:lvl5pPr marL="1828800" marR="0" indent="0" algn="l" defTabSz="914367" rtl="0" eaLnBrk="1" fontAlgn="auto" latinLnBrk="0" hangingPunct="1">
              <a:lnSpc>
                <a:spcPct val="100000"/>
              </a:lnSpc>
              <a:spcBef>
                <a:spcPct val="20000"/>
              </a:spcBef>
              <a:spcAft>
                <a:spcPts val="600"/>
              </a:spcAft>
              <a:buClrTx/>
              <a:buSzPct val="90000"/>
              <a:buFont typeface="Arial" pitchFamily="34" charset="0"/>
              <a:buNone/>
              <a:tabLst/>
              <a:defRPr sz="1800" kern="1200" spc="0" baseline="0">
                <a:gradFill>
                  <a:gsLst>
                    <a:gs pos="0">
                      <a:schemeClr val="bg1">
                        <a:alpha val="99000"/>
                      </a:schemeClr>
                    </a:gs>
                    <a:gs pos="100000">
                      <a:schemeClr val="bg1"/>
                    </a:gs>
                  </a:gsLst>
                  <a:lin ang="5400000" scaled="1"/>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defTabSz="914192">
              <a:spcBef>
                <a:spcPts val="0"/>
              </a:spcBef>
            </a:pPr>
            <a:r>
              <a:rPr lang="en-US">
                <a:solidFill>
                  <a:srgbClr val="FFFFFF"/>
                </a:solidFill>
              </a:rPr>
              <a:t>Works great with Microsoft Education </a:t>
            </a:r>
          </a:p>
          <a:p>
            <a:pPr defTabSz="914192">
              <a:spcBef>
                <a:spcPts val="0"/>
              </a:spcBef>
            </a:pPr>
            <a:r>
              <a:rPr lang="en-US">
                <a:solidFill>
                  <a:srgbClr val="FFFFFF"/>
                </a:solidFill>
                <a:latin typeface="Segoe UI" panose="020B0502040204020203" pitchFamily="34" charset="0"/>
                <a:cs typeface="Segoe UI" panose="020B0502040204020203" pitchFamily="34" charset="0"/>
              </a:rPr>
              <a:t>Gives schools cloud-connected access to Office 365 </a:t>
            </a:r>
            <a:r>
              <a:rPr lang="en-US" dirty="0">
                <a:solidFill>
                  <a:srgbClr val="FFFFFF"/>
                </a:solidFill>
                <a:latin typeface="Segoe UI" panose="020B0502040204020203" pitchFamily="34" charset="0"/>
                <a:cs typeface="Segoe UI" panose="020B0502040204020203" pitchFamily="34" charset="0"/>
              </a:rPr>
              <a:t>for </a:t>
            </a:r>
            <a:r>
              <a:rPr lang="en-US">
                <a:solidFill>
                  <a:srgbClr val="FFFFFF"/>
                </a:solidFill>
                <a:latin typeface="Segoe UI" panose="020B0502040204020203" pitchFamily="34" charset="0"/>
                <a:cs typeface="Segoe UI" panose="020B0502040204020203" pitchFamily="34" charset="0"/>
              </a:rPr>
              <a:t>Education, OneDrive and resources via Azure Active Directory</a:t>
            </a:r>
            <a:endParaRPr lang="en-US" dirty="0">
              <a:solidFill>
                <a:srgbClr val="FFFFFF"/>
              </a:solidFill>
              <a:latin typeface="Segoe UI" panose="020B0502040204020203" pitchFamily="34" charset="0"/>
              <a:cs typeface="Segoe UI" panose="020B0502040204020203" pitchFamily="34" charset="0"/>
            </a:endParaRPr>
          </a:p>
          <a:p>
            <a:pPr defTabSz="914192">
              <a:spcBef>
                <a:spcPts val="0"/>
              </a:spcBef>
            </a:pPr>
            <a:endParaRPr lang="en-US" sz="1200" dirty="0">
              <a:solidFill>
                <a:srgbClr val="FFFFFF"/>
              </a:solidFill>
              <a:latin typeface="Segoe UI" panose="020B0502040204020203" pitchFamily="34" charset="0"/>
              <a:cs typeface="Segoe UI" panose="020B0502040204020203" pitchFamily="34" charset="0"/>
            </a:endParaRPr>
          </a:p>
          <a:p>
            <a:pPr defTabSz="914192">
              <a:spcBef>
                <a:spcPts val="0"/>
              </a:spcBef>
            </a:pPr>
            <a:r>
              <a:rPr lang="en-US">
                <a:solidFill>
                  <a:srgbClr val="FFFFFF"/>
                </a:solidFill>
              </a:rPr>
              <a:t>Use side-by-side other editions of Windows 10</a:t>
            </a:r>
          </a:p>
          <a:p>
            <a:pPr defTabSz="914192">
              <a:spcBef>
                <a:spcPts val="0"/>
              </a:spcBef>
            </a:pPr>
            <a:r>
              <a:rPr lang="en-US">
                <a:solidFill>
                  <a:srgbClr val="FFFFFF"/>
                </a:solidFill>
                <a:latin typeface="Segoe UI" panose="020B0502040204020203" pitchFamily="34" charset="0"/>
                <a:cs typeface="Segoe UI" panose="020B0502040204020203" pitchFamily="34" charset="0"/>
              </a:rPr>
              <a:t>Easy to deploy, manage and use side by side other editions of Windows 10 in the classroom</a:t>
            </a:r>
          </a:p>
          <a:p>
            <a:pPr defTabSz="914192"/>
            <a:r>
              <a:rPr lang="en-US">
                <a:solidFill>
                  <a:srgbClr val="FFFFFF"/>
                </a:solidFill>
              </a:rPr>
              <a:t>Switch free to Windows 10 Pro Education</a:t>
            </a:r>
          </a:p>
          <a:p>
            <a:pPr lvl="1" defTabSz="914192"/>
            <a:r>
              <a:rPr lang="en-US">
                <a:solidFill>
                  <a:srgbClr val="FFFFFF"/>
                </a:solidFill>
              </a:rPr>
              <a:t>Education customers can switch free to Windows 10 Pro Education using the Microsoft Store for Education across their entire tenant or using MAK keys to target individual devices</a:t>
            </a:r>
          </a:p>
          <a:p>
            <a:pPr defTabSz="914192"/>
            <a:r>
              <a:rPr lang="en-US">
                <a:solidFill>
                  <a:srgbClr val="FFFFFF"/>
                </a:solidFill>
              </a:rPr>
              <a:t>Shipping in summer</a:t>
            </a:r>
          </a:p>
          <a:p>
            <a:pPr lvl="1" defTabSz="914192"/>
            <a:r>
              <a:rPr lang="en-US">
                <a:solidFill>
                  <a:srgbClr val="FFFFFF"/>
                </a:solidFill>
              </a:rPr>
              <a:t>Windows 10 S devices will begin shipping in summer 2017</a:t>
            </a:r>
          </a:p>
        </p:txBody>
      </p:sp>
    </p:spTree>
    <p:extLst>
      <p:ext uri="{BB962C8B-B14F-4D97-AF65-F5344CB8AC3E}">
        <p14:creationId xmlns:p14="http://schemas.microsoft.com/office/powerpoint/2010/main" val="13474180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3399" y="264767"/>
            <a:ext cx="9643842" cy="1153358"/>
          </a:xfrm>
          <a:prstGeom prst="rect">
            <a:avLst/>
          </a:prstGeom>
        </p:spPr>
        <p:txBody>
          <a:bodyPr wrap="square">
            <a:spAutoFit/>
          </a:bodyPr>
          <a:lstStyle/>
          <a:p>
            <a:pPr defTabSz="914192">
              <a:lnSpc>
                <a:spcPct val="90000"/>
              </a:lnSpc>
              <a:spcBef>
                <a:spcPct val="20000"/>
              </a:spcBef>
              <a:buSzPct val="90000"/>
              <a:defRPr/>
            </a:pPr>
            <a:r>
              <a:rPr lang="en-US" sz="3600">
                <a:gradFill>
                  <a:gsLst>
                    <a:gs pos="1250">
                      <a:srgbClr val="0078D7"/>
                    </a:gs>
                    <a:gs pos="99000">
                      <a:srgbClr val="0078D7"/>
                    </a:gs>
                  </a:gsLst>
                  <a:lin ang="5400000" scaled="0"/>
                </a:gradFill>
                <a:latin typeface="Segoe UI Light"/>
              </a:rPr>
              <a:t>Windows 10 S in Education</a:t>
            </a:r>
          </a:p>
          <a:p>
            <a:pPr defTabSz="914192">
              <a:lnSpc>
                <a:spcPct val="90000"/>
              </a:lnSpc>
              <a:spcBef>
                <a:spcPct val="20000"/>
              </a:spcBef>
              <a:buSzPct val="90000"/>
              <a:defRPr/>
            </a:pPr>
            <a:r>
              <a:rPr lang="en-US" sz="3200" b="1">
                <a:gradFill>
                  <a:gsLst>
                    <a:gs pos="1250">
                      <a:srgbClr val="0078D7"/>
                    </a:gs>
                    <a:gs pos="99000">
                      <a:srgbClr val="0078D7"/>
                    </a:gs>
                  </a:gsLst>
                  <a:lin ang="5400000" scaled="0"/>
                </a:gradFill>
                <a:latin typeface="Segoe UI"/>
              </a:rPr>
              <a:t>Usage Scenarios</a:t>
            </a:r>
          </a:p>
        </p:txBody>
      </p:sp>
      <p:sp>
        <p:nvSpPr>
          <p:cNvPr id="8" name="Rectangle 7">
            <a:extLst/>
          </p:cNvPr>
          <p:cNvSpPr/>
          <p:nvPr/>
        </p:nvSpPr>
        <p:spPr bwMode="auto">
          <a:xfrm>
            <a:off x="1099562" y="2440706"/>
            <a:ext cx="2788585" cy="683824"/>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14225">
              <a:spcBef>
                <a:spcPts val="600"/>
              </a:spcBef>
              <a:defRPr/>
            </a:pPr>
            <a:r>
              <a:rPr lang="en-US" sz="1200">
                <a:solidFill>
                  <a:srgbClr val="505050"/>
                </a:solidFill>
                <a:latin typeface="Segoe UI"/>
              </a:rPr>
              <a:t>For students who use the PC to primarily access the Web</a:t>
            </a:r>
          </a:p>
        </p:txBody>
      </p:sp>
      <p:sp>
        <p:nvSpPr>
          <p:cNvPr id="10" name="Rectangle 9"/>
          <p:cNvSpPr/>
          <p:nvPr/>
        </p:nvSpPr>
        <p:spPr bwMode="auto">
          <a:xfrm>
            <a:off x="1099562" y="1698092"/>
            <a:ext cx="2780513" cy="731634"/>
          </a:xfrm>
          <a:prstGeom prst="rect">
            <a:avLst/>
          </a:prstGeom>
          <a:solidFill>
            <a:srgbClr val="0070C0"/>
          </a:solidFill>
          <a:ln w="28575">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ts val="600"/>
              </a:spcBef>
              <a:spcAft>
                <a:spcPct val="0"/>
              </a:spcAft>
              <a:defRPr/>
            </a:pPr>
            <a:r>
              <a:rPr lang="en-GB" sz="1600" b="1">
                <a:solidFill>
                  <a:srgbClr val="FFFFFF"/>
                </a:solidFill>
                <a:latin typeface="Segoe UI"/>
                <a:ea typeface="Segoe UI" pitchFamily="34" charset="0"/>
                <a:cs typeface="Segoe UI Light" panose="020B0502040204020203" pitchFamily="34" charset="0"/>
              </a:rPr>
              <a:t>Fast, secure access to the Web</a:t>
            </a:r>
          </a:p>
        </p:txBody>
      </p:sp>
      <p:sp>
        <p:nvSpPr>
          <p:cNvPr id="12" name="Rectangle 11">
            <a:extLst/>
          </p:cNvPr>
          <p:cNvSpPr/>
          <p:nvPr/>
        </p:nvSpPr>
        <p:spPr bwMode="auto">
          <a:xfrm>
            <a:off x="4606724" y="2440708"/>
            <a:ext cx="2788585" cy="683823"/>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14225">
              <a:spcBef>
                <a:spcPts val="600"/>
              </a:spcBef>
              <a:defRPr/>
            </a:pPr>
            <a:r>
              <a:rPr lang="en-US" sz="1200">
                <a:solidFill>
                  <a:srgbClr val="505050"/>
                </a:solidFill>
                <a:latin typeface="Segoe UI"/>
              </a:rPr>
              <a:t>For shared carts where students collaborate in Office</a:t>
            </a:r>
          </a:p>
        </p:txBody>
      </p:sp>
      <p:sp>
        <p:nvSpPr>
          <p:cNvPr id="13" name="Rectangle 12"/>
          <p:cNvSpPr/>
          <p:nvPr/>
        </p:nvSpPr>
        <p:spPr bwMode="auto">
          <a:xfrm>
            <a:off x="4606723" y="1698092"/>
            <a:ext cx="2780513" cy="731634"/>
          </a:xfrm>
          <a:prstGeom prst="rect">
            <a:avLst/>
          </a:prstGeom>
          <a:solidFill>
            <a:srgbClr val="0070C0"/>
          </a:solidFill>
          <a:ln w="28575">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ts val="600"/>
              </a:spcBef>
              <a:spcAft>
                <a:spcPct val="0"/>
              </a:spcAft>
              <a:defRPr/>
            </a:pPr>
            <a:r>
              <a:rPr lang="en-GB" sz="1600" b="1">
                <a:solidFill>
                  <a:srgbClr val="FFFFFF"/>
                </a:solidFill>
                <a:latin typeface="Segoe UI"/>
                <a:ea typeface="Segoe UI" pitchFamily="34" charset="0"/>
                <a:cs typeface="Segoe UI Light" panose="020B0502040204020203" pitchFamily="34" charset="0"/>
              </a:rPr>
              <a:t>For Office collaboration</a:t>
            </a:r>
          </a:p>
        </p:txBody>
      </p:sp>
      <p:sp>
        <p:nvSpPr>
          <p:cNvPr id="15" name="Rectangle 14">
            <a:extLst/>
          </p:cNvPr>
          <p:cNvSpPr/>
          <p:nvPr/>
        </p:nvSpPr>
        <p:spPr bwMode="auto">
          <a:xfrm>
            <a:off x="8121958" y="2440706"/>
            <a:ext cx="2788585" cy="683824"/>
          </a:xfrm>
          <a:prstGeom prst="rect">
            <a:avLst/>
          </a:prstGeom>
          <a:solidFill>
            <a:schemeClr val="bg1">
              <a:lumMod val="95000"/>
            </a:schemeClr>
          </a:solidFill>
          <a:ln w="63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14225">
              <a:spcBef>
                <a:spcPts val="600"/>
              </a:spcBef>
              <a:defRPr/>
            </a:pPr>
            <a:r>
              <a:rPr lang="en-US" sz="1200">
                <a:solidFill>
                  <a:srgbClr val="505050"/>
                </a:solidFill>
                <a:latin typeface="Segoe UI"/>
              </a:rPr>
              <a:t>For fast &amp; easy access to Store Apps like Minecraft: Education Edition </a:t>
            </a:r>
          </a:p>
        </p:txBody>
      </p:sp>
      <p:sp>
        <p:nvSpPr>
          <p:cNvPr id="16" name="Rectangle 15"/>
          <p:cNvSpPr/>
          <p:nvPr/>
        </p:nvSpPr>
        <p:spPr bwMode="auto">
          <a:xfrm>
            <a:off x="8121958" y="1698092"/>
            <a:ext cx="2780513" cy="731634"/>
          </a:xfrm>
          <a:prstGeom prst="rect">
            <a:avLst/>
          </a:prstGeom>
          <a:solidFill>
            <a:srgbClr val="0070C0"/>
          </a:solidFill>
          <a:ln w="28575">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27" tIns="45713" rIns="91427" bIns="45713" numCol="1" spcCol="0" rtlCol="0" fromWordArt="0" anchor="ctr" anchorCtr="0" forceAA="0" compatLnSpc="1">
            <a:prstTxWarp prst="textNoShape">
              <a:avLst/>
            </a:prstTxWarp>
            <a:noAutofit/>
          </a:bodyPr>
          <a:lstStyle/>
          <a:p>
            <a:pPr algn="ctr" defTabSz="932293" fontAlgn="base">
              <a:spcBef>
                <a:spcPts val="600"/>
              </a:spcBef>
              <a:spcAft>
                <a:spcPct val="0"/>
              </a:spcAft>
            </a:pPr>
            <a:r>
              <a:rPr lang="en-GB" sz="1600" b="1">
                <a:solidFill>
                  <a:srgbClr val="FFFFFF"/>
                </a:solidFill>
                <a:latin typeface="Segoe UI"/>
                <a:cs typeface="Segoe UI Light" panose="020B0502040204020203" pitchFamily="34" charset="0"/>
              </a:rPr>
              <a:t>In labs for Store apps</a:t>
            </a:r>
          </a:p>
        </p:txBody>
      </p:sp>
      <p:pic>
        <p:nvPicPr>
          <p:cNvPr id="18" name="Picture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67995" y="4499848"/>
            <a:ext cx="1075558" cy="1075558"/>
          </a:xfrm>
          <a:prstGeom prst="rect">
            <a:avLst/>
          </a:prstGeom>
        </p:spPr>
      </p:pic>
      <p:sp>
        <p:nvSpPr>
          <p:cNvPr id="19" name="Rectangle 18"/>
          <p:cNvSpPr/>
          <p:nvPr/>
        </p:nvSpPr>
        <p:spPr>
          <a:xfrm>
            <a:off x="8408462" y="5710881"/>
            <a:ext cx="811004" cy="276832"/>
          </a:xfrm>
          <a:prstGeom prst="rect">
            <a:avLst/>
          </a:prstGeom>
        </p:spPr>
        <p:txBody>
          <a:bodyPr wrap="none" lIns="0" rIns="0">
            <a:spAutoFit/>
          </a:bodyPr>
          <a:lstStyle/>
          <a:p>
            <a:pPr defTabSz="914049">
              <a:defRPr/>
            </a:pPr>
            <a:r>
              <a:rPr lang="en-US" sz="1175">
                <a:solidFill>
                  <a:srgbClr val="EAEAEA">
                    <a:lumMod val="10000"/>
                  </a:srgbClr>
                </a:solidFill>
                <a:latin typeface="Segoe UI" panose="020B0502040204020203" pitchFamily="34" charset="0"/>
                <a:cs typeface="Segoe UI" panose="020B0502040204020203" pitchFamily="34" charset="0"/>
              </a:rPr>
              <a:t>Arduino IDE</a:t>
            </a:r>
          </a:p>
        </p:txBody>
      </p:sp>
      <p:pic>
        <p:nvPicPr>
          <p:cNvPr id="20" name="Picture 19"/>
          <p:cNvPicPr>
            <a:picLocks noChangeAspect="1"/>
          </p:cNvPicPr>
          <p:nvPr/>
        </p:nvPicPr>
        <p:blipFill rotWithShape="1">
          <a:blip r:embed="rId4" cstate="screen">
            <a:extLst>
              <a:ext uri="{28A0092B-C50C-407E-A947-70E740481C1C}">
                <a14:useLocalDpi xmlns:a14="http://schemas.microsoft.com/office/drawing/2010/main"/>
              </a:ext>
            </a:extLst>
          </a:blip>
          <a:srcRect l="3892" t="3892" r="3892" b="3892"/>
          <a:stretch/>
        </p:blipFill>
        <p:spPr>
          <a:xfrm>
            <a:off x="9595162" y="4524987"/>
            <a:ext cx="1081604" cy="1075558"/>
          </a:xfrm>
          <a:prstGeom prst="rect">
            <a:avLst/>
          </a:prstGeom>
          <a:ln>
            <a:solidFill>
              <a:schemeClr val="bg1">
                <a:lumMod val="50000"/>
              </a:schemeClr>
            </a:solidFill>
          </a:ln>
        </p:spPr>
      </p:pic>
      <p:sp>
        <p:nvSpPr>
          <p:cNvPr id="21" name="Rectangle 20"/>
          <p:cNvSpPr/>
          <p:nvPr/>
        </p:nvSpPr>
        <p:spPr>
          <a:xfrm>
            <a:off x="9609875" y="5710288"/>
            <a:ext cx="1085079" cy="461342"/>
          </a:xfrm>
          <a:prstGeom prst="rect">
            <a:avLst/>
          </a:prstGeom>
        </p:spPr>
        <p:txBody>
          <a:bodyPr wrap="none" lIns="0" rIns="0">
            <a:spAutoFit/>
          </a:bodyPr>
          <a:lstStyle/>
          <a:p>
            <a:pPr defTabSz="914049">
              <a:defRPr/>
            </a:pPr>
            <a:r>
              <a:rPr lang="en-US" sz="1175">
                <a:solidFill>
                  <a:srgbClr val="EAEAEA">
                    <a:lumMod val="10000"/>
                  </a:srgbClr>
                </a:solidFill>
                <a:latin typeface="Segoe UI" panose="020B0502040204020203" pitchFamily="34" charset="0"/>
                <a:cs typeface="Segoe UI" panose="020B0502040204020203" pitchFamily="34" charset="0"/>
              </a:rPr>
              <a:t>Lego Education </a:t>
            </a:r>
            <a:br>
              <a:rPr lang="en-US" sz="1175">
                <a:solidFill>
                  <a:srgbClr val="EAEAEA">
                    <a:lumMod val="10000"/>
                  </a:srgbClr>
                </a:solidFill>
                <a:latin typeface="Segoe UI" panose="020B0502040204020203" pitchFamily="34" charset="0"/>
                <a:cs typeface="Segoe UI" panose="020B0502040204020203" pitchFamily="34" charset="0"/>
              </a:rPr>
            </a:br>
            <a:r>
              <a:rPr lang="en-US" sz="1175" err="1">
                <a:solidFill>
                  <a:srgbClr val="EAEAEA">
                    <a:lumMod val="10000"/>
                  </a:srgbClr>
                </a:solidFill>
                <a:latin typeface="Segoe UI" panose="020B0502040204020203" pitchFamily="34" charset="0"/>
                <a:cs typeface="Segoe UI" panose="020B0502040204020203" pitchFamily="34" charset="0"/>
              </a:rPr>
              <a:t>WeDo</a:t>
            </a:r>
            <a:r>
              <a:rPr lang="en-US" sz="1175">
                <a:solidFill>
                  <a:srgbClr val="EAEAEA">
                    <a:lumMod val="10000"/>
                  </a:srgbClr>
                </a:solidFill>
                <a:latin typeface="Segoe UI" panose="020B0502040204020203" pitchFamily="34" charset="0"/>
                <a:cs typeface="Segoe UI" panose="020B0502040204020203" pitchFamily="34" charset="0"/>
              </a:rPr>
              <a:t> 2.0</a:t>
            </a:r>
          </a:p>
        </p:txBody>
      </p:sp>
      <p:pic>
        <p:nvPicPr>
          <p:cNvPr id="4" name="Picture 3"/>
          <p:cNvPicPr>
            <a:picLocks noChangeAspect="1"/>
          </p:cNvPicPr>
          <p:nvPr/>
        </p:nvPicPr>
        <p:blipFill>
          <a:blip r:embed="rId5"/>
          <a:stretch>
            <a:fillRect/>
          </a:stretch>
        </p:blipFill>
        <p:spPr>
          <a:xfrm>
            <a:off x="8267995" y="3485385"/>
            <a:ext cx="2488437" cy="781253"/>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06723" y="3387212"/>
            <a:ext cx="2823916" cy="977598"/>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60779" y="3178828"/>
            <a:ext cx="2451628" cy="139436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928648" y="4540867"/>
            <a:ext cx="1122339" cy="1169421"/>
          </a:xfrm>
          <a:prstGeom prst="rect">
            <a:avLst/>
          </a:prstGeom>
        </p:spPr>
      </p:pic>
      <p:grpSp>
        <p:nvGrpSpPr>
          <p:cNvPr id="26" name="Group 25">
            <a:extLst>
              <a:ext uri="{FF2B5EF4-FFF2-40B4-BE49-F238E27FC236}">
                <a16:creationId xmlns:a16="http://schemas.microsoft.com/office/drawing/2014/main" xmlns="" id="{5F88D618-F248-4D04-B994-D0C109726541}"/>
              </a:ext>
            </a:extLst>
          </p:cNvPr>
          <p:cNvGrpSpPr/>
          <p:nvPr/>
        </p:nvGrpSpPr>
        <p:grpSpPr>
          <a:xfrm>
            <a:off x="4269583" y="4787898"/>
            <a:ext cx="3298501" cy="984835"/>
            <a:chOff x="1918607" y="4600732"/>
            <a:chExt cx="4681400" cy="1451498"/>
          </a:xfrm>
        </p:grpSpPr>
        <p:pic>
          <p:nvPicPr>
            <p:cNvPr id="22" name="Picture 21">
              <a:extLst>
                <a:ext uri="{FF2B5EF4-FFF2-40B4-BE49-F238E27FC236}">
                  <a16:creationId xmlns:a16="http://schemas.microsoft.com/office/drawing/2014/main" xmlns="" id="{A9E23266-FF56-4989-B8B0-8EE4BA403D17}"/>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918607" y="4600732"/>
              <a:ext cx="3526971" cy="1442621"/>
            </a:xfrm>
            <a:prstGeom prst="rect">
              <a:avLst/>
            </a:prstGeom>
          </p:spPr>
        </p:pic>
        <p:pic>
          <p:nvPicPr>
            <p:cNvPr id="31" name="Picture 30">
              <a:extLst>
                <a:ext uri="{FF2B5EF4-FFF2-40B4-BE49-F238E27FC236}">
                  <a16:creationId xmlns:a16="http://schemas.microsoft.com/office/drawing/2014/main" xmlns="" id="{430A421A-8B2D-4ED4-8560-0455E26313F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437332" y="4609609"/>
              <a:ext cx="1162675" cy="1442621"/>
            </a:xfrm>
            <a:prstGeom prst="rect">
              <a:avLst/>
            </a:prstGeom>
          </p:spPr>
        </p:pic>
      </p:grpSp>
    </p:spTree>
    <p:extLst>
      <p:ext uri="{BB962C8B-B14F-4D97-AF65-F5344CB8AC3E}">
        <p14:creationId xmlns:p14="http://schemas.microsoft.com/office/powerpoint/2010/main" val="46517139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S Education">
  <a:themeElements>
    <a:clrScheme name="Microsoft Education 2017">
      <a:dk1>
        <a:srgbClr val="333333"/>
      </a:dk1>
      <a:lt1>
        <a:srgbClr val="FFFFFF"/>
      </a:lt1>
      <a:dk2>
        <a:srgbClr val="0078D7"/>
      </a:dk2>
      <a:lt2>
        <a:srgbClr val="FFFFFF"/>
      </a:lt2>
      <a:accent1>
        <a:srgbClr val="007872"/>
      </a:accent1>
      <a:accent2>
        <a:srgbClr val="FFB900"/>
      </a:accent2>
      <a:accent3>
        <a:srgbClr val="00BCF2"/>
      </a:accent3>
      <a:accent4>
        <a:srgbClr val="00B294"/>
      </a:accent4>
      <a:accent5>
        <a:srgbClr val="BAD80A"/>
      </a:accent5>
      <a:accent6>
        <a:srgbClr val="FF8C00"/>
      </a:accent6>
      <a:hlink>
        <a:srgbClr val="00188F"/>
      </a:hlink>
      <a:folHlink>
        <a:srgbClr val="5C2D91"/>
      </a:folHlink>
    </a:clrScheme>
    <a:fontScheme name="Custom 1">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BCF2"/>
          </a:solidFill>
          <a:headEnd type="oval" w="med" len="med"/>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Windows 10 Brand Template 16x9">
  <a:themeElements>
    <a:clrScheme name="Custom 13">
      <a:dk1>
        <a:srgbClr val="505050"/>
      </a:dk1>
      <a:lt1>
        <a:srgbClr val="FFFFFF"/>
      </a:lt1>
      <a:dk2>
        <a:srgbClr val="0078D7"/>
      </a:dk2>
      <a:lt2>
        <a:srgbClr val="EAEAEA"/>
      </a:lt2>
      <a:accent1>
        <a:srgbClr val="0078D7"/>
      </a:accent1>
      <a:accent2>
        <a:srgbClr val="002050"/>
      </a:accent2>
      <a:accent3>
        <a:srgbClr val="008272"/>
      </a:accent3>
      <a:accent4>
        <a:srgbClr val="107C10"/>
      </a:accent4>
      <a:accent5>
        <a:srgbClr val="092D91"/>
      </a:accent5>
      <a:accent6>
        <a:srgbClr val="B4009E"/>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Presentation1" id="{FD425C35-B058-4CFD-9184-11AE0751879F}" vid="{C12E7965-FA63-4980-B27D-8E088AD585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689</Words>
  <Application>Microsoft Office PowerPoint</Application>
  <PresentationFormat>Custom</PresentationFormat>
  <Paragraphs>117</Paragraphs>
  <Slides>3</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vt:i4>
      </vt:variant>
    </vt:vector>
  </HeadingPairs>
  <TitlesOfParts>
    <vt:vector size="6" baseType="lpstr">
      <vt:lpstr>MS Education</vt:lpstr>
      <vt:lpstr>Windows 10 Brand Template 16x9</vt:lpstr>
      <vt:lpstr>think-cell Slide</vt:lpstr>
      <vt:lpstr>Streamlined for security and speed</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Streamlined for security and speed</dc:title>
  <dc:creator>Janie Schwark</dc:creator>
  <cp:lastModifiedBy>Mutek, Elizabeth</cp:lastModifiedBy>
  <cp:revision>1</cp:revision>
  <dcterms:created xsi:type="dcterms:W3CDTF">2017-05-25T00:54:41Z</dcterms:created>
  <dcterms:modified xsi:type="dcterms:W3CDTF">2017-05-31T16:45:08Z</dcterms:modified>
</cp:coreProperties>
</file>