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5"/>
    <p:sldMasterId id="2147483716" r:id="rId6"/>
  </p:sldMasterIdLst>
  <p:notesMasterIdLst>
    <p:notesMasterId r:id="rId8"/>
  </p:notesMasterIdLst>
  <p:sldIdLst>
    <p:sldId id="274" r:id="rId7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FA2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6215" autoAdjust="0"/>
  </p:normalViewPr>
  <p:slideViewPr>
    <p:cSldViewPr snapToGrid="0">
      <p:cViewPr>
        <p:scale>
          <a:sx n="148" d="100"/>
          <a:sy n="148" d="100"/>
        </p:scale>
        <p:origin x="126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1" Type="http://schemas.openxmlformats.org/officeDocument/2006/relationships/viewProps" Target="viewProps.xml"/><Relationship Id="rId6" Type="http://schemas.openxmlformats.org/officeDocument/2006/relationships/slideMaster" Target="slideMasters/slideMaster2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41275"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41275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812-46D9-B33B-6595EB9134E9}"/>
              </c:ext>
            </c:extLst>
          </c:dPt>
          <c:dPt>
            <c:idx val="1"/>
            <c:bubble3D val="0"/>
            <c:spPr>
              <a:solidFill>
                <a:schemeClr val="bg1">
                  <a:lumMod val="90000"/>
                </a:schemeClr>
              </a:solidFill>
              <a:ln w="41275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12-46D9-B33B-6595EB9134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41275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49-490E-985B-9AC80F3BEB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41275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812-46D9-B33B-6595EB9134E9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41275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12-46D9-B33B-6595EB9134E9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 w="41275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812-46D9-B33B-6595EB9134E9}"/>
              </c:ext>
            </c:extLst>
          </c:dPt>
          <c:cat>
            <c:strRef>
              <c:f>Sheet1!$A$2:$A$7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2-46D9-B33B-6595EB913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6AE9A6F-BC3C-4532-8481-0F0CF0D88EF6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C625AF9-8FC0-4113-B587-A62A4B9C8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2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5AF9-8FC0-4113-B587-A62A4B9C8D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497" y="3969406"/>
            <a:ext cx="4538150" cy="2390805"/>
          </a:xfrm>
          <a:prstGeom prst="rect">
            <a:avLst/>
          </a:prstGeom>
          <a:noFill/>
        </p:spPr>
        <p:txBody>
          <a:bodyPr lIns="0" tIns="91440" rIns="146304" bIns="91440" anchor="b" anchorCtr="0"/>
          <a:lstStyle>
            <a:lvl1pPr>
              <a:defRPr sz="2977" strike="noStrike" spc="-83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Office 365 presentation title or 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0299" y="6315297"/>
            <a:ext cx="4702392" cy="954575"/>
          </a:xfrm>
          <a:prstGeom prst="rect">
            <a:avLst/>
          </a:prstGeom>
          <a:noFill/>
        </p:spPr>
        <p:txBody>
          <a:bodyPr lIns="0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993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 Name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64" name="MS logo gray - EM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6498" y="587328"/>
            <a:ext cx="4684688" cy="100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72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/>
          </p:cNvSpPr>
          <p:nvPr>
            <p:ph type="chart" sz="quarter" idx="21"/>
          </p:nvPr>
        </p:nvSpPr>
        <p:spPr>
          <a:xfrm>
            <a:off x="256499" y="2834934"/>
            <a:ext cx="2035337" cy="47131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324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>
                <a:solidFill>
                  <a:srgbClr val="2F2F2F"/>
                </a:solidFill>
              </a:defRPr>
            </a:lvl1pPr>
          </a:lstStyle>
          <a:p>
            <a:r>
              <a:rPr lang="en-US" dirty="0"/>
              <a:t>Chart examples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8" y="7548053"/>
            <a:ext cx="2035339" cy="89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661"/>
              </a:lnSpc>
              <a:spcBef>
                <a:spcPts val="496"/>
              </a:spcBef>
              <a:buNone/>
              <a:defRPr sz="551">
                <a:solidFill>
                  <a:schemeClr val="tx1"/>
                </a:solidFill>
              </a:defRPr>
            </a:lvl1pPr>
            <a:lvl2pPr marL="0" marR="0" indent="0" algn="l" defTabSz="514233" rtl="0" eaLnBrk="1" fontAlgn="auto" latinLnBrk="0" hangingPunct="1">
              <a:lnSpc>
                <a:spcPts val="661"/>
              </a:lnSpc>
              <a:spcBef>
                <a:spcPts val="248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lang="en-US" sz="551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en-US" dirty="0"/>
              <a:t>Caption title Segoe </a:t>
            </a:r>
            <a:r>
              <a:rPr lang="en-US" dirty="0" err="1"/>
              <a:t>Semibold</a:t>
            </a:r>
            <a:r>
              <a:rPr lang="en-US" dirty="0"/>
              <a:t> 10/12. 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56497" y="7753765"/>
            <a:ext cx="2035339" cy="1795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661"/>
              </a:lnSpc>
              <a:spcBef>
                <a:spcPts val="496"/>
              </a:spcBef>
              <a:buFont typeface="Arial" panose="020B0604020202020204" pitchFamily="34" charset="0"/>
              <a:buNone/>
              <a:defRPr sz="551" b="0" i="0">
                <a:solidFill>
                  <a:schemeClr val="tx1"/>
                </a:solidFill>
                <a:latin typeface="+mn-lt"/>
              </a:defRPr>
            </a:lvl1pPr>
            <a:lvl2pPr marL="0" marR="0" indent="0" algn="l" defTabSz="514233" rtl="0" eaLnBrk="1" fontAlgn="auto" latinLnBrk="0" hangingPunct="1">
              <a:lnSpc>
                <a:spcPts val="661"/>
              </a:lnSpc>
              <a:spcBef>
                <a:spcPts val="248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551">
                <a:solidFill>
                  <a:schemeClr val="tx1"/>
                </a:solidFill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en-US" dirty="0"/>
              <a:t>Caption body copy Segoe Regular 10/12.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eat.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420525" y="7548053"/>
            <a:ext cx="2029210" cy="89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661"/>
              </a:lnSpc>
              <a:spcBef>
                <a:spcPts val="496"/>
              </a:spcBef>
              <a:buNone/>
              <a:defRPr sz="551">
                <a:solidFill>
                  <a:schemeClr val="tx1"/>
                </a:solidFill>
              </a:defRPr>
            </a:lvl1pPr>
            <a:lvl2pPr marL="0" marR="0" indent="0" algn="l" defTabSz="514233" rtl="0" eaLnBrk="1" fontAlgn="auto" latinLnBrk="0" hangingPunct="1">
              <a:lnSpc>
                <a:spcPts val="661"/>
              </a:lnSpc>
              <a:spcBef>
                <a:spcPts val="248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lang="en-US" sz="551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en-US" dirty="0"/>
              <a:t>Caption title Segoe </a:t>
            </a:r>
            <a:r>
              <a:rPr lang="en-US" dirty="0" err="1"/>
              <a:t>Semibold</a:t>
            </a:r>
            <a:r>
              <a:rPr lang="en-US" dirty="0"/>
              <a:t> 10/12. 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2420524" y="7753764"/>
            <a:ext cx="202921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tabLst/>
              <a:defRPr lang="en-US" sz="551" b="0" i="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indent="0">
              <a:lnSpc>
                <a:spcPts val="661"/>
              </a:lnSpc>
              <a:spcBef>
                <a:spcPts val="496"/>
              </a:spcBef>
              <a:buFont typeface="Arial" panose="020B0604020202020204" pitchFamily="34" charset="0"/>
              <a:buNone/>
            </a:pPr>
            <a:r>
              <a:rPr lang="en-US" dirty="0"/>
              <a:t>Caption body copy Segoe Regular 10/12.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eat.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578421" y="7548053"/>
            <a:ext cx="2041471" cy="89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661"/>
              </a:lnSpc>
              <a:spcBef>
                <a:spcPts val="496"/>
              </a:spcBef>
              <a:buNone/>
              <a:defRPr sz="551">
                <a:solidFill>
                  <a:schemeClr val="tx1"/>
                </a:solidFill>
              </a:defRPr>
            </a:lvl1pPr>
            <a:lvl2pPr marL="0" marR="0" indent="0" algn="l" defTabSz="514233" rtl="0" eaLnBrk="1" fontAlgn="auto" latinLnBrk="0" hangingPunct="1">
              <a:lnSpc>
                <a:spcPts val="661"/>
              </a:lnSpc>
              <a:spcBef>
                <a:spcPts val="248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lang="en-US" sz="551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en-US" dirty="0"/>
              <a:t>Caption title Segoe </a:t>
            </a:r>
            <a:r>
              <a:rPr lang="en-US" dirty="0" err="1"/>
              <a:t>Semibold</a:t>
            </a:r>
            <a:r>
              <a:rPr lang="en-US" dirty="0"/>
              <a:t> 10/12. 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578420" y="7753764"/>
            <a:ext cx="2041469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55561" indent="-255561">
              <a:tabLst/>
              <a:defRPr lang="en-US" sz="551" b="0" i="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indent="0">
              <a:lnSpc>
                <a:spcPts val="661"/>
              </a:lnSpc>
              <a:spcBef>
                <a:spcPts val="496"/>
              </a:spcBef>
              <a:buFont typeface="Arial" panose="020B0604020202020204" pitchFamily="34" charset="0"/>
              <a:buNone/>
            </a:pPr>
            <a:r>
              <a:rPr lang="en-US" dirty="0"/>
              <a:t>Caption body copy Segoe Regular 10/12.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eat.</a:t>
            </a:r>
          </a:p>
        </p:txBody>
      </p:sp>
      <p:sp>
        <p:nvSpPr>
          <p:cNvPr id="20" name="Chart Placeholder 6"/>
          <p:cNvSpPr>
            <a:spLocks noGrp="1"/>
          </p:cNvSpPr>
          <p:nvPr>
            <p:ph type="chart" sz="quarter" idx="22"/>
          </p:nvPr>
        </p:nvSpPr>
        <p:spPr>
          <a:xfrm>
            <a:off x="2420524" y="2834934"/>
            <a:ext cx="2029211" cy="47131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324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1" name="Chart Placeholder 6"/>
          <p:cNvSpPr>
            <a:spLocks noGrp="1"/>
          </p:cNvSpPr>
          <p:nvPr>
            <p:ph type="chart" sz="quarter" idx="23"/>
          </p:nvPr>
        </p:nvSpPr>
        <p:spPr>
          <a:xfrm>
            <a:off x="4578420" y="2834934"/>
            <a:ext cx="2037966" cy="47131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324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>
                <a:solidFill>
                  <a:srgbClr val="2F2F2F"/>
                </a:solidFill>
              </a:defRPr>
            </a:lvl1pPr>
          </a:lstStyle>
          <a:p>
            <a:r>
              <a:rPr lang="en-US" dirty="0"/>
              <a:t>Table styling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256498" y="2834932"/>
            <a:ext cx="6359889" cy="4596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1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497" y="2449746"/>
            <a:ext cx="4538150" cy="239080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ts val="1654"/>
              </a:lnSpc>
              <a:defRPr sz="1544" spc="-83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64" name="MS logo gray - EM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6497" y="587329"/>
            <a:ext cx="515910" cy="26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5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151447" y="8132253"/>
            <a:ext cx="2521195" cy="2630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0833" tIns="100833" rIns="100833" bIns="100833" numCol="1" anchor="t" anchorCtr="0" compatLnSpc="1">
            <a:prstTxWarp prst="textNoShape">
              <a:avLst/>
            </a:prstTxWarp>
            <a:spAutoFit/>
          </a:bodyPr>
          <a:lstStyle/>
          <a:p>
            <a:pPr defTabSz="513983" eaLnBrk="0" hangingPunct="0"/>
            <a:r>
              <a:rPr lang="en-US" sz="386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2119" y="626756"/>
            <a:ext cx="818020" cy="40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37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57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49126" y="377952"/>
            <a:ext cx="6557963" cy="10728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475" dirty="0">
                <a:latin typeface="Segoe UI Light" charset="0"/>
                <a:ea typeface="Segoe UI Light" charset="0"/>
                <a:cs typeface="Segoe UI Light" charset="0"/>
              </a:rPr>
              <a:t>Presentation fonts/typography (no bullets)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49127" y="1450848"/>
            <a:ext cx="6558855" cy="7083552"/>
          </a:xfrm>
          <a:prstGeom prst="rect">
            <a:avLst/>
          </a:prstGeom>
        </p:spPr>
        <p:txBody>
          <a:bodyPr vert="horz" wrap="square" lIns="182880" tIns="91440" rIns="182880" bIns="91440" rtlCol="0">
            <a:no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</a:pPr>
            <a:r>
              <a:rPr lang="en-US" dirty="0"/>
              <a:t>Bullets points (20pt regular font)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7074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 strike="noStrike">
                <a:solidFill>
                  <a:srgbClr val="2F2F2F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110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2025" strike="noStrike" baseline="0">
                <a:solidFill>
                  <a:srgbClr val="2F2F2F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0560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Device layout 3</a:t>
            </a:r>
          </a:p>
        </p:txBody>
      </p:sp>
    </p:spTree>
    <p:extLst>
      <p:ext uri="{BB962C8B-B14F-4D97-AF65-F5344CB8AC3E}">
        <p14:creationId xmlns:p14="http://schemas.microsoft.com/office/powerpoint/2010/main" val="35255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B064-A49E-4EA0-BCC1-75E469B2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EB094-3CC5-45B1-BA14-90B2CAFEF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B145C-9BCF-46CF-A8C9-AAECE440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D9F4-9BED-4303-9B87-9587299271BE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F7208-2D5E-4B54-BB23-736F234F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5D1B1-6BA8-43C2-B921-46D61E83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EBEF-28F9-4B57-AF8A-AC290EDC7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2025" strike="noStrike" baseline="0">
                <a:solidFill>
                  <a:srgbClr val="2F2F2F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5352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42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 hasCustomPrompt="1"/>
          </p:nvPr>
        </p:nvSpPr>
        <p:spPr>
          <a:xfrm>
            <a:off x="256497" y="1175897"/>
            <a:ext cx="4193237" cy="474425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2977" spc="-83" dirty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ts val="3088"/>
              </a:lnSpc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45707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5"/>
          <p:cNvSpPr>
            <a:spLocks noGrp="1"/>
          </p:cNvSpPr>
          <p:nvPr>
            <p:ph type="title" hasCustomPrompt="1"/>
          </p:nvPr>
        </p:nvSpPr>
        <p:spPr>
          <a:xfrm>
            <a:off x="256497" y="1175897"/>
            <a:ext cx="4193237" cy="474425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2977" spc="-83" dirty="0">
                <a:solidFill>
                  <a:schemeClr val="tx2"/>
                </a:solidFill>
              </a:defRPr>
            </a:lvl1pPr>
          </a:lstStyle>
          <a:p>
            <a:pPr marL="0" lvl="0">
              <a:lnSpc>
                <a:spcPts val="3088"/>
              </a:lnSpc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769727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5"/>
          <p:cNvSpPr>
            <a:spLocks noGrp="1"/>
          </p:cNvSpPr>
          <p:nvPr>
            <p:ph type="title" hasCustomPrompt="1"/>
          </p:nvPr>
        </p:nvSpPr>
        <p:spPr>
          <a:xfrm>
            <a:off x="256497" y="1175897"/>
            <a:ext cx="4193237" cy="474425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2977" spc="-83" dirty="0">
                <a:solidFill>
                  <a:schemeClr val="tx2"/>
                </a:solidFill>
              </a:defRPr>
            </a:lvl1pPr>
          </a:lstStyle>
          <a:p>
            <a:pPr marL="0" lvl="0">
              <a:lnSpc>
                <a:spcPts val="3088"/>
              </a:lnSpc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927714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Device layout 1: one column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6498" y="2509778"/>
            <a:ext cx="2676494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324"/>
              </a:lnSpc>
              <a:buNone/>
              <a:defRPr sz="1103" b="0" i="0">
                <a:solidFill>
                  <a:schemeClr val="tx1"/>
                </a:solidFill>
                <a:latin typeface="+mn-lt"/>
              </a:defRPr>
            </a:lvl1pPr>
            <a:lvl2pPr marL="126030" indent="0">
              <a:buNone/>
              <a:defRPr/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pt-BR" dirty="0"/>
              <a:t>Subhead Segoe UI Regular 20/24. Em volor resequaectur.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7" y="3610131"/>
            <a:ext cx="2676493" cy="1410643"/>
          </a:xfrm>
          <a:prstGeom prst="rect">
            <a:avLst/>
          </a:prstGeom>
        </p:spPr>
        <p:txBody>
          <a:bodyPr lIns="0" tIns="0" rIns="0" bIns="0"/>
          <a:lstStyle>
            <a:lvl1pPr marL="157538" indent="-157538">
              <a:lnSpc>
                <a:spcPts val="993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771" b="0" i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993"/>
              </a:lnSpc>
              <a:spcBef>
                <a:spcPts val="0"/>
              </a:spcBef>
              <a:buNone/>
              <a:defRPr sz="771">
                <a:solidFill>
                  <a:schemeClr val="tx1"/>
                </a:solidFill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en-US" dirty="0"/>
              <a:t>Body copy 14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 ape </a:t>
            </a:r>
            <a:r>
              <a:rPr lang="en-US" dirty="0" err="1"/>
              <a:t>est</a:t>
            </a:r>
            <a:r>
              <a:rPr lang="en-US" dirty="0"/>
              <a:t>, qui </a:t>
            </a:r>
            <a:r>
              <a:rPr lang="en-US" dirty="0" err="1"/>
              <a:t>sincit</a:t>
            </a:r>
            <a:r>
              <a:rPr lang="en-US" dirty="0"/>
              <a:t>, </a:t>
            </a:r>
            <a:r>
              <a:rPr lang="en-US" dirty="0" err="1"/>
              <a:t>omnimusdae</a:t>
            </a:r>
            <a:r>
              <a:rPr lang="en-US" dirty="0"/>
              <a:t>. </a:t>
            </a:r>
            <a:r>
              <a:rPr lang="en-US" dirty="0" err="1"/>
              <a:t>Icaecatur</a:t>
            </a:r>
            <a:r>
              <a:rPr lang="en-US" dirty="0"/>
              <a:t>. </a:t>
            </a:r>
            <a:r>
              <a:rPr lang="en-US" dirty="0" err="1"/>
              <a:t>Boribus</a:t>
            </a:r>
            <a:r>
              <a:rPr lang="en-US" dirty="0"/>
              <a:t> </a:t>
            </a:r>
            <a:r>
              <a:rPr lang="en-US" dirty="0" err="1"/>
              <a:t>sinctius</a:t>
            </a:r>
            <a:r>
              <a:rPr lang="en-US" dirty="0"/>
              <a:t> </a:t>
            </a:r>
            <a:r>
              <a:rPr lang="en-US" dirty="0" err="1"/>
              <a:t>nimaxime</a:t>
            </a:r>
            <a:r>
              <a:rPr lang="en-US" dirty="0"/>
              <a:t> </a:t>
            </a:r>
            <a:r>
              <a:rPr lang="en-US" dirty="0" err="1"/>
              <a:t>nonsequibus</a:t>
            </a:r>
            <a:r>
              <a:rPr lang="en-US" dirty="0"/>
              <a:t> </a:t>
            </a:r>
            <a:r>
              <a:rPr lang="en-US" dirty="0" err="1"/>
              <a:t>dollendis</a:t>
            </a:r>
            <a:r>
              <a:rPr lang="en-US" dirty="0"/>
              <a:t> as </a:t>
            </a:r>
            <a:r>
              <a:rPr lang="en-US" dirty="0" err="1"/>
              <a:t>autestiatur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Body copy 14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 ape </a:t>
            </a:r>
            <a:r>
              <a:rPr lang="en-US" dirty="0" err="1"/>
              <a:t>est</a:t>
            </a:r>
            <a:r>
              <a:rPr lang="en-US" dirty="0"/>
              <a:t>, qui </a:t>
            </a:r>
            <a:r>
              <a:rPr lang="en-US" dirty="0" err="1"/>
              <a:t>sincit</a:t>
            </a:r>
            <a:r>
              <a:rPr lang="en-US" dirty="0"/>
              <a:t>, </a:t>
            </a:r>
            <a:r>
              <a:rPr lang="en-US" dirty="0" err="1"/>
              <a:t>omnimusdae</a:t>
            </a:r>
            <a:r>
              <a:rPr lang="en-US" dirty="0"/>
              <a:t>. </a:t>
            </a:r>
            <a:r>
              <a:rPr lang="en-US" dirty="0" err="1"/>
              <a:t>Icaecatur</a:t>
            </a:r>
            <a:r>
              <a:rPr lang="en-US" dirty="0"/>
              <a:t>. </a:t>
            </a:r>
            <a:r>
              <a:rPr lang="en-US" dirty="0" err="1"/>
              <a:t>Boribus</a:t>
            </a:r>
            <a:r>
              <a:rPr lang="en-US" dirty="0"/>
              <a:t> </a:t>
            </a:r>
            <a:r>
              <a:rPr lang="en-US" dirty="0" err="1"/>
              <a:t>sinctius</a:t>
            </a:r>
            <a:r>
              <a:rPr lang="en-US" dirty="0"/>
              <a:t> </a:t>
            </a:r>
            <a:r>
              <a:rPr lang="en-US" dirty="0" err="1"/>
              <a:t>nimaxime</a:t>
            </a:r>
            <a:r>
              <a:rPr lang="en-US" dirty="0"/>
              <a:t> </a:t>
            </a:r>
            <a:r>
              <a:rPr lang="en-US" dirty="0" err="1"/>
              <a:t>nonsequibus</a:t>
            </a:r>
            <a:r>
              <a:rPr lang="en-US" dirty="0"/>
              <a:t> </a:t>
            </a:r>
            <a:r>
              <a:rPr lang="en-US" dirty="0" err="1"/>
              <a:t>dollendis</a:t>
            </a:r>
            <a:r>
              <a:rPr lang="en-US" dirty="0"/>
              <a:t> as </a:t>
            </a:r>
            <a:r>
              <a:rPr lang="en-US" dirty="0" err="1"/>
              <a:t>autestiatur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Body copy 14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 ape </a:t>
            </a:r>
            <a:r>
              <a:rPr lang="en-US" dirty="0" err="1"/>
              <a:t>est</a:t>
            </a:r>
            <a:r>
              <a:rPr lang="en-US" dirty="0"/>
              <a:t>, qui </a:t>
            </a:r>
            <a:r>
              <a:rPr lang="en-US" dirty="0" err="1"/>
              <a:t>sincit</a:t>
            </a:r>
            <a:r>
              <a:rPr lang="en-US" dirty="0"/>
              <a:t>, </a:t>
            </a:r>
            <a:r>
              <a:rPr lang="en-US" dirty="0" err="1"/>
              <a:t>omnimusdae</a:t>
            </a:r>
            <a:r>
              <a:rPr lang="en-US" dirty="0"/>
              <a:t>. </a:t>
            </a:r>
            <a:r>
              <a:rPr lang="en-US" dirty="0" err="1"/>
              <a:t>Icaecatur</a:t>
            </a:r>
            <a:r>
              <a:rPr lang="en-US" dirty="0"/>
              <a:t>. </a:t>
            </a:r>
            <a:r>
              <a:rPr lang="en-US" dirty="0" err="1"/>
              <a:t>Boribus</a:t>
            </a:r>
            <a:r>
              <a:rPr lang="en-US" dirty="0"/>
              <a:t> </a:t>
            </a:r>
            <a:r>
              <a:rPr lang="en-US" dirty="0" err="1"/>
              <a:t>sinctius</a:t>
            </a:r>
            <a:r>
              <a:rPr lang="en-US" dirty="0"/>
              <a:t> </a:t>
            </a:r>
            <a:r>
              <a:rPr lang="en-US" dirty="0" err="1"/>
              <a:t>nimaxime</a:t>
            </a:r>
            <a:r>
              <a:rPr lang="en-US" dirty="0"/>
              <a:t> </a:t>
            </a:r>
            <a:r>
              <a:rPr lang="en-US" dirty="0" err="1"/>
              <a:t>nonsequibus</a:t>
            </a:r>
            <a:r>
              <a:rPr lang="en-US" dirty="0"/>
              <a:t> </a:t>
            </a:r>
            <a:r>
              <a:rPr lang="en-US" dirty="0" err="1"/>
              <a:t>dollendis</a:t>
            </a:r>
            <a:r>
              <a:rPr lang="en-US" dirty="0"/>
              <a:t> as </a:t>
            </a:r>
            <a:r>
              <a:rPr lang="en-US" dirty="0" err="1"/>
              <a:t>autestiatur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826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Device layout 2: two columns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8" y="2609966"/>
            <a:ext cx="952451" cy="15645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93"/>
              </a:lnSpc>
              <a:spcBef>
                <a:spcPts val="496"/>
              </a:spcBef>
              <a:buNone/>
              <a:defRPr sz="771" b="1">
                <a:solidFill>
                  <a:schemeClr val="accent1"/>
                </a:solidFill>
                <a:latin typeface="+mn-lt"/>
              </a:defRPr>
            </a:lvl1pPr>
            <a:lvl2pPr marL="0" marR="0" indent="0" algn="l" defTabSz="514233" rtl="0" eaLnBrk="1" fontAlgn="auto" latinLnBrk="0" hangingPunct="1">
              <a:lnSpc>
                <a:spcPts val="993"/>
              </a:lnSpc>
              <a:spcBef>
                <a:spcPts val="248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771">
                <a:solidFill>
                  <a:schemeClr val="tx1"/>
                </a:solidFill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lvl="0"/>
            <a:r>
              <a:rPr lang="en-US" dirty="0"/>
              <a:t>Paragraph title Segoe UI bold 14</a:t>
            </a:r>
          </a:p>
          <a:p>
            <a:pPr lvl="1"/>
            <a:r>
              <a:rPr lang="en-US" dirty="0"/>
              <a:t>Body copy Segoe Regular 14/18.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 ape </a:t>
            </a:r>
            <a:r>
              <a:rPr lang="en-US" dirty="0" err="1"/>
              <a:t>est</a:t>
            </a:r>
            <a:r>
              <a:rPr lang="en-US" dirty="0"/>
              <a:t>, qui </a:t>
            </a:r>
            <a:r>
              <a:rPr lang="en-US" dirty="0" err="1"/>
              <a:t>sincit</a:t>
            </a:r>
            <a:r>
              <a:rPr lang="en-US" dirty="0"/>
              <a:t>. </a:t>
            </a:r>
            <a:r>
              <a:rPr lang="en-US" dirty="0" err="1"/>
              <a:t>Unt</a:t>
            </a:r>
            <a:r>
              <a:rPr lang="en-US" dirty="0"/>
              <a:t> faces et </a:t>
            </a:r>
            <a:r>
              <a:rPr lang="en-US" dirty="0" err="1"/>
              <a:t>labore</a:t>
            </a:r>
            <a:r>
              <a:rPr lang="en-US" dirty="0"/>
              <a:t> </a:t>
            </a:r>
            <a:r>
              <a:rPr lang="en-US" dirty="0" err="1"/>
              <a:t>ium</a:t>
            </a:r>
            <a:r>
              <a:rPr lang="en-US" dirty="0"/>
              <a:t> el id et re od </a:t>
            </a:r>
            <a:r>
              <a:rPr lang="en-US" dirty="0" err="1"/>
              <a:t>utem</a:t>
            </a:r>
            <a:r>
              <a:rPr lang="en-US" dirty="0"/>
              <a:t> que </a:t>
            </a:r>
            <a:r>
              <a:rPr lang="en-US" dirty="0" err="1"/>
              <a:t>nist</a:t>
            </a:r>
            <a:r>
              <a:rPr lang="en-US" dirty="0"/>
              <a:t> et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is et lam, </a:t>
            </a:r>
            <a:r>
              <a:rPr lang="en-US" dirty="0" err="1"/>
              <a:t>vendunt</a:t>
            </a:r>
            <a:r>
              <a:rPr lang="en-US" dirty="0"/>
              <a:t> </a:t>
            </a:r>
            <a:r>
              <a:rPr lang="en-US" dirty="0" err="1"/>
              <a:t>voluptatur</a:t>
            </a:r>
            <a:r>
              <a:rPr lang="en-US" dirty="0"/>
              <a:t>. 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337810" y="2609966"/>
            <a:ext cx="952451" cy="15645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93"/>
              </a:lnSpc>
              <a:spcBef>
                <a:spcPts val="496"/>
              </a:spcBef>
              <a:buNone/>
              <a:defRPr lang="en-US" sz="771" b="1" kern="1200" spc="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514233" rtl="0" eaLnBrk="1" fontAlgn="auto" latinLnBrk="0" hangingPunct="1">
              <a:lnSpc>
                <a:spcPts val="993"/>
              </a:lnSpc>
              <a:spcBef>
                <a:spcPts val="248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771">
                <a:solidFill>
                  <a:schemeClr val="tx1"/>
                </a:solidFill>
              </a:defRPr>
            </a:lvl2pPr>
            <a:lvl3pPr marL="252060" indent="0">
              <a:buNone/>
              <a:defRPr/>
            </a:lvl3pPr>
            <a:lvl4pPr marL="378091" indent="0">
              <a:buNone/>
              <a:defRPr/>
            </a:lvl4pPr>
            <a:lvl5pPr marL="504120" indent="0">
              <a:buNone/>
              <a:defRPr/>
            </a:lvl5pPr>
          </a:lstStyle>
          <a:p>
            <a:pPr marL="0" marR="0" lvl="0" indent="0" algn="l" defTabSz="514233" rtl="0" eaLnBrk="1" fontAlgn="auto" latinLnBrk="0" hangingPunct="1">
              <a:lnSpc>
                <a:spcPts val="993"/>
              </a:lnSpc>
              <a:spcBef>
                <a:spcPts val="496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</a:pPr>
            <a:r>
              <a:rPr lang="en-US" dirty="0"/>
              <a:t>Paragraph title Segoe UI bold 14</a:t>
            </a:r>
          </a:p>
          <a:p>
            <a:pPr lvl="1"/>
            <a:r>
              <a:rPr lang="en-US" dirty="0"/>
              <a:t>Body copy Segoe Regular 14/18. </a:t>
            </a:r>
            <a:r>
              <a:rPr lang="en-US" dirty="0" err="1"/>
              <a:t>Cavorest</a:t>
            </a:r>
            <a:r>
              <a:rPr lang="en-US" dirty="0"/>
              <a:t> a </a:t>
            </a:r>
            <a:r>
              <a:rPr lang="en-US" dirty="0" err="1"/>
              <a:t>aut</a:t>
            </a:r>
            <a:r>
              <a:rPr lang="en-US" dirty="0"/>
              <a:t> arum </a:t>
            </a:r>
            <a:r>
              <a:rPr lang="en-US" dirty="0" err="1"/>
              <a:t>quam</a:t>
            </a:r>
            <a:r>
              <a:rPr lang="en-US" dirty="0"/>
              <a:t> id eat ape </a:t>
            </a:r>
            <a:r>
              <a:rPr lang="en-US" dirty="0" err="1"/>
              <a:t>est</a:t>
            </a:r>
            <a:r>
              <a:rPr lang="en-US" dirty="0"/>
              <a:t>, qui </a:t>
            </a:r>
            <a:r>
              <a:rPr lang="en-US" dirty="0" err="1"/>
              <a:t>sincit</a:t>
            </a:r>
            <a:r>
              <a:rPr lang="en-US" dirty="0"/>
              <a:t>. </a:t>
            </a:r>
            <a:r>
              <a:rPr lang="en-US" dirty="0" err="1"/>
              <a:t>Unt</a:t>
            </a:r>
            <a:r>
              <a:rPr lang="en-US" dirty="0"/>
              <a:t> faces et </a:t>
            </a:r>
            <a:r>
              <a:rPr lang="en-US" dirty="0" err="1"/>
              <a:t>labore</a:t>
            </a:r>
            <a:r>
              <a:rPr lang="en-US" dirty="0"/>
              <a:t> </a:t>
            </a:r>
            <a:r>
              <a:rPr lang="en-US" dirty="0" err="1"/>
              <a:t>ium</a:t>
            </a:r>
            <a:r>
              <a:rPr lang="en-US" dirty="0"/>
              <a:t> el id et re od </a:t>
            </a:r>
            <a:r>
              <a:rPr lang="en-US" dirty="0" err="1"/>
              <a:t>utem</a:t>
            </a:r>
            <a:r>
              <a:rPr lang="en-US" dirty="0"/>
              <a:t> que </a:t>
            </a:r>
            <a:r>
              <a:rPr lang="en-US" dirty="0" err="1"/>
              <a:t>nist</a:t>
            </a:r>
            <a:r>
              <a:rPr lang="en-US" dirty="0"/>
              <a:t> et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is et lam, </a:t>
            </a:r>
            <a:r>
              <a:rPr lang="en-US" dirty="0" err="1"/>
              <a:t>vendunt</a:t>
            </a:r>
            <a:r>
              <a:rPr lang="en-US" dirty="0"/>
              <a:t> </a:t>
            </a:r>
            <a:r>
              <a:rPr lang="en-US" dirty="0" err="1"/>
              <a:t>voluptatur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97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498" y="827239"/>
            <a:ext cx="635988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ts val="1764"/>
              </a:lnSpc>
              <a:defRPr sz="1544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Device layout 3</a:t>
            </a:r>
          </a:p>
        </p:txBody>
      </p:sp>
    </p:spTree>
    <p:extLst>
      <p:ext uri="{BB962C8B-B14F-4D97-AF65-F5344CB8AC3E}">
        <p14:creationId xmlns:p14="http://schemas.microsoft.com/office/powerpoint/2010/main" val="398389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88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740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1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233" rtl="0" eaLnBrk="1" latinLnBrk="0" hangingPunct="1">
        <a:lnSpc>
          <a:spcPct val="90000"/>
        </a:lnSpc>
        <a:spcBef>
          <a:spcPct val="0"/>
        </a:spcBef>
        <a:buNone/>
        <a:defRPr lang="en-US" sz="2646" b="0" kern="1200" cap="none" spc="-83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126030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98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252060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544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378091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324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504120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21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630151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21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14140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6pPr>
      <a:lvl7pPr marL="1671257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7pPr>
      <a:lvl8pPr marL="1928373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8pPr>
      <a:lvl9pPr marL="2185490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1pPr>
      <a:lvl2pPr marL="257116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2pPr>
      <a:lvl3pPr marL="514233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3pPr>
      <a:lvl4pPr marL="771349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4pPr>
      <a:lvl5pPr marL="1028465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5pPr>
      <a:lvl6pPr marL="1285582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6pPr>
      <a:lvl7pPr marL="1542698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7pPr>
      <a:lvl8pPr marL="1799814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8pPr>
      <a:lvl9pPr marL="2056931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777" userDrawn="1">
          <p15:clr>
            <a:srgbClr val="C35EA4"/>
          </p15:clr>
        </p15:guide>
        <p15:guide id="4" pos="860" userDrawn="1">
          <p15:clr>
            <a:srgbClr val="C35EA4"/>
          </p15:clr>
        </p15:guide>
        <p15:guide id="5" pos="1473" userDrawn="1">
          <p15:clr>
            <a:srgbClr val="C35EA4"/>
          </p15:clr>
        </p15:guide>
        <p15:guide id="6" pos="1555" userDrawn="1">
          <p15:clr>
            <a:srgbClr val="C35EA4"/>
          </p15:clr>
        </p15:guide>
        <p15:guide id="7" pos="2168" userDrawn="1">
          <p15:clr>
            <a:srgbClr val="C35EA4"/>
          </p15:clr>
        </p15:guide>
        <p15:guide id="9" pos="2859" userDrawn="1">
          <p15:clr>
            <a:srgbClr val="C35EA4"/>
          </p15:clr>
        </p15:guide>
        <p15:guide id="10" pos="2942" userDrawn="1">
          <p15:clr>
            <a:srgbClr val="C35EA4"/>
          </p15:clr>
        </p15:guide>
        <p15:guide id="11" pos="3557" userDrawn="1">
          <p15:clr>
            <a:srgbClr val="C35EA4"/>
          </p15:clr>
        </p15:guide>
        <p15:guide id="12" pos="3639" userDrawn="1">
          <p15:clr>
            <a:srgbClr val="C35EA4"/>
          </p15:clr>
        </p15:guide>
        <p15:guide id="16" pos="144" userDrawn="1">
          <p15:clr>
            <a:srgbClr val="F26B43"/>
          </p15:clr>
        </p15:guide>
        <p15:guide id="17" pos="4176" userDrawn="1">
          <p15:clr>
            <a:srgbClr val="F26B43"/>
          </p15:clr>
        </p15:guide>
        <p15:guide id="18" orient="horz" pos="1001" userDrawn="1">
          <p15:clr>
            <a:srgbClr val="5ACBF0"/>
          </p15:clr>
        </p15:guide>
        <p15:guide id="19" orient="horz" pos="1821" userDrawn="1">
          <p15:clr>
            <a:srgbClr val="5ACBF0"/>
          </p15:clr>
        </p15:guide>
        <p15:guide id="20" orient="horz" pos="807" userDrawn="1">
          <p15:clr>
            <a:srgbClr val="5ACBF0"/>
          </p15:clr>
        </p15:guide>
        <p15:guide id="21" orient="horz" pos="2019" userDrawn="1">
          <p15:clr>
            <a:srgbClr val="5ACBF0"/>
          </p15:clr>
        </p15:guide>
        <p15:guide id="22" orient="horz" pos="2840" userDrawn="1">
          <p15:clr>
            <a:srgbClr val="5ACBF0"/>
          </p15:clr>
        </p15:guide>
        <p15:guide id="23" orient="horz" pos="3033" userDrawn="1">
          <p15:clr>
            <a:srgbClr val="5ACBF0"/>
          </p15:clr>
        </p15:guide>
        <p15:guide id="25" orient="horz" pos="377" userDrawn="1">
          <p15:clr>
            <a:srgbClr val="F26B43"/>
          </p15:clr>
        </p15:guide>
        <p15:guide id="26" orient="horz" pos="5493" userDrawn="1">
          <p15:clr>
            <a:srgbClr val="F26B43"/>
          </p15:clr>
        </p15:guide>
        <p15:guide id="27" orient="horz" pos="3855" userDrawn="1">
          <p15:clr>
            <a:srgbClr val="5ACBF0"/>
          </p15:clr>
        </p15:guide>
        <p15:guide id="28" orient="horz" pos="4051" userDrawn="1">
          <p15:clr>
            <a:srgbClr val="5ACBF0"/>
          </p15:clr>
        </p15:guide>
        <p15:guide id="29" orient="horz" pos="4872" userDrawn="1">
          <p15:clr>
            <a:srgbClr val="5ACBF0"/>
          </p15:clr>
        </p15:guide>
        <p15:guide id="30" orient="horz" pos="5067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47" y="386017"/>
            <a:ext cx="6556410" cy="1199553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1449" y="1585571"/>
            <a:ext cx="6555106" cy="1355756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519928" y="4337243"/>
            <a:ext cx="9144831" cy="46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31" r:id="rId3"/>
    <p:sldLayoutId id="2147483739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233" rtl="0" eaLnBrk="1" latinLnBrk="0" hangingPunct="1">
        <a:lnSpc>
          <a:spcPct val="90000"/>
        </a:lnSpc>
        <a:spcBef>
          <a:spcPct val="0"/>
        </a:spcBef>
        <a:buNone/>
        <a:defRPr lang="en-US" sz="2646" b="0" kern="1200" cap="none" spc="-83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126030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98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252060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544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378091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324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504120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21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630151" marR="0" indent="-126030" algn="l" defTabSz="51423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21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14140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6pPr>
      <a:lvl7pPr marL="1671257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7pPr>
      <a:lvl8pPr marL="1928373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8pPr>
      <a:lvl9pPr marL="2185490" indent="-128558" algn="l" defTabSz="514233" rtl="0" eaLnBrk="1" latinLnBrk="0" hangingPunct="1">
        <a:spcBef>
          <a:spcPct val="20000"/>
        </a:spcBef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1pPr>
      <a:lvl2pPr marL="257116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2pPr>
      <a:lvl3pPr marL="514233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3pPr>
      <a:lvl4pPr marL="771349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4pPr>
      <a:lvl5pPr marL="1028465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5pPr>
      <a:lvl6pPr marL="1285582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6pPr>
      <a:lvl7pPr marL="1542698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7pPr>
      <a:lvl8pPr marL="1799814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8pPr>
      <a:lvl9pPr marL="2056931" algn="l" defTabSz="514233" rtl="0" eaLnBrk="1" latinLnBrk="0" hangingPunct="1">
        <a:defRPr sz="9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777" userDrawn="1">
          <p15:clr>
            <a:srgbClr val="C35EA4"/>
          </p15:clr>
        </p15:guide>
        <p15:guide id="4" pos="860" userDrawn="1">
          <p15:clr>
            <a:srgbClr val="C35EA4"/>
          </p15:clr>
        </p15:guide>
        <p15:guide id="5" pos="1473" userDrawn="1">
          <p15:clr>
            <a:srgbClr val="C35EA4"/>
          </p15:clr>
        </p15:guide>
        <p15:guide id="6" pos="1555" userDrawn="1">
          <p15:clr>
            <a:srgbClr val="C35EA4"/>
          </p15:clr>
        </p15:guide>
        <p15:guide id="7" pos="2168" userDrawn="1">
          <p15:clr>
            <a:srgbClr val="C35EA4"/>
          </p15:clr>
        </p15:guide>
        <p15:guide id="8" pos="2252" userDrawn="1">
          <p15:clr>
            <a:srgbClr val="C35EA4"/>
          </p15:clr>
        </p15:guide>
        <p15:guide id="9" pos="2859" userDrawn="1">
          <p15:clr>
            <a:srgbClr val="C35EA4"/>
          </p15:clr>
        </p15:guide>
        <p15:guide id="10" pos="2942" userDrawn="1">
          <p15:clr>
            <a:srgbClr val="C35EA4"/>
          </p15:clr>
        </p15:guide>
        <p15:guide id="11" pos="3557" userDrawn="1">
          <p15:clr>
            <a:srgbClr val="C35EA4"/>
          </p15:clr>
        </p15:guide>
        <p15:guide id="12" pos="3639" userDrawn="1">
          <p15:clr>
            <a:srgbClr val="C35EA4"/>
          </p15:clr>
        </p15:guide>
        <p15:guide id="16" pos="165" userDrawn="1">
          <p15:clr>
            <a:srgbClr val="F26B43"/>
          </p15:clr>
        </p15:guide>
        <p15:guide id="17" pos="4251" userDrawn="1">
          <p15:clr>
            <a:srgbClr val="F26B43"/>
          </p15:clr>
        </p15:guide>
        <p15:guide id="18" orient="horz" pos="1001" userDrawn="1">
          <p15:clr>
            <a:srgbClr val="5ACBF0"/>
          </p15:clr>
        </p15:guide>
        <p15:guide id="19" orient="horz" pos="1821" userDrawn="1">
          <p15:clr>
            <a:srgbClr val="5ACBF0"/>
          </p15:clr>
        </p15:guide>
        <p15:guide id="20" orient="horz" pos="807" userDrawn="1">
          <p15:clr>
            <a:srgbClr val="5ACBF0"/>
          </p15:clr>
        </p15:guide>
        <p15:guide id="21" orient="horz" pos="2019" userDrawn="1">
          <p15:clr>
            <a:srgbClr val="5ACBF0"/>
          </p15:clr>
        </p15:guide>
        <p15:guide id="22" orient="horz" pos="2840" userDrawn="1">
          <p15:clr>
            <a:srgbClr val="5ACBF0"/>
          </p15:clr>
        </p15:guide>
        <p15:guide id="23" orient="horz" pos="3033" userDrawn="1">
          <p15:clr>
            <a:srgbClr val="5ACBF0"/>
          </p15:clr>
        </p15:guide>
        <p15:guide id="25" orient="horz" pos="377" userDrawn="1">
          <p15:clr>
            <a:srgbClr val="F26B43"/>
          </p15:clr>
        </p15:guide>
        <p15:guide id="26" orient="horz" pos="5493" userDrawn="1">
          <p15:clr>
            <a:srgbClr val="F26B43"/>
          </p15:clr>
        </p15:guide>
        <p15:guide id="27" orient="horz" pos="3855" userDrawn="1">
          <p15:clr>
            <a:srgbClr val="5ACBF0"/>
          </p15:clr>
        </p15:guide>
        <p15:guide id="28" orient="horz" pos="4051" userDrawn="1">
          <p15:clr>
            <a:srgbClr val="5ACBF0"/>
          </p15:clr>
        </p15:guide>
        <p15:guide id="29" orient="horz" pos="4872" userDrawn="1">
          <p15:clr>
            <a:srgbClr val="5ACBF0"/>
          </p15:clr>
        </p15:guide>
        <p15:guide id="30" orient="horz" pos="5067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8599F96-265F-4C4F-A186-A444683CD567}"/>
              </a:ext>
            </a:extLst>
          </p:cNvPr>
          <p:cNvSpPr/>
          <p:nvPr/>
        </p:nvSpPr>
        <p:spPr bwMode="auto">
          <a:xfrm>
            <a:off x="0" y="7930837"/>
            <a:ext cx="6858000" cy="1235506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78833A-4F90-48C1-BF2D-1A751C9373B2}"/>
              </a:ext>
            </a:extLst>
          </p:cNvPr>
          <p:cNvSpPr/>
          <p:nvPr/>
        </p:nvSpPr>
        <p:spPr bwMode="auto">
          <a:xfrm>
            <a:off x="0" y="0"/>
            <a:ext cx="6858000" cy="648157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67E6B70-4479-407D-B99E-EA3A32A4801C}"/>
              </a:ext>
            </a:extLst>
          </p:cNvPr>
          <p:cNvSpPr/>
          <p:nvPr/>
        </p:nvSpPr>
        <p:spPr bwMode="auto">
          <a:xfrm>
            <a:off x="217016" y="4226937"/>
            <a:ext cx="6434796" cy="315004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046E4DE-4958-4A3E-A0E2-934870924369}"/>
              </a:ext>
            </a:extLst>
          </p:cNvPr>
          <p:cNvSpPr/>
          <p:nvPr/>
        </p:nvSpPr>
        <p:spPr bwMode="auto">
          <a:xfrm>
            <a:off x="217016" y="943473"/>
            <a:ext cx="6434796" cy="3225830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graphicFrame>
        <p:nvGraphicFramePr>
          <p:cNvPr id="81" name="Chart 80">
            <a:extLst>
              <a:ext uri="{FF2B5EF4-FFF2-40B4-BE49-F238E27FC236}">
                <a16:creationId xmlns:a16="http://schemas.microsoft.com/office/drawing/2014/main" id="{A1D22118-1936-4B07-98EE-F6CE5F29E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7566444"/>
              </p:ext>
            </p:extLst>
          </p:nvPr>
        </p:nvGraphicFramePr>
        <p:xfrm>
          <a:off x="-430760" y="1622602"/>
          <a:ext cx="7761448" cy="517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5" name="Oval 84">
            <a:extLst>
              <a:ext uri="{FF2B5EF4-FFF2-40B4-BE49-F238E27FC236}">
                <a16:creationId xmlns:a16="http://schemas.microsoft.com/office/drawing/2014/main" id="{0AF77BB1-CAC0-4C90-9DAB-715F29157968}"/>
              </a:ext>
            </a:extLst>
          </p:cNvPr>
          <p:cNvSpPr/>
          <p:nvPr/>
        </p:nvSpPr>
        <p:spPr bwMode="auto">
          <a:xfrm>
            <a:off x="3144831" y="1443008"/>
            <a:ext cx="573732" cy="573732"/>
          </a:xfrm>
          <a:prstGeom prst="ellipse">
            <a:avLst/>
          </a:prstGeom>
          <a:solidFill>
            <a:schemeClr val="accent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CB35A5D-4911-4E29-B698-301B72D12805}"/>
              </a:ext>
            </a:extLst>
          </p:cNvPr>
          <p:cNvSpPr/>
          <p:nvPr/>
        </p:nvSpPr>
        <p:spPr bwMode="auto">
          <a:xfrm>
            <a:off x="3144831" y="6272436"/>
            <a:ext cx="573732" cy="573732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B8C331E-15E9-49E6-89A3-3400502EF126}"/>
              </a:ext>
            </a:extLst>
          </p:cNvPr>
          <p:cNvSpPr/>
          <p:nvPr/>
        </p:nvSpPr>
        <p:spPr bwMode="auto">
          <a:xfrm>
            <a:off x="5220122" y="2665974"/>
            <a:ext cx="573732" cy="573732"/>
          </a:xfrm>
          <a:prstGeom prst="ellipse">
            <a:avLst/>
          </a:prstGeom>
          <a:solidFill>
            <a:schemeClr val="accent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55D7E32-7D7D-4FD5-9629-05303CC596DF}"/>
              </a:ext>
            </a:extLst>
          </p:cNvPr>
          <p:cNvSpPr/>
          <p:nvPr/>
        </p:nvSpPr>
        <p:spPr bwMode="auto">
          <a:xfrm>
            <a:off x="5220122" y="5124509"/>
            <a:ext cx="573732" cy="573732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5AD9A87-583C-4CDE-A97F-6082F9D1A57C}"/>
              </a:ext>
            </a:extLst>
          </p:cNvPr>
          <p:cNvSpPr/>
          <p:nvPr/>
        </p:nvSpPr>
        <p:spPr bwMode="auto">
          <a:xfrm>
            <a:off x="1063187" y="2665974"/>
            <a:ext cx="573732" cy="573732"/>
          </a:xfrm>
          <a:prstGeom prst="ellipse">
            <a:avLst/>
          </a:prstGeom>
          <a:solidFill>
            <a:schemeClr val="accent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C9836BC-5A9A-40F8-AB8C-60A26702600D}"/>
              </a:ext>
            </a:extLst>
          </p:cNvPr>
          <p:cNvSpPr/>
          <p:nvPr/>
        </p:nvSpPr>
        <p:spPr bwMode="auto">
          <a:xfrm>
            <a:off x="1063187" y="5124509"/>
            <a:ext cx="573732" cy="573732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F6F9D60-FB65-48F8-A1C5-209FAB61B97F}"/>
              </a:ext>
            </a:extLst>
          </p:cNvPr>
          <p:cNvSpPr/>
          <p:nvPr/>
        </p:nvSpPr>
        <p:spPr bwMode="auto">
          <a:xfrm>
            <a:off x="2520594" y="3260853"/>
            <a:ext cx="1822061" cy="1822061"/>
          </a:xfrm>
          <a:prstGeom prst="ellipse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706296-2898-4890-ADA8-ABE69032AB5D}"/>
              </a:ext>
            </a:extLst>
          </p:cNvPr>
          <p:cNvSpPr txBox="1"/>
          <p:nvPr/>
        </p:nvSpPr>
        <p:spPr>
          <a:xfrm>
            <a:off x="659398" y="92335"/>
            <a:ext cx="551280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cap="all" dirty="0">
                <a:solidFill>
                  <a:schemeClr val="bg2"/>
                </a:solidFill>
              </a:rPr>
              <a:t>Windows 10 pro: Boost Your Productivity and Help Secure Your Business</a:t>
            </a:r>
            <a:endParaRPr lang="en-US" sz="2200" cap="all" spc="-100" dirty="0">
              <a:solidFill>
                <a:schemeClr val="bg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31B76F-2367-4BFA-9A27-F7E44AAD4AC5}"/>
              </a:ext>
            </a:extLst>
          </p:cNvPr>
          <p:cNvSpPr txBox="1"/>
          <p:nvPr/>
        </p:nvSpPr>
        <p:spPr>
          <a:xfrm>
            <a:off x="725645" y="6246668"/>
            <a:ext cx="1225929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Virtualization-based security can help prevent malware installation to the OS layer.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9057DC-21D4-4E53-A395-45790A5DF0F8}"/>
              </a:ext>
            </a:extLst>
          </p:cNvPr>
          <p:cNvSpPr txBox="1"/>
          <p:nvPr/>
        </p:nvSpPr>
        <p:spPr>
          <a:xfrm>
            <a:off x="196684" y="4413052"/>
            <a:ext cx="68189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Log in with fingerprint or facial recognition.</a:t>
            </a:r>
            <a:r>
              <a:rPr lang="en-US" sz="700" baseline="30000" dirty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sz="700" baseline="30000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8B37CA-81B2-4740-B88D-436F77FD6634}"/>
              </a:ext>
            </a:extLst>
          </p:cNvPr>
          <p:cNvSpPr txBox="1"/>
          <p:nvPr/>
        </p:nvSpPr>
        <p:spPr>
          <a:xfrm>
            <a:off x="4393400" y="2948703"/>
            <a:ext cx="1122734" cy="928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50" b="1" dirty="0">
                <a:solidFill>
                  <a:schemeClr val="accent1"/>
                </a:solidFill>
              </a:rPr>
              <a:t>Windows </a:t>
            </a:r>
            <a:r>
              <a:rPr lang="en-US" sz="1050" b="1" dirty="0" err="1">
                <a:solidFill>
                  <a:schemeClr val="accent1"/>
                </a:solidFill>
              </a:rPr>
              <a:t>AutoPilot</a:t>
            </a:r>
            <a:endParaRPr lang="en-US" sz="1050" b="1" dirty="0">
              <a:solidFill>
                <a:schemeClr val="accent1"/>
              </a:solidFill>
            </a:endParaRPr>
          </a:p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Enable quick and easy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setup of new business-ready PCs. Take your new device from box to fully configured and productive with minimal (or no) help from IT.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D21F80-093B-4B17-AE49-4441A41D8BBD}"/>
              </a:ext>
            </a:extLst>
          </p:cNvPr>
          <p:cNvSpPr txBox="1"/>
          <p:nvPr/>
        </p:nvSpPr>
        <p:spPr>
          <a:xfrm>
            <a:off x="1672047" y="3115991"/>
            <a:ext cx="841737" cy="70019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050" b="1" dirty="0">
                <a:solidFill>
                  <a:schemeClr val="accent1"/>
                </a:solidFill>
              </a:rPr>
              <a:t>Windows Ink</a:t>
            </a:r>
          </a:p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Capture ideas as easily and quickly as they occur </a:t>
            </a:r>
            <a:r>
              <a:rPr lang="en-US" sz="700">
                <a:solidFill>
                  <a:schemeClr val="bg1">
                    <a:lumMod val="50000"/>
                  </a:schemeClr>
                </a:solidFill>
              </a:rPr>
              <a:t>to you— that’s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the power of Windows Ink.</a:t>
            </a:r>
            <a:r>
              <a:rPr lang="en-US" sz="700" baseline="30000" dirty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n-US" sz="700" baseline="30000" dirty="0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013E21-37F6-4C22-AC02-59279FD78B9D}"/>
              </a:ext>
            </a:extLst>
          </p:cNvPr>
          <p:cNvSpPr txBox="1"/>
          <p:nvPr/>
        </p:nvSpPr>
        <p:spPr>
          <a:xfrm>
            <a:off x="2847684" y="2307024"/>
            <a:ext cx="1168028" cy="7001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50" b="1" dirty="0">
                <a:solidFill>
                  <a:schemeClr val="accent1"/>
                </a:solidFill>
              </a:rPr>
              <a:t>Cortana</a:t>
            </a:r>
            <a:r>
              <a:rPr lang="en-US" sz="1050" baseline="30000" dirty="0">
                <a:solidFill>
                  <a:schemeClr val="accent1"/>
                </a:solidFill>
              </a:rPr>
              <a:t>4</a:t>
            </a:r>
            <a:endParaRPr lang="en-US" sz="1050" baseline="30000" dirty="0">
              <a:solidFill>
                <a:srgbClr val="C00000"/>
              </a:solidFill>
            </a:endParaRPr>
          </a:p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Your personal digital assistant is there for you wherever you need her, helping make sure nothing slips through the cracks.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B977D2-A73F-4AB0-BB47-BC52DCA5F567}"/>
              </a:ext>
            </a:extLst>
          </p:cNvPr>
          <p:cNvSpPr txBox="1"/>
          <p:nvPr/>
        </p:nvSpPr>
        <p:spPr>
          <a:xfrm>
            <a:off x="4900312" y="1968205"/>
            <a:ext cx="12462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Start up on average up to 28% faster</a:t>
            </a:r>
            <a:r>
              <a:rPr lang="en-US" sz="700" baseline="30000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than Windows 7.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F747C2-1F76-4835-A6EF-9D951FE73F06}"/>
              </a:ext>
            </a:extLst>
          </p:cNvPr>
          <p:cNvSpPr txBox="1"/>
          <p:nvPr/>
        </p:nvSpPr>
        <p:spPr>
          <a:xfrm>
            <a:off x="1012981" y="1871976"/>
            <a:ext cx="902128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Up to 3x longer battery life</a:t>
            </a:r>
            <a:r>
              <a:rPr lang="en-US" sz="7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700" baseline="30000" dirty="0">
                <a:solidFill>
                  <a:srgbClr val="C00000"/>
                </a:solidFill>
              </a:rPr>
              <a:t>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than older Windows devices</a:t>
            </a:r>
          </a:p>
        </p:txBody>
      </p:sp>
      <p:pic>
        <p:nvPicPr>
          <p:cNvPr id="37" name="MS logo gray - EMF">
            <a:extLst>
              <a:ext uri="{FF2B5EF4-FFF2-40B4-BE49-F238E27FC236}">
                <a16:creationId xmlns:a16="http://schemas.microsoft.com/office/drawing/2014/main" id="{93CA0502-05B1-4AE6-8BF3-013D5706B2E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23249" y="8824365"/>
            <a:ext cx="807428" cy="17333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881F436-B65B-498E-AF87-8B65EBB09394}"/>
              </a:ext>
            </a:extLst>
          </p:cNvPr>
          <p:cNvGrpSpPr/>
          <p:nvPr/>
        </p:nvGrpSpPr>
        <p:grpSpPr>
          <a:xfrm>
            <a:off x="3259358" y="1557535"/>
            <a:ext cx="344678" cy="344678"/>
            <a:chOff x="4589452" y="6409593"/>
            <a:chExt cx="514350" cy="514350"/>
          </a:xfrm>
        </p:grpSpPr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8E7F3E26-39CA-4D80-8847-5FACC7D299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9452" y="6409593"/>
              <a:ext cx="514350" cy="514350"/>
            </a:xfrm>
            <a:custGeom>
              <a:avLst/>
              <a:gdLst>
                <a:gd name="T0" fmla="*/ 142 w 324"/>
                <a:gd name="T1" fmla="*/ 23 h 324"/>
                <a:gd name="T2" fmla="*/ 106 w 324"/>
                <a:gd name="T3" fmla="*/ 34 h 324"/>
                <a:gd name="T4" fmla="*/ 76 w 324"/>
                <a:gd name="T5" fmla="*/ 51 h 324"/>
                <a:gd name="T6" fmla="*/ 50 w 324"/>
                <a:gd name="T7" fmla="*/ 77 h 324"/>
                <a:gd name="T8" fmla="*/ 33 w 324"/>
                <a:gd name="T9" fmla="*/ 107 h 324"/>
                <a:gd name="T10" fmla="*/ 23 w 324"/>
                <a:gd name="T11" fmla="*/ 143 h 324"/>
                <a:gd name="T12" fmla="*/ 23 w 324"/>
                <a:gd name="T13" fmla="*/ 180 h 324"/>
                <a:gd name="T14" fmla="*/ 33 w 324"/>
                <a:gd name="T15" fmla="*/ 216 h 324"/>
                <a:gd name="T16" fmla="*/ 50 w 324"/>
                <a:gd name="T17" fmla="*/ 247 h 324"/>
                <a:gd name="T18" fmla="*/ 76 w 324"/>
                <a:gd name="T19" fmla="*/ 273 h 324"/>
                <a:gd name="T20" fmla="*/ 106 w 324"/>
                <a:gd name="T21" fmla="*/ 290 h 324"/>
                <a:gd name="T22" fmla="*/ 142 w 324"/>
                <a:gd name="T23" fmla="*/ 300 h 324"/>
                <a:gd name="T24" fmla="*/ 180 w 324"/>
                <a:gd name="T25" fmla="*/ 300 h 324"/>
                <a:gd name="T26" fmla="*/ 216 w 324"/>
                <a:gd name="T27" fmla="*/ 290 h 324"/>
                <a:gd name="T28" fmla="*/ 246 w 324"/>
                <a:gd name="T29" fmla="*/ 273 h 324"/>
                <a:gd name="T30" fmla="*/ 272 w 324"/>
                <a:gd name="T31" fmla="*/ 247 h 324"/>
                <a:gd name="T32" fmla="*/ 289 w 324"/>
                <a:gd name="T33" fmla="*/ 216 h 324"/>
                <a:gd name="T34" fmla="*/ 300 w 324"/>
                <a:gd name="T35" fmla="*/ 180 h 324"/>
                <a:gd name="T36" fmla="*/ 300 w 324"/>
                <a:gd name="T37" fmla="*/ 143 h 324"/>
                <a:gd name="T38" fmla="*/ 289 w 324"/>
                <a:gd name="T39" fmla="*/ 107 h 324"/>
                <a:gd name="T40" fmla="*/ 272 w 324"/>
                <a:gd name="T41" fmla="*/ 77 h 324"/>
                <a:gd name="T42" fmla="*/ 246 w 324"/>
                <a:gd name="T43" fmla="*/ 51 h 324"/>
                <a:gd name="T44" fmla="*/ 216 w 324"/>
                <a:gd name="T45" fmla="*/ 34 h 324"/>
                <a:gd name="T46" fmla="*/ 180 w 324"/>
                <a:gd name="T47" fmla="*/ 23 h 324"/>
                <a:gd name="T48" fmla="*/ 161 w 324"/>
                <a:gd name="T49" fmla="*/ 0 h 324"/>
                <a:gd name="T50" fmla="*/ 204 w 324"/>
                <a:gd name="T51" fmla="*/ 6 h 324"/>
                <a:gd name="T52" fmla="*/ 243 w 324"/>
                <a:gd name="T53" fmla="*/ 22 h 324"/>
                <a:gd name="T54" fmla="*/ 276 w 324"/>
                <a:gd name="T55" fmla="*/ 48 h 324"/>
                <a:gd name="T56" fmla="*/ 301 w 324"/>
                <a:gd name="T57" fmla="*/ 80 h 324"/>
                <a:gd name="T58" fmla="*/ 318 w 324"/>
                <a:gd name="T59" fmla="*/ 119 h 324"/>
                <a:gd name="T60" fmla="*/ 324 w 324"/>
                <a:gd name="T61" fmla="*/ 162 h 324"/>
                <a:gd name="T62" fmla="*/ 318 w 324"/>
                <a:gd name="T63" fmla="*/ 205 h 324"/>
                <a:gd name="T64" fmla="*/ 301 w 324"/>
                <a:gd name="T65" fmla="*/ 244 h 324"/>
                <a:gd name="T66" fmla="*/ 276 w 324"/>
                <a:gd name="T67" fmla="*/ 277 h 324"/>
                <a:gd name="T68" fmla="*/ 243 w 324"/>
                <a:gd name="T69" fmla="*/ 301 h 324"/>
                <a:gd name="T70" fmla="*/ 204 w 324"/>
                <a:gd name="T71" fmla="*/ 319 h 324"/>
                <a:gd name="T72" fmla="*/ 161 w 324"/>
                <a:gd name="T73" fmla="*/ 324 h 324"/>
                <a:gd name="T74" fmla="*/ 118 w 324"/>
                <a:gd name="T75" fmla="*/ 319 h 324"/>
                <a:gd name="T76" fmla="*/ 79 w 324"/>
                <a:gd name="T77" fmla="*/ 301 h 324"/>
                <a:gd name="T78" fmla="*/ 47 w 324"/>
                <a:gd name="T79" fmla="*/ 277 h 324"/>
                <a:gd name="T80" fmla="*/ 21 w 324"/>
                <a:gd name="T81" fmla="*/ 244 h 324"/>
                <a:gd name="T82" fmla="*/ 6 w 324"/>
                <a:gd name="T83" fmla="*/ 205 h 324"/>
                <a:gd name="T84" fmla="*/ 0 w 324"/>
                <a:gd name="T85" fmla="*/ 162 h 324"/>
                <a:gd name="T86" fmla="*/ 6 w 324"/>
                <a:gd name="T87" fmla="*/ 119 h 324"/>
                <a:gd name="T88" fmla="*/ 21 w 324"/>
                <a:gd name="T89" fmla="*/ 80 h 324"/>
                <a:gd name="T90" fmla="*/ 47 w 324"/>
                <a:gd name="T91" fmla="*/ 48 h 324"/>
                <a:gd name="T92" fmla="*/ 79 w 324"/>
                <a:gd name="T93" fmla="*/ 22 h 324"/>
                <a:gd name="T94" fmla="*/ 118 w 324"/>
                <a:gd name="T95" fmla="*/ 6 h 324"/>
                <a:gd name="T96" fmla="*/ 161 w 324"/>
                <a:gd name="T9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4" h="324">
                  <a:moveTo>
                    <a:pt x="161" y="22"/>
                  </a:moveTo>
                  <a:lnTo>
                    <a:pt x="142" y="23"/>
                  </a:lnTo>
                  <a:lnTo>
                    <a:pt x="124" y="26"/>
                  </a:lnTo>
                  <a:lnTo>
                    <a:pt x="106" y="34"/>
                  </a:lnTo>
                  <a:lnTo>
                    <a:pt x="91" y="41"/>
                  </a:lnTo>
                  <a:lnTo>
                    <a:pt x="76" y="51"/>
                  </a:lnTo>
                  <a:lnTo>
                    <a:pt x="63" y="62"/>
                  </a:lnTo>
                  <a:lnTo>
                    <a:pt x="50" y="77"/>
                  </a:lnTo>
                  <a:lnTo>
                    <a:pt x="40" y="91"/>
                  </a:lnTo>
                  <a:lnTo>
                    <a:pt x="33" y="107"/>
                  </a:lnTo>
                  <a:lnTo>
                    <a:pt x="27" y="124"/>
                  </a:lnTo>
                  <a:lnTo>
                    <a:pt x="23" y="143"/>
                  </a:lnTo>
                  <a:lnTo>
                    <a:pt x="21" y="162"/>
                  </a:lnTo>
                  <a:lnTo>
                    <a:pt x="23" y="180"/>
                  </a:lnTo>
                  <a:lnTo>
                    <a:pt x="27" y="199"/>
                  </a:lnTo>
                  <a:lnTo>
                    <a:pt x="33" y="216"/>
                  </a:lnTo>
                  <a:lnTo>
                    <a:pt x="40" y="232"/>
                  </a:lnTo>
                  <a:lnTo>
                    <a:pt x="50" y="247"/>
                  </a:lnTo>
                  <a:lnTo>
                    <a:pt x="63" y="261"/>
                  </a:lnTo>
                  <a:lnTo>
                    <a:pt x="76" y="273"/>
                  </a:lnTo>
                  <a:lnTo>
                    <a:pt x="91" y="283"/>
                  </a:lnTo>
                  <a:lnTo>
                    <a:pt x="106" y="290"/>
                  </a:lnTo>
                  <a:lnTo>
                    <a:pt x="124" y="297"/>
                  </a:lnTo>
                  <a:lnTo>
                    <a:pt x="142" y="300"/>
                  </a:lnTo>
                  <a:lnTo>
                    <a:pt x="161" y="301"/>
                  </a:lnTo>
                  <a:lnTo>
                    <a:pt x="180" y="300"/>
                  </a:lnTo>
                  <a:lnTo>
                    <a:pt x="199" y="297"/>
                  </a:lnTo>
                  <a:lnTo>
                    <a:pt x="216" y="290"/>
                  </a:lnTo>
                  <a:lnTo>
                    <a:pt x="232" y="283"/>
                  </a:lnTo>
                  <a:lnTo>
                    <a:pt x="246" y="273"/>
                  </a:lnTo>
                  <a:lnTo>
                    <a:pt x="261" y="261"/>
                  </a:lnTo>
                  <a:lnTo>
                    <a:pt x="272" y="247"/>
                  </a:lnTo>
                  <a:lnTo>
                    <a:pt x="282" y="232"/>
                  </a:lnTo>
                  <a:lnTo>
                    <a:pt x="289" y="216"/>
                  </a:lnTo>
                  <a:lnTo>
                    <a:pt x="297" y="199"/>
                  </a:lnTo>
                  <a:lnTo>
                    <a:pt x="300" y="180"/>
                  </a:lnTo>
                  <a:lnTo>
                    <a:pt x="301" y="162"/>
                  </a:lnTo>
                  <a:lnTo>
                    <a:pt x="300" y="143"/>
                  </a:lnTo>
                  <a:lnTo>
                    <a:pt x="297" y="124"/>
                  </a:lnTo>
                  <a:lnTo>
                    <a:pt x="289" y="107"/>
                  </a:lnTo>
                  <a:lnTo>
                    <a:pt x="282" y="91"/>
                  </a:lnTo>
                  <a:lnTo>
                    <a:pt x="272" y="77"/>
                  </a:lnTo>
                  <a:lnTo>
                    <a:pt x="261" y="62"/>
                  </a:lnTo>
                  <a:lnTo>
                    <a:pt x="246" y="51"/>
                  </a:lnTo>
                  <a:lnTo>
                    <a:pt x="232" y="41"/>
                  </a:lnTo>
                  <a:lnTo>
                    <a:pt x="216" y="34"/>
                  </a:lnTo>
                  <a:lnTo>
                    <a:pt x="199" y="26"/>
                  </a:lnTo>
                  <a:lnTo>
                    <a:pt x="180" y="23"/>
                  </a:lnTo>
                  <a:lnTo>
                    <a:pt x="161" y="22"/>
                  </a:lnTo>
                  <a:close/>
                  <a:moveTo>
                    <a:pt x="161" y="0"/>
                  </a:moveTo>
                  <a:lnTo>
                    <a:pt x="183" y="2"/>
                  </a:lnTo>
                  <a:lnTo>
                    <a:pt x="204" y="6"/>
                  </a:lnTo>
                  <a:lnTo>
                    <a:pt x="225" y="12"/>
                  </a:lnTo>
                  <a:lnTo>
                    <a:pt x="243" y="22"/>
                  </a:lnTo>
                  <a:lnTo>
                    <a:pt x="261" y="34"/>
                  </a:lnTo>
                  <a:lnTo>
                    <a:pt x="276" y="48"/>
                  </a:lnTo>
                  <a:lnTo>
                    <a:pt x="289" y="62"/>
                  </a:lnTo>
                  <a:lnTo>
                    <a:pt x="301" y="80"/>
                  </a:lnTo>
                  <a:lnTo>
                    <a:pt x="311" y="98"/>
                  </a:lnTo>
                  <a:lnTo>
                    <a:pt x="318" y="119"/>
                  </a:lnTo>
                  <a:lnTo>
                    <a:pt x="323" y="140"/>
                  </a:lnTo>
                  <a:lnTo>
                    <a:pt x="324" y="162"/>
                  </a:lnTo>
                  <a:lnTo>
                    <a:pt x="323" y="183"/>
                  </a:lnTo>
                  <a:lnTo>
                    <a:pt x="318" y="205"/>
                  </a:lnTo>
                  <a:lnTo>
                    <a:pt x="311" y="225"/>
                  </a:lnTo>
                  <a:lnTo>
                    <a:pt x="301" y="244"/>
                  </a:lnTo>
                  <a:lnTo>
                    <a:pt x="289" y="261"/>
                  </a:lnTo>
                  <a:lnTo>
                    <a:pt x="276" y="277"/>
                  </a:lnTo>
                  <a:lnTo>
                    <a:pt x="261" y="290"/>
                  </a:lnTo>
                  <a:lnTo>
                    <a:pt x="243" y="301"/>
                  </a:lnTo>
                  <a:lnTo>
                    <a:pt x="225" y="312"/>
                  </a:lnTo>
                  <a:lnTo>
                    <a:pt x="204" y="319"/>
                  </a:lnTo>
                  <a:lnTo>
                    <a:pt x="183" y="323"/>
                  </a:lnTo>
                  <a:lnTo>
                    <a:pt x="161" y="324"/>
                  </a:lnTo>
                  <a:lnTo>
                    <a:pt x="140" y="323"/>
                  </a:lnTo>
                  <a:lnTo>
                    <a:pt x="118" y="319"/>
                  </a:lnTo>
                  <a:lnTo>
                    <a:pt x="98" y="312"/>
                  </a:lnTo>
                  <a:lnTo>
                    <a:pt x="79" y="301"/>
                  </a:lnTo>
                  <a:lnTo>
                    <a:pt x="62" y="290"/>
                  </a:lnTo>
                  <a:lnTo>
                    <a:pt x="47" y="277"/>
                  </a:lnTo>
                  <a:lnTo>
                    <a:pt x="33" y="261"/>
                  </a:lnTo>
                  <a:lnTo>
                    <a:pt x="21" y="244"/>
                  </a:lnTo>
                  <a:lnTo>
                    <a:pt x="11" y="225"/>
                  </a:lnTo>
                  <a:lnTo>
                    <a:pt x="6" y="205"/>
                  </a:lnTo>
                  <a:lnTo>
                    <a:pt x="1" y="183"/>
                  </a:lnTo>
                  <a:lnTo>
                    <a:pt x="0" y="162"/>
                  </a:lnTo>
                  <a:lnTo>
                    <a:pt x="1" y="140"/>
                  </a:lnTo>
                  <a:lnTo>
                    <a:pt x="6" y="119"/>
                  </a:lnTo>
                  <a:lnTo>
                    <a:pt x="11" y="98"/>
                  </a:lnTo>
                  <a:lnTo>
                    <a:pt x="21" y="80"/>
                  </a:lnTo>
                  <a:lnTo>
                    <a:pt x="33" y="62"/>
                  </a:lnTo>
                  <a:lnTo>
                    <a:pt x="47" y="48"/>
                  </a:lnTo>
                  <a:lnTo>
                    <a:pt x="62" y="34"/>
                  </a:lnTo>
                  <a:lnTo>
                    <a:pt x="79" y="22"/>
                  </a:lnTo>
                  <a:lnTo>
                    <a:pt x="98" y="12"/>
                  </a:lnTo>
                  <a:lnTo>
                    <a:pt x="118" y="6"/>
                  </a:lnTo>
                  <a:lnTo>
                    <a:pt x="140" y="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9">
              <a:extLst>
                <a:ext uri="{FF2B5EF4-FFF2-40B4-BE49-F238E27FC236}">
                  <a16:creationId xmlns:a16="http://schemas.microsoft.com/office/drawing/2014/main" id="{6AD52C51-86F2-4A54-808E-0D7A73C77E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21202" y="6442931"/>
              <a:ext cx="450850" cy="447675"/>
            </a:xfrm>
            <a:custGeom>
              <a:avLst/>
              <a:gdLst>
                <a:gd name="T0" fmla="*/ 112 w 284"/>
                <a:gd name="T1" fmla="*/ 31 h 282"/>
                <a:gd name="T2" fmla="*/ 62 w 284"/>
                <a:gd name="T3" fmla="*/ 60 h 282"/>
                <a:gd name="T4" fmla="*/ 32 w 284"/>
                <a:gd name="T5" fmla="*/ 110 h 282"/>
                <a:gd name="T6" fmla="*/ 32 w 284"/>
                <a:gd name="T7" fmla="*/ 171 h 282"/>
                <a:gd name="T8" fmla="*/ 62 w 284"/>
                <a:gd name="T9" fmla="*/ 221 h 282"/>
                <a:gd name="T10" fmla="*/ 112 w 284"/>
                <a:gd name="T11" fmla="*/ 250 h 282"/>
                <a:gd name="T12" fmla="*/ 173 w 284"/>
                <a:gd name="T13" fmla="*/ 250 h 282"/>
                <a:gd name="T14" fmla="*/ 223 w 284"/>
                <a:gd name="T15" fmla="*/ 221 h 282"/>
                <a:gd name="T16" fmla="*/ 252 w 284"/>
                <a:gd name="T17" fmla="*/ 171 h 282"/>
                <a:gd name="T18" fmla="*/ 252 w 284"/>
                <a:gd name="T19" fmla="*/ 110 h 282"/>
                <a:gd name="T20" fmla="*/ 223 w 284"/>
                <a:gd name="T21" fmla="*/ 60 h 282"/>
                <a:gd name="T22" fmla="*/ 173 w 284"/>
                <a:gd name="T23" fmla="*/ 31 h 282"/>
                <a:gd name="T24" fmla="*/ 143 w 284"/>
                <a:gd name="T25" fmla="*/ 0 h 282"/>
                <a:gd name="T26" fmla="*/ 180 w 284"/>
                <a:gd name="T27" fmla="*/ 4 h 282"/>
                <a:gd name="T28" fmla="*/ 213 w 284"/>
                <a:gd name="T29" fmla="*/ 18 h 282"/>
                <a:gd name="T30" fmla="*/ 242 w 284"/>
                <a:gd name="T31" fmla="*/ 40 h 282"/>
                <a:gd name="T32" fmla="*/ 265 w 284"/>
                <a:gd name="T33" fmla="*/ 69 h 282"/>
                <a:gd name="T34" fmla="*/ 280 w 284"/>
                <a:gd name="T35" fmla="*/ 103 h 282"/>
                <a:gd name="T36" fmla="*/ 284 w 284"/>
                <a:gd name="T37" fmla="*/ 141 h 282"/>
                <a:gd name="T38" fmla="*/ 280 w 284"/>
                <a:gd name="T39" fmla="*/ 178 h 282"/>
                <a:gd name="T40" fmla="*/ 265 w 284"/>
                <a:gd name="T41" fmla="*/ 213 h 282"/>
                <a:gd name="T42" fmla="*/ 242 w 284"/>
                <a:gd name="T43" fmla="*/ 242 h 282"/>
                <a:gd name="T44" fmla="*/ 213 w 284"/>
                <a:gd name="T45" fmla="*/ 263 h 282"/>
                <a:gd name="T46" fmla="*/ 180 w 284"/>
                <a:gd name="T47" fmla="*/ 278 h 282"/>
                <a:gd name="T48" fmla="*/ 143 w 284"/>
                <a:gd name="T49" fmla="*/ 282 h 282"/>
                <a:gd name="T50" fmla="*/ 104 w 284"/>
                <a:gd name="T51" fmla="*/ 278 h 282"/>
                <a:gd name="T52" fmla="*/ 71 w 284"/>
                <a:gd name="T53" fmla="*/ 263 h 282"/>
                <a:gd name="T54" fmla="*/ 42 w 284"/>
                <a:gd name="T55" fmla="*/ 242 h 282"/>
                <a:gd name="T56" fmla="*/ 20 w 284"/>
                <a:gd name="T57" fmla="*/ 213 h 282"/>
                <a:gd name="T58" fmla="*/ 6 w 284"/>
                <a:gd name="T59" fmla="*/ 178 h 282"/>
                <a:gd name="T60" fmla="*/ 0 w 284"/>
                <a:gd name="T61" fmla="*/ 141 h 282"/>
                <a:gd name="T62" fmla="*/ 6 w 284"/>
                <a:gd name="T63" fmla="*/ 103 h 282"/>
                <a:gd name="T64" fmla="*/ 20 w 284"/>
                <a:gd name="T65" fmla="*/ 69 h 282"/>
                <a:gd name="T66" fmla="*/ 42 w 284"/>
                <a:gd name="T67" fmla="*/ 40 h 282"/>
                <a:gd name="T68" fmla="*/ 71 w 284"/>
                <a:gd name="T69" fmla="*/ 18 h 282"/>
                <a:gd name="T70" fmla="*/ 104 w 284"/>
                <a:gd name="T71" fmla="*/ 4 h 282"/>
                <a:gd name="T72" fmla="*/ 143 w 284"/>
                <a:gd name="T7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84" h="282">
                  <a:moveTo>
                    <a:pt x="143" y="27"/>
                  </a:moveTo>
                  <a:lnTo>
                    <a:pt x="112" y="31"/>
                  </a:lnTo>
                  <a:lnTo>
                    <a:pt x="85" y="43"/>
                  </a:lnTo>
                  <a:lnTo>
                    <a:pt x="62" y="60"/>
                  </a:lnTo>
                  <a:lnTo>
                    <a:pt x="43" y="83"/>
                  </a:lnTo>
                  <a:lnTo>
                    <a:pt x="32" y="110"/>
                  </a:lnTo>
                  <a:lnTo>
                    <a:pt x="27" y="141"/>
                  </a:lnTo>
                  <a:lnTo>
                    <a:pt x="32" y="171"/>
                  </a:lnTo>
                  <a:lnTo>
                    <a:pt x="43" y="198"/>
                  </a:lnTo>
                  <a:lnTo>
                    <a:pt x="62" y="221"/>
                  </a:lnTo>
                  <a:lnTo>
                    <a:pt x="85" y="239"/>
                  </a:lnTo>
                  <a:lnTo>
                    <a:pt x="112" y="250"/>
                  </a:lnTo>
                  <a:lnTo>
                    <a:pt x="143" y="255"/>
                  </a:lnTo>
                  <a:lnTo>
                    <a:pt x="173" y="250"/>
                  </a:lnTo>
                  <a:lnTo>
                    <a:pt x="200" y="239"/>
                  </a:lnTo>
                  <a:lnTo>
                    <a:pt x="223" y="221"/>
                  </a:lnTo>
                  <a:lnTo>
                    <a:pt x="241" y="198"/>
                  </a:lnTo>
                  <a:lnTo>
                    <a:pt x="252" y="171"/>
                  </a:lnTo>
                  <a:lnTo>
                    <a:pt x="256" y="141"/>
                  </a:lnTo>
                  <a:lnTo>
                    <a:pt x="252" y="110"/>
                  </a:lnTo>
                  <a:lnTo>
                    <a:pt x="241" y="83"/>
                  </a:lnTo>
                  <a:lnTo>
                    <a:pt x="223" y="60"/>
                  </a:lnTo>
                  <a:lnTo>
                    <a:pt x="200" y="43"/>
                  </a:lnTo>
                  <a:lnTo>
                    <a:pt x="173" y="31"/>
                  </a:lnTo>
                  <a:lnTo>
                    <a:pt x="143" y="27"/>
                  </a:lnTo>
                  <a:close/>
                  <a:moveTo>
                    <a:pt x="143" y="0"/>
                  </a:moveTo>
                  <a:lnTo>
                    <a:pt x="161" y="0"/>
                  </a:lnTo>
                  <a:lnTo>
                    <a:pt x="180" y="4"/>
                  </a:lnTo>
                  <a:lnTo>
                    <a:pt x="197" y="10"/>
                  </a:lnTo>
                  <a:lnTo>
                    <a:pt x="213" y="18"/>
                  </a:lnTo>
                  <a:lnTo>
                    <a:pt x="229" y="28"/>
                  </a:lnTo>
                  <a:lnTo>
                    <a:pt x="242" y="40"/>
                  </a:lnTo>
                  <a:lnTo>
                    <a:pt x="255" y="54"/>
                  </a:lnTo>
                  <a:lnTo>
                    <a:pt x="265" y="69"/>
                  </a:lnTo>
                  <a:lnTo>
                    <a:pt x="272" y="86"/>
                  </a:lnTo>
                  <a:lnTo>
                    <a:pt x="280" y="103"/>
                  </a:lnTo>
                  <a:lnTo>
                    <a:pt x="282" y="122"/>
                  </a:lnTo>
                  <a:lnTo>
                    <a:pt x="284" y="141"/>
                  </a:lnTo>
                  <a:lnTo>
                    <a:pt x="282" y="159"/>
                  </a:lnTo>
                  <a:lnTo>
                    <a:pt x="280" y="178"/>
                  </a:lnTo>
                  <a:lnTo>
                    <a:pt x="272" y="195"/>
                  </a:lnTo>
                  <a:lnTo>
                    <a:pt x="265" y="213"/>
                  </a:lnTo>
                  <a:lnTo>
                    <a:pt x="255" y="227"/>
                  </a:lnTo>
                  <a:lnTo>
                    <a:pt x="242" y="242"/>
                  </a:lnTo>
                  <a:lnTo>
                    <a:pt x="229" y="253"/>
                  </a:lnTo>
                  <a:lnTo>
                    <a:pt x="213" y="263"/>
                  </a:lnTo>
                  <a:lnTo>
                    <a:pt x="197" y="272"/>
                  </a:lnTo>
                  <a:lnTo>
                    <a:pt x="180" y="278"/>
                  </a:lnTo>
                  <a:lnTo>
                    <a:pt x="161" y="282"/>
                  </a:lnTo>
                  <a:lnTo>
                    <a:pt x="143" y="282"/>
                  </a:lnTo>
                  <a:lnTo>
                    <a:pt x="122" y="282"/>
                  </a:lnTo>
                  <a:lnTo>
                    <a:pt x="104" y="278"/>
                  </a:lnTo>
                  <a:lnTo>
                    <a:pt x="86" y="272"/>
                  </a:lnTo>
                  <a:lnTo>
                    <a:pt x="71" y="263"/>
                  </a:lnTo>
                  <a:lnTo>
                    <a:pt x="56" y="253"/>
                  </a:lnTo>
                  <a:lnTo>
                    <a:pt x="42" y="242"/>
                  </a:lnTo>
                  <a:lnTo>
                    <a:pt x="30" y="227"/>
                  </a:lnTo>
                  <a:lnTo>
                    <a:pt x="20" y="213"/>
                  </a:lnTo>
                  <a:lnTo>
                    <a:pt x="12" y="195"/>
                  </a:lnTo>
                  <a:lnTo>
                    <a:pt x="6" y="178"/>
                  </a:lnTo>
                  <a:lnTo>
                    <a:pt x="1" y="159"/>
                  </a:lnTo>
                  <a:lnTo>
                    <a:pt x="0" y="141"/>
                  </a:lnTo>
                  <a:lnTo>
                    <a:pt x="1" y="122"/>
                  </a:lnTo>
                  <a:lnTo>
                    <a:pt x="6" y="103"/>
                  </a:lnTo>
                  <a:lnTo>
                    <a:pt x="12" y="86"/>
                  </a:lnTo>
                  <a:lnTo>
                    <a:pt x="20" y="69"/>
                  </a:lnTo>
                  <a:lnTo>
                    <a:pt x="30" y="54"/>
                  </a:lnTo>
                  <a:lnTo>
                    <a:pt x="42" y="40"/>
                  </a:lnTo>
                  <a:lnTo>
                    <a:pt x="56" y="28"/>
                  </a:lnTo>
                  <a:lnTo>
                    <a:pt x="71" y="18"/>
                  </a:lnTo>
                  <a:lnTo>
                    <a:pt x="86" y="10"/>
                  </a:lnTo>
                  <a:lnTo>
                    <a:pt x="104" y="4"/>
                  </a:lnTo>
                  <a:lnTo>
                    <a:pt x="122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Freeform 16">
            <a:extLst>
              <a:ext uri="{FF2B5EF4-FFF2-40B4-BE49-F238E27FC236}">
                <a16:creationId xmlns:a16="http://schemas.microsoft.com/office/drawing/2014/main" id="{3E180CBC-4027-42B2-BABE-39A7C6CF108C}"/>
              </a:ext>
            </a:extLst>
          </p:cNvPr>
          <p:cNvSpPr>
            <a:spLocks noEditPoints="1"/>
          </p:cNvSpPr>
          <p:nvPr/>
        </p:nvSpPr>
        <p:spPr bwMode="auto">
          <a:xfrm>
            <a:off x="1196582" y="2797395"/>
            <a:ext cx="310592" cy="310592"/>
          </a:xfrm>
          <a:custGeom>
            <a:avLst/>
            <a:gdLst>
              <a:gd name="T0" fmla="*/ 97 w 324"/>
              <a:gd name="T1" fmla="*/ 202 h 324"/>
              <a:gd name="T2" fmla="*/ 52 w 324"/>
              <a:gd name="T3" fmla="*/ 206 h 324"/>
              <a:gd name="T4" fmla="*/ 29 w 324"/>
              <a:gd name="T5" fmla="*/ 225 h 324"/>
              <a:gd name="T6" fmla="*/ 20 w 324"/>
              <a:gd name="T7" fmla="*/ 252 h 324"/>
              <a:gd name="T8" fmla="*/ 29 w 324"/>
              <a:gd name="T9" fmla="*/ 281 h 324"/>
              <a:gd name="T10" fmla="*/ 52 w 324"/>
              <a:gd name="T11" fmla="*/ 300 h 324"/>
              <a:gd name="T12" fmla="*/ 78 w 324"/>
              <a:gd name="T13" fmla="*/ 303 h 324"/>
              <a:gd name="T14" fmla="*/ 76 w 324"/>
              <a:gd name="T15" fmla="*/ 319 h 324"/>
              <a:gd name="T16" fmla="*/ 58 w 324"/>
              <a:gd name="T17" fmla="*/ 323 h 324"/>
              <a:gd name="T18" fmla="*/ 27 w 324"/>
              <a:gd name="T19" fmla="*/ 309 h 324"/>
              <a:gd name="T20" fmla="*/ 10 w 324"/>
              <a:gd name="T21" fmla="*/ 288 h 324"/>
              <a:gd name="T22" fmla="*/ 0 w 324"/>
              <a:gd name="T23" fmla="*/ 252 h 324"/>
              <a:gd name="T24" fmla="*/ 10 w 324"/>
              <a:gd name="T25" fmla="*/ 216 h 324"/>
              <a:gd name="T26" fmla="*/ 27 w 324"/>
              <a:gd name="T27" fmla="*/ 196 h 324"/>
              <a:gd name="T28" fmla="*/ 58 w 324"/>
              <a:gd name="T29" fmla="*/ 183 h 324"/>
              <a:gd name="T30" fmla="*/ 292 w 324"/>
              <a:gd name="T31" fmla="*/ 121 h 324"/>
              <a:gd name="T32" fmla="*/ 313 w 324"/>
              <a:gd name="T33" fmla="*/ 133 h 324"/>
              <a:gd name="T34" fmla="*/ 324 w 324"/>
              <a:gd name="T35" fmla="*/ 153 h 324"/>
              <a:gd name="T36" fmla="*/ 321 w 324"/>
              <a:gd name="T37" fmla="*/ 178 h 324"/>
              <a:gd name="T38" fmla="*/ 307 w 324"/>
              <a:gd name="T39" fmla="*/ 195 h 324"/>
              <a:gd name="T40" fmla="*/ 284 w 324"/>
              <a:gd name="T41" fmla="*/ 202 h 324"/>
              <a:gd name="T42" fmla="*/ 284 w 324"/>
              <a:gd name="T43" fmla="*/ 182 h 324"/>
              <a:gd name="T44" fmla="*/ 295 w 324"/>
              <a:gd name="T45" fmla="*/ 179 h 324"/>
              <a:gd name="T46" fmla="*/ 303 w 324"/>
              <a:gd name="T47" fmla="*/ 170 h 324"/>
              <a:gd name="T48" fmla="*/ 304 w 324"/>
              <a:gd name="T49" fmla="*/ 157 h 324"/>
              <a:gd name="T50" fmla="*/ 298 w 324"/>
              <a:gd name="T51" fmla="*/ 147 h 324"/>
              <a:gd name="T52" fmla="*/ 288 w 324"/>
              <a:gd name="T53" fmla="*/ 142 h 324"/>
              <a:gd name="T54" fmla="*/ 277 w 324"/>
              <a:gd name="T55" fmla="*/ 139 h 324"/>
              <a:gd name="T56" fmla="*/ 275 w 324"/>
              <a:gd name="T57" fmla="*/ 127 h 324"/>
              <a:gd name="T58" fmla="*/ 284 w 324"/>
              <a:gd name="T59" fmla="*/ 121 h 324"/>
              <a:gd name="T60" fmla="*/ 122 w 324"/>
              <a:gd name="T61" fmla="*/ 278 h 324"/>
              <a:gd name="T62" fmla="*/ 125 w 324"/>
              <a:gd name="T63" fmla="*/ 283 h 324"/>
              <a:gd name="T64" fmla="*/ 128 w 324"/>
              <a:gd name="T65" fmla="*/ 283 h 324"/>
              <a:gd name="T66" fmla="*/ 144 w 324"/>
              <a:gd name="T67" fmla="*/ 274 h 324"/>
              <a:gd name="T68" fmla="*/ 153 w 324"/>
              <a:gd name="T69" fmla="*/ 271 h 324"/>
              <a:gd name="T70" fmla="*/ 249 w 324"/>
              <a:gd name="T71" fmla="*/ 21 h 324"/>
              <a:gd name="T72" fmla="*/ 264 w 324"/>
              <a:gd name="T73" fmla="*/ 28 h 324"/>
              <a:gd name="T74" fmla="*/ 254 w 324"/>
              <a:gd name="T75" fmla="*/ 0 h 324"/>
              <a:gd name="T76" fmla="*/ 278 w 324"/>
              <a:gd name="T77" fmla="*/ 12 h 324"/>
              <a:gd name="T78" fmla="*/ 284 w 324"/>
              <a:gd name="T79" fmla="*/ 26 h 324"/>
              <a:gd name="T80" fmla="*/ 277 w 324"/>
              <a:gd name="T81" fmla="*/ 45 h 324"/>
              <a:gd name="T82" fmla="*/ 282 w 324"/>
              <a:gd name="T83" fmla="*/ 52 h 324"/>
              <a:gd name="T84" fmla="*/ 281 w 324"/>
              <a:gd name="T85" fmla="*/ 59 h 324"/>
              <a:gd name="T86" fmla="*/ 164 w 324"/>
              <a:gd name="T87" fmla="*/ 287 h 324"/>
              <a:gd name="T88" fmla="*/ 127 w 324"/>
              <a:gd name="T89" fmla="*/ 303 h 324"/>
              <a:gd name="T90" fmla="*/ 115 w 324"/>
              <a:gd name="T91" fmla="*/ 319 h 324"/>
              <a:gd name="T92" fmla="*/ 109 w 324"/>
              <a:gd name="T93" fmla="*/ 323 h 324"/>
              <a:gd name="T94" fmla="*/ 99 w 324"/>
              <a:gd name="T95" fmla="*/ 320 h 324"/>
              <a:gd name="T96" fmla="*/ 97 w 324"/>
              <a:gd name="T97" fmla="*/ 312 h 324"/>
              <a:gd name="T98" fmla="*/ 104 w 324"/>
              <a:gd name="T99" fmla="*/ 297 h 324"/>
              <a:gd name="T100" fmla="*/ 102 w 324"/>
              <a:gd name="T101" fmla="*/ 286 h 324"/>
              <a:gd name="T102" fmla="*/ 102 w 324"/>
              <a:gd name="T103" fmla="*/ 251 h 324"/>
              <a:gd name="T104" fmla="*/ 184 w 324"/>
              <a:gd name="T105" fmla="*/ 61 h 324"/>
              <a:gd name="T106" fmla="*/ 143 w 324"/>
              <a:gd name="T107" fmla="*/ 140 h 324"/>
              <a:gd name="T108" fmla="*/ 134 w 324"/>
              <a:gd name="T109" fmla="*/ 140 h 324"/>
              <a:gd name="T110" fmla="*/ 127 w 324"/>
              <a:gd name="T111" fmla="*/ 131 h 324"/>
              <a:gd name="T112" fmla="*/ 166 w 324"/>
              <a:gd name="T113" fmla="*/ 51 h 324"/>
              <a:gd name="T114" fmla="*/ 177 w 324"/>
              <a:gd name="T115" fmla="*/ 41 h 324"/>
              <a:gd name="T116" fmla="*/ 193 w 324"/>
              <a:gd name="T117" fmla="*/ 44 h 324"/>
              <a:gd name="T118" fmla="*/ 216 w 324"/>
              <a:gd name="T119" fmla="*/ 23 h 324"/>
              <a:gd name="T120" fmla="*/ 223 w 324"/>
              <a:gd name="T121" fmla="*/ 21 h 324"/>
              <a:gd name="T122" fmla="*/ 235 w 324"/>
              <a:gd name="T123" fmla="*/ 6 h 324"/>
              <a:gd name="T124" fmla="*/ 243 w 324"/>
              <a:gd name="T125" fmla="*/ 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4" h="324">
                <a:moveTo>
                  <a:pt x="72" y="182"/>
                </a:moveTo>
                <a:lnTo>
                  <a:pt x="107" y="182"/>
                </a:lnTo>
                <a:lnTo>
                  <a:pt x="97" y="202"/>
                </a:lnTo>
                <a:lnTo>
                  <a:pt x="72" y="202"/>
                </a:lnTo>
                <a:lnTo>
                  <a:pt x="60" y="203"/>
                </a:lnTo>
                <a:lnTo>
                  <a:pt x="52" y="206"/>
                </a:lnTo>
                <a:lnTo>
                  <a:pt x="43" y="211"/>
                </a:lnTo>
                <a:lnTo>
                  <a:pt x="36" y="218"/>
                </a:lnTo>
                <a:lnTo>
                  <a:pt x="29" y="225"/>
                </a:lnTo>
                <a:lnTo>
                  <a:pt x="24" y="234"/>
                </a:lnTo>
                <a:lnTo>
                  <a:pt x="22" y="242"/>
                </a:lnTo>
                <a:lnTo>
                  <a:pt x="20" y="252"/>
                </a:lnTo>
                <a:lnTo>
                  <a:pt x="22" y="263"/>
                </a:lnTo>
                <a:lnTo>
                  <a:pt x="24" y="273"/>
                </a:lnTo>
                <a:lnTo>
                  <a:pt x="29" y="281"/>
                </a:lnTo>
                <a:lnTo>
                  <a:pt x="36" y="288"/>
                </a:lnTo>
                <a:lnTo>
                  <a:pt x="43" y="294"/>
                </a:lnTo>
                <a:lnTo>
                  <a:pt x="52" y="300"/>
                </a:lnTo>
                <a:lnTo>
                  <a:pt x="60" y="303"/>
                </a:lnTo>
                <a:lnTo>
                  <a:pt x="72" y="303"/>
                </a:lnTo>
                <a:lnTo>
                  <a:pt x="78" y="303"/>
                </a:lnTo>
                <a:lnTo>
                  <a:pt x="76" y="309"/>
                </a:lnTo>
                <a:lnTo>
                  <a:pt x="76" y="313"/>
                </a:lnTo>
                <a:lnTo>
                  <a:pt x="76" y="319"/>
                </a:lnTo>
                <a:lnTo>
                  <a:pt x="78" y="324"/>
                </a:lnTo>
                <a:lnTo>
                  <a:pt x="72" y="324"/>
                </a:lnTo>
                <a:lnTo>
                  <a:pt x="58" y="323"/>
                </a:lnTo>
                <a:lnTo>
                  <a:pt x="43" y="319"/>
                </a:lnTo>
                <a:lnTo>
                  <a:pt x="36" y="314"/>
                </a:lnTo>
                <a:lnTo>
                  <a:pt x="27" y="309"/>
                </a:lnTo>
                <a:lnTo>
                  <a:pt x="22" y="303"/>
                </a:lnTo>
                <a:lnTo>
                  <a:pt x="16" y="296"/>
                </a:lnTo>
                <a:lnTo>
                  <a:pt x="10" y="288"/>
                </a:lnTo>
                <a:lnTo>
                  <a:pt x="6" y="280"/>
                </a:lnTo>
                <a:lnTo>
                  <a:pt x="1" y="267"/>
                </a:lnTo>
                <a:lnTo>
                  <a:pt x="0" y="252"/>
                </a:lnTo>
                <a:lnTo>
                  <a:pt x="1" y="238"/>
                </a:lnTo>
                <a:lnTo>
                  <a:pt x="6" y="225"/>
                </a:lnTo>
                <a:lnTo>
                  <a:pt x="10" y="216"/>
                </a:lnTo>
                <a:lnTo>
                  <a:pt x="16" y="209"/>
                </a:lnTo>
                <a:lnTo>
                  <a:pt x="22" y="203"/>
                </a:lnTo>
                <a:lnTo>
                  <a:pt x="27" y="196"/>
                </a:lnTo>
                <a:lnTo>
                  <a:pt x="36" y="192"/>
                </a:lnTo>
                <a:lnTo>
                  <a:pt x="43" y="188"/>
                </a:lnTo>
                <a:lnTo>
                  <a:pt x="58" y="183"/>
                </a:lnTo>
                <a:lnTo>
                  <a:pt x="72" y="182"/>
                </a:lnTo>
                <a:close/>
                <a:moveTo>
                  <a:pt x="284" y="121"/>
                </a:moveTo>
                <a:lnTo>
                  <a:pt x="292" y="121"/>
                </a:lnTo>
                <a:lnTo>
                  <a:pt x="300" y="124"/>
                </a:lnTo>
                <a:lnTo>
                  <a:pt x="307" y="129"/>
                </a:lnTo>
                <a:lnTo>
                  <a:pt x="313" y="133"/>
                </a:lnTo>
                <a:lnTo>
                  <a:pt x="317" y="139"/>
                </a:lnTo>
                <a:lnTo>
                  <a:pt x="321" y="146"/>
                </a:lnTo>
                <a:lnTo>
                  <a:pt x="324" y="153"/>
                </a:lnTo>
                <a:lnTo>
                  <a:pt x="324" y="162"/>
                </a:lnTo>
                <a:lnTo>
                  <a:pt x="324" y="170"/>
                </a:lnTo>
                <a:lnTo>
                  <a:pt x="321" y="178"/>
                </a:lnTo>
                <a:lnTo>
                  <a:pt x="317" y="185"/>
                </a:lnTo>
                <a:lnTo>
                  <a:pt x="313" y="191"/>
                </a:lnTo>
                <a:lnTo>
                  <a:pt x="307" y="195"/>
                </a:lnTo>
                <a:lnTo>
                  <a:pt x="300" y="199"/>
                </a:lnTo>
                <a:lnTo>
                  <a:pt x="292" y="202"/>
                </a:lnTo>
                <a:lnTo>
                  <a:pt x="284" y="202"/>
                </a:lnTo>
                <a:lnTo>
                  <a:pt x="239" y="202"/>
                </a:lnTo>
                <a:lnTo>
                  <a:pt x="249" y="182"/>
                </a:lnTo>
                <a:lnTo>
                  <a:pt x="284" y="182"/>
                </a:lnTo>
                <a:lnTo>
                  <a:pt x="288" y="182"/>
                </a:lnTo>
                <a:lnTo>
                  <a:pt x="292" y="180"/>
                </a:lnTo>
                <a:lnTo>
                  <a:pt x="295" y="179"/>
                </a:lnTo>
                <a:lnTo>
                  <a:pt x="298" y="176"/>
                </a:lnTo>
                <a:lnTo>
                  <a:pt x="301" y="173"/>
                </a:lnTo>
                <a:lnTo>
                  <a:pt x="303" y="170"/>
                </a:lnTo>
                <a:lnTo>
                  <a:pt x="304" y="166"/>
                </a:lnTo>
                <a:lnTo>
                  <a:pt x="304" y="162"/>
                </a:lnTo>
                <a:lnTo>
                  <a:pt x="304" y="157"/>
                </a:lnTo>
                <a:lnTo>
                  <a:pt x="303" y="155"/>
                </a:lnTo>
                <a:lnTo>
                  <a:pt x="301" y="150"/>
                </a:lnTo>
                <a:lnTo>
                  <a:pt x="298" y="147"/>
                </a:lnTo>
                <a:lnTo>
                  <a:pt x="295" y="144"/>
                </a:lnTo>
                <a:lnTo>
                  <a:pt x="292" y="143"/>
                </a:lnTo>
                <a:lnTo>
                  <a:pt x="288" y="142"/>
                </a:lnTo>
                <a:lnTo>
                  <a:pt x="284" y="142"/>
                </a:lnTo>
                <a:lnTo>
                  <a:pt x="281" y="140"/>
                </a:lnTo>
                <a:lnTo>
                  <a:pt x="277" y="139"/>
                </a:lnTo>
                <a:lnTo>
                  <a:pt x="275" y="136"/>
                </a:lnTo>
                <a:lnTo>
                  <a:pt x="274" y="131"/>
                </a:lnTo>
                <a:lnTo>
                  <a:pt x="275" y="127"/>
                </a:lnTo>
                <a:lnTo>
                  <a:pt x="277" y="124"/>
                </a:lnTo>
                <a:lnTo>
                  <a:pt x="281" y="121"/>
                </a:lnTo>
                <a:lnTo>
                  <a:pt x="284" y="121"/>
                </a:lnTo>
                <a:close/>
                <a:moveTo>
                  <a:pt x="228" y="44"/>
                </a:moveTo>
                <a:lnTo>
                  <a:pt x="122" y="255"/>
                </a:lnTo>
                <a:lnTo>
                  <a:pt x="122" y="278"/>
                </a:lnTo>
                <a:lnTo>
                  <a:pt x="122" y="281"/>
                </a:lnTo>
                <a:lnTo>
                  <a:pt x="124" y="283"/>
                </a:lnTo>
                <a:lnTo>
                  <a:pt x="125" y="283"/>
                </a:lnTo>
                <a:lnTo>
                  <a:pt x="127" y="283"/>
                </a:lnTo>
                <a:lnTo>
                  <a:pt x="127" y="283"/>
                </a:lnTo>
                <a:lnTo>
                  <a:pt x="128" y="283"/>
                </a:lnTo>
                <a:lnTo>
                  <a:pt x="134" y="280"/>
                </a:lnTo>
                <a:lnTo>
                  <a:pt x="138" y="277"/>
                </a:lnTo>
                <a:lnTo>
                  <a:pt x="144" y="274"/>
                </a:lnTo>
                <a:lnTo>
                  <a:pt x="150" y="273"/>
                </a:lnTo>
                <a:lnTo>
                  <a:pt x="151" y="271"/>
                </a:lnTo>
                <a:lnTo>
                  <a:pt x="153" y="271"/>
                </a:lnTo>
                <a:lnTo>
                  <a:pt x="258" y="59"/>
                </a:lnTo>
                <a:lnTo>
                  <a:pt x="228" y="44"/>
                </a:lnTo>
                <a:close/>
                <a:moveTo>
                  <a:pt x="249" y="21"/>
                </a:moveTo>
                <a:lnTo>
                  <a:pt x="245" y="29"/>
                </a:lnTo>
                <a:lnTo>
                  <a:pt x="259" y="36"/>
                </a:lnTo>
                <a:lnTo>
                  <a:pt x="264" y="28"/>
                </a:lnTo>
                <a:lnTo>
                  <a:pt x="249" y="21"/>
                </a:lnTo>
                <a:close/>
                <a:moveTo>
                  <a:pt x="249" y="0"/>
                </a:moveTo>
                <a:lnTo>
                  <a:pt x="254" y="0"/>
                </a:lnTo>
                <a:lnTo>
                  <a:pt x="258" y="2"/>
                </a:lnTo>
                <a:lnTo>
                  <a:pt x="274" y="9"/>
                </a:lnTo>
                <a:lnTo>
                  <a:pt x="278" y="12"/>
                </a:lnTo>
                <a:lnTo>
                  <a:pt x="281" y="16"/>
                </a:lnTo>
                <a:lnTo>
                  <a:pt x="284" y="21"/>
                </a:lnTo>
                <a:lnTo>
                  <a:pt x="284" y="26"/>
                </a:lnTo>
                <a:lnTo>
                  <a:pt x="284" y="32"/>
                </a:lnTo>
                <a:lnTo>
                  <a:pt x="281" y="36"/>
                </a:lnTo>
                <a:lnTo>
                  <a:pt x="277" y="45"/>
                </a:lnTo>
                <a:lnTo>
                  <a:pt x="279" y="46"/>
                </a:lnTo>
                <a:lnTo>
                  <a:pt x="281" y="49"/>
                </a:lnTo>
                <a:lnTo>
                  <a:pt x="282" y="52"/>
                </a:lnTo>
                <a:lnTo>
                  <a:pt x="282" y="54"/>
                </a:lnTo>
                <a:lnTo>
                  <a:pt x="282" y="57"/>
                </a:lnTo>
                <a:lnTo>
                  <a:pt x="281" y="59"/>
                </a:lnTo>
                <a:lnTo>
                  <a:pt x="169" y="283"/>
                </a:lnTo>
                <a:lnTo>
                  <a:pt x="167" y="286"/>
                </a:lnTo>
                <a:lnTo>
                  <a:pt x="164" y="287"/>
                </a:lnTo>
                <a:lnTo>
                  <a:pt x="137" y="301"/>
                </a:lnTo>
                <a:lnTo>
                  <a:pt x="133" y="303"/>
                </a:lnTo>
                <a:lnTo>
                  <a:pt x="127" y="303"/>
                </a:lnTo>
                <a:lnTo>
                  <a:pt x="125" y="303"/>
                </a:lnTo>
                <a:lnTo>
                  <a:pt x="124" y="303"/>
                </a:lnTo>
                <a:lnTo>
                  <a:pt x="115" y="319"/>
                </a:lnTo>
                <a:lnTo>
                  <a:pt x="114" y="320"/>
                </a:lnTo>
                <a:lnTo>
                  <a:pt x="112" y="322"/>
                </a:lnTo>
                <a:lnTo>
                  <a:pt x="109" y="323"/>
                </a:lnTo>
                <a:lnTo>
                  <a:pt x="107" y="324"/>
                </a:lnTo>
                <a:lnTo>
                  <a:pt x="102" y="323"/>
                </a:lnTo>
                <a:lnTo>
                  <a:pt x="99" y="320"/>
                </a:lnTo>
                <a:lnTo>
                  <a:pt x="98" y="317"/>
                </a:lnTo>
                <a:lnTo>
                  <a:pt x="97" y="313"/>
                </a:lnTo>
                <a:lnTo>
                  <a:pt x="97" y="312"/>
                </a:lnTo>
                <a:lnTo>
                  <a:pt x="98" y="309"/>
                </a:lnTo>
                <a:lnTo>
                  <a:pt x="101" y="303"/>
                </a:lnTo>
                <a:lnTo>
                  <a:pt x="104" y="297"/>
                </a:lnTo>
                <a:lnTo>
                  <a:pt x="105" y="294"/>
                </a:lnTo>
                <a:lnTo>
                  <a:pt x="105" y="293"/>
                </a:lnTo>
                <a:lnTo>
                  <a:pt x="102" y="286"/>
                </a:lnTo>
                <a:lnTo>
                  <a:pt x="102" y="278"/>
                </a:lnTo>
                <a:lnTo>
                  <a:pt x="102" y="252"/>
                </a:lnTo>
                <a:lnTo>
                  <a:pt x="102" y="251"/>
                </a:lnTo>
                <a:lnTo>
                  <a:pt x="102" y="248"/>
                </a:lnTo>
                <a:lnTo>
                  <a:pt x="194" y="67"/>
                </a:lnTo>
                <a:lnTo>
                  <a:pt x="184" y="61"/>
                </a:lnTo>
                <a:lnTo>
                  <a:pt x="145" y="136"/>
                </a:lnTo>
                <a:lnTo>
                  <a:pt x="144" y="139"/>
                </a:lnTo>
                <a:lnTo>
                  <a:pt x="143" y="140"/>
                </a:lnTo>
                <a:lnTo>
                  <a:pt x="140" y="142"/>
                </a:lnTo>
                <a:lnTo>
                  <a:pt x="137" y="142"/>
                </a:lnTo>
                <a:lnTo>
                  <a:pt x="134" y="140"/>
                </a:lnTo>
                <a:lnTo>
                  <a:pt x="130" y="139"/>
                </a:lnTo>
                <a:lnTo>
                  <a:pt x="128" y="136"/>
                </a:lnTo>
                <a:lnTo>
                  <a:pt x="127" y="131"/>
                </a:lnTo>
                <a:lnTo>
                  <a:pt x="127" y="129"/>
                </a:lnTo>
                <a:lnTo>
                  <a:pt x="128" y="127"/>
                </a:lnTo>
                <a:lnTo>
                  <a:pt x="166" y="51"/>
                </a:lnTo>
                <a:lnTo>
                  <a:pt x="169" y="46"/>
                </a:lnTo>
                <a:lnTo>
                  <a:pt x="173" y="44"/>
                </a:lnTo>
                <a:lnTo>
                  <a:pt x="177" y="41"/>
                </a:lnTo>
                <a:lnTo>
                  <a:pt x="183" y="41"/>
                </a:lnTo>
                <a:lnTo>
                  <a:pt x="189" y="41"/>
                </a:lnTo>
                <a:lnTo>
                  <a:pt x="193" y="44"/>
                </a:lnTo>
                <a:lnTo>
                  <a:pt x="203" y="48"/>
                </a:lnTo>
                <a:lnTo>
                  <a:pt x="215" y="25"/>
                </a:lnTo>
                <a:lnTo>
                  <a:pt x="216" y="23"/>
                </a:lnTo>
                <a:lnTo>
                  <a:pt x="218" y="22"/>
                </a:lnTo>
                <a:lnTo>
                  <a:pt x="220" y="21"/>
                </a:lnTo>
                <a:lnTo>
                  <a:pt x="223" y="21"/>
                </a:lnTo>
                <a:lnTo>
                  <a:pt x="226" y="21"/>
                </a:lnTo>
                <a:lnTo>
                  <a:pt x="230" y="13"/>
                </a:lnTo>
                <a:lnTo>
                  <a:pt x="235" y="6"/>
                </a:lnTo>
                <a:lnTo>
                  <a:pt x="238" y="3"/>
                </a:lnTo>
                <a:lnTo>
                  <a:pt x="241" y="2"/>
                </a:lnTo>
                <a:lnTo>
                  <a:pt x="243" y="0"/>
                </a:lnTo>
                <a:lnTo>
                  <a:pt x="2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F6AB8C9F-B0A7-41F6-91AE-B03000A655E7}"/>
              </a:ext>
            </a:extLst>
          </p:cNvPr>
          <p:cNvSpPr>
            <a:spLocks noEditPoints="1"/>
          </p:cNvSpPr>
          <p:nvPr/>
        </p:nvSpPr>
        <p:spPr bwMode="auto">
          <a:xfrm>
            <a:off x="5343999" y="2790031"/>
            <a:ext cx="325979" cy="325618"/>
          </a:xfrm>
          <a:custGeom>
            <a:avLst/>
            <a:gdLst>
              <a:gd name="T0" fmla="*/ 1037 w 1057"/>
              <a:gd name="T1" fmla="*/ 524 h 1056"/>
              <a:gd name="T2" fmla="*/ 537 w 1057"/>
              <a:gd name="T3" fmla="*/ 1036 h 1056"/>
              <a:gd name="T4" fmla="*/ 20 w 1057"/>
              <a:gd name="T5" fmla="*/ 528 h 1056"/>
              <a:gd name="T6" fmla="*/ 527 w 1057"/>
              <a:gd name="T7" fmla="*/ 20 h 1056"/>
              <a:gd name="T8" fmla="*/ 158 w 1057"/>
              <a:gd name="T9" fmla="*/ 468 h 1056"/>
              <a:gd name="T10" fmla="*/ 393 w 1057"/>
              <a:gd name="T11" fmla="*/ 404 h 1056"/>
              <a:gd name="T12" fmla="*/ 527 w 1057"/>
              <a:gd name="T13" fmla="*/ 371 h 1056"/>
              <a:gd name="T14" fmla="*/ 824 w 1057"/>
              <a:gd name="T15" fmla="*/ 458 h 1056"/>
              <a:gd name="T16" fmla="*/ 915 w 1057"/>
              <a:gd name="T17" fmla="*/ 468 h 1056"/>
              <a:gd name="T18" fmla="*/ 528 w 1057"/>
              <a:gd name="T19" fmla="*/ 136 h 1056"/>
              <a:gd name="T20" fmla="*/ 158 w 1057"/>
              <a:gd name="T21" fmla="*/ 468 h 1056"/>
              <a:gd name="T22" fmla="*/ 626 w 1057"/>
              <a:gd name="T23" fmla="*/ 530 h 1056"/>
              <a:gd name="T24" fmla="*/ 435 w 1057"/>
              <a:gd name="T25" fmla="*/ 530 h 1056"/>
              <a:gd name="T26" fmla="*/ 450 w 1057"/>
              <a:gd name="T27" fmla="*/ 911 h 1056"/>
              <a:gd name="T28" fmla="*/ 450 w 1057"/>
              <a:gd name="T29" fmla="*/ 722 h 1056"/>
              <a:gd name="T30" fmla="*/ 329 w 1057"/>
              <a:gd name="T31" fmla="*/ 608 h 1056"/>
              <a:gd name="T32" fmla="*/ 177 w 1057"/>
              <a:gd name="T33" fmla="*/ 605 h 1056"/>
              <a:gd name="T34" fmla="*/ 146 w 1057"/>
              <a:gd name="T35" fmla="*/ 607 h 1056"/>
              <a:gd name="T36" fmla="*/ 839 w 1057"/>
              <a:gd name="T37" fmla="*/ 608 h 1056"/>
              <a:gd name="T38" fmla="*/ 795 w 1057"/>
              <a:gd name="T39" fmla="*/ 607 h 1056"/>
              <a:gd name="T40" fmla="*/ 608 w 1057"/>
              <a:gd name="T41" fmla="*/ 721 h 1056"/>
              <a:gd name="T42" fmla="*/ 607 w 1057"/>
              <a:gd name="T43" fmla="*/ 910 h 1056"/>
              <a:gd name="T44" fmla="*/ 912 w 1057"/>
              <a:gd name="T45" fmla="*/ 606 h 1056"/>
              <a:gd name="T46" fmla="*/ 839 w 1057"/>
              <a:gd name="T47" fmla="*/ 608 h 1056"/>
              <a:gd name="T48" fmla="*/ 530 w 1057"/>
              <a:gd name="T49" fmla="*/ 0 h 1056"/>
              <a:gd name="T50" fmla="*/ 155 w 1057"/>
              <a:gd name="T51" fmla="*/ 155 h 1056"/>
              <a:gd name="T52" fmla="*/ 0 w 1057"/>
              <a:gd name="T53" fmla="*/ 528 h 1056"/>
              <a:gd name="T54" fmla="*/ 153 w 1057"/>
              <a:gd name="T55" fmla="*/ 900 h 1056"/>
              <a:gd name="T56" fmla="*/ 523 w 1057"/>
              <a:gd name="T57" fmla="*/ 1056 h 1056"/>
              <a:gd name="T58" fmla="*/ 537 w 1057"/>
              <a:gd name="T59" fmla="*/ 1056 h 1056"/>
              <a:gd name="T60" fmla="*/ 537 w 1057"/>
              <a:gd name="T61" fmla="*/ 1056 h 1056"/>
              <a:gd name="T62" fmla="*/ 1057 w 1057"/>
              <a:gd name="T63" fmla="*/ 534 h 1056"/>
              <a:gd name="T64" fmla="*/ 1057 w 1057"/>
              <a:gd name="T65" fmla="*/ 524 h 1056"/>
              <a:gd name="T66" fmla="*/ 902 w 1057"/>
              <a:gd name="T67" fmla="*/ 154 h 1056"/>
              <a:gd name="T68" fmla="*/ 530 w 1057"/>
              <a:gd name="T69" fmla="*/ 0 h 1056"/>
              <a:gd name="T70" fmla="*/ 528 w 1057"/>
              <a:gd name="T71" fmla="*/ 156 h 1056"/>
              <a:gd name="T72" fmla="*/ 891 w 1057"/>
              <a:gd name="T73" fmla="*/ 447 h 1056"/>
              <a:gd name="T74" fmla="*/ 827 w 1057"/>
              <a:gd name="T75" fmla="*/ 438 h 1056"/>
              <a:gd name="T76" fmla="*/ 527 w 1057"/>
              <a:gd name="T77" fmla="*/ 351 h 1056"/>
              <a:gd name="T78" fmla="*/ 385 w 1057"/>
              <a:gd name="T79" fmla="*/ 386 h 1056"/>
              <a:gd name="T80" fmla="*/ 192 w 1057"/>
              <a:gd name="T81" fmla="*/ 444 h 1056"/>
              <a:gd name="T82" fmla="*/ 530 w 1057"/>
              <a:gd name="T83" fmla="*/ 605 h 1056"/>
              <a:gd name="T84" fmla="*/ 530 w 1057"/>
              <a:gd name="T85" fmla="*/ 454 h 1056"/>
              <a:gd name="T86" fmla="*/ 530 w 1057"/>
              <a:gd name="T87" fmla="*/ 605 h 1056"/>
              <a:gd name="T88" fmla="*/ 170 w 1057"/>
              <a:gd name="T89" fmla="*/ 624 h 1056"/>
              <a:gd name="T90" fmla="*/ 175 w 1057"/>
              <a:gd name="T91" fmla="*/ 625 h 1056"/>
              <a:gd name="T92" fmla="*/ 295 w 1057"/>
              <a:gd name="T93" fmla="*/ 628 h 1056"/>
              <a:gd name="T94" fmla="*/ 337 w 1057"/>
              <a:gd name="T95" fmla="*/ 628 h 1056"/>
              <a:gd name="T96" fmla="*/ 430 w 1057"/>
              <a:gd name="T97" fmla="*/ 721 h 1056"/>
              <a:gd name="T98" fmla="*/ 432 w 1057"/>
              <a:gd name="T99" fmla="*/ 887 h 1056"/>
              <a:gd name="T100" fmla="*/ 866 w 1057"/>
              <a:gd name="T101" fmla="*/ 626 h 1056"/>
              <a:gd name="T102" fmla="*/ 625 w 1057"/>
              <a:gd name="T103" fmla="*/ 889 h 1056"/>
              <a:gd name="T104" fmla="*/ 628 w 1057"/>
              <a:gd name="T105" fmla="*/ 771 h 1056"/>
              <a:gd name="T106" fmla="*/ 719 w 1057"/>
              <a:gd name="T107" fmla="*/ 628 h 1056"/>
              <a:gd name="T108" fmla="*/ 836 w 1057"/>
              <a:gd name="T109" fmla="*/ 628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57" h="1056">
                <a:moveTo>
                  <a:pt x="530" y="20"/>
                </a:moveTo>
                <a:cubicBezTo>
                  <a:pt x="809" y="20"/>
                  <a:pt x="1035" y="246"/>
                  <a:pt x="1037" y="524"/>
                </a:cubicBezTo>
                <a:cubicBezTo>
                  <a:pt x="1037" y="527"/>
                  <a:pt x="1037" y="530"/>
                  <a:pt x="1037" y="534"/>
                </a:cubicBezTo>
                <a:cubicBezTo>
                  <a:pt x="1034" y="809"/>
                  <a:pt x="812" y="1032"/>
                  <a:pt x="537" y="1036"/>
                </a:cubicBezTo>
                <a:cubicBezTo>
                  <a:pt x="532" y="1036"/>
                  <a:pt x="528" y="1036"/>
                  <a:pt x="523" y="1036"/>
                </a:cubicBezTo>
                <a:cubicBezTo>
                  <a:pt x="245" y="1033"/>
                  <a:pt x="20" y="807"/>
                  <a:pt x="20" y="528"/>
                </a:cubicBezTo>
                <a:cubicBezTo>
                  <a:pt x="20" y="528"/>
                  <a:pt x="20" y="528"/>
                  <a:pt x="20" y="528"/>
                </a:cubicBezTo>
                <a:cubicBezTo>
                  <a:pt x="20" y="248"/>
                  <a:pt x="247" y="21"/>
                  <a:pt x="527" y="20"/>
                </a:cubicBezTo>
                <a:cubicBezTo>
                  <a:pt x="528" y="20"/>
                  <a:pt x="529" y="20"/>
                  <a:pt x="530" y="20"/>
                </a:cubicBezTo>
                <a:moveTo>
                  <a:pt x="158" y="468"/>
                </a:moveTo>
                <a:cubicBezTo>
                  <a:pt x="176" y="468"/>
                  <a:pt x="194" y="464"/>
                  <a:pt x="212" y="462"/>
                </a:cubicBezTo>
                <a:cubicBezTo>
                  <a:pt x="276" y="454"/>
                  <a:pt x="335" y="431"/>
                  <a:pt x="393" y="404"/>
                </a:cubicBezTo>
                <a:cubicBezTo>
                  <a:pt x="431" y="386"/>
                  <a:pt x="471" y="373"/>
                  <a:pt x="514" y="372"/>
                </a:cubicBezTo>
                <a:cubicBezTo>
                  <a:pt x="518" y="371"/>
                  <a:pt x="522" y="371"/>
                  <a:pt x="527" y="371"/>
                </a:cubicBezTo>
                <a:cubicBezTo>
                  <a:pt x="574" y="371"/>
                  <a:pt x="618" y="383"/>
                  <a:pt x="661" y="402"/>
                </a:cubicBezTo>
                <a:cubicBezTo>
                  <a:pt x="713" y="426"/>
                  <a:pt x="767" y="448"/>
                  <a:pt x="824" y="458"/>
                </a:cubicBezTo>
                <a:cubicBezTo>
                  <a:pt x="853" y="462"/>
                  <a:pt x="882" y="468"/>
                  <a:pt x="911" y="468"/>
                </a:cubicBezTo>
                <a:cubicBezTo>
                  <a:pt x="913" y="468"/>
                  <a:pt x="914" y="468"/>
                  <a:pt x="915" y="468"/>
                </a:cubicBezTo>
                <a:cubicBezTo>
                  <a:pt x="896" y="307"/>
                  <a:pt x="757" y="151"/>
                  <a:pt x="557" y="137"/>
                </a:cubicBezTo>
                <a:cubicBezTo>
                  <a:pt x="547" y="136"/>
                  <a:pt x="537" y="136"/>
                  <a:pt x="528" y="136"/>
                </a:cubicBezTo>
                <a:cubicBezTo>
                  <a:pt x="312" y="136"/>
                  <a:pt x="162" y="305"/>
                  <a:pt x="143" y="467"/>
                </a:cubicBezTo>
                <a:cubicBezTo>
                  <a:pt x="148" y="468"/>
                  <a:pt x="153" y="468"/>
                  <a:pt x="158" y="468"/>
                </a:cubicBezTo>
                <a:moveTo>
                  <a:pt x="530" y="625"/>
                </a:moveTo>
                <a:cubicBezTo>
                  <a:pt x="583" y="625"/>
                  <a:pt x="626" y="582"/>
                  <a:pt x="626" y="530"/>
                </a:cubicBezTo>
                <a:cubicBezTo>
                  <a:pt x="626" y="477"/>
                  <a:pt x="583" y="434"/>
                  <a:pt x="530" y="434"/>
                </a:cubicBezTo>
                <a:cubicBezTo>
                  <a:pt x="477" y="434"/>
                  <a:pt x="435" y="477"/>
                  <a:pt x="435" y="530"/>
                </a:cubicBezTo>
                <a:cubicBezTo>
                  <a:pt x="435" y="582"/>
                  <a:pt x="477" y="625"/>
                  <a:pt x="530" y="625"/>
                </a:cubicBezTo>
                <a:moveTo>
                  <a:pt x="450" y="911"/>
                </a:moveTo>
                <a:cubicBezTo>
                  <a:pt x="454" y="904"/>
                  <a:pt x="452" y="896"/>
                  <a:pt x="452" y="889"/>
                </a:cubicBezTo>
                <a:cubicBezTo>
                  <a:pt x="451" y="834"/>
                  <a:pt x="448" y="778"/>
                  <a:pt x="450" y="722"/>
                </a:cubicBezTo>
                <a:cubicBezTo>
                  <a:pt x="451" y="671"/>
                  <a:pt x="393" y="608"/>
                  <a:pt x="337" y="608"/>
                </a:cubicBezTo>
                <a:cubicBezTo>
                  <a:pt x="334" y="608"/>
                  <a:pt x="331" y="608"/>
                  <a:pt x="329" y="608"/>
                </a:cubicBezTo>
                <a:cubicBezTo>
                  <a:pt x="306" y="608"/>
                  <a:pt x="283" y="608"/>
                  <a:pt x="260" y="608"/>
                </a:cubicBezTo>
                <a:cubicBezTo>
                  <a:pt x="232" y="608"/>
                  <a:pt x="205" y="607"/>
                  <a:pt x="177" y="605"/>
                </a:cubicBezTo>
                <a:cubicBezTo>
                  <a:pt x="172" y="605"/>
                  <a:pt x="167" y="604"/>
                  <a:pt x="163" y="604"/>
                </a:cubicBezTo>
                <a:cubicBezTo>
                  <a:pt x="157" y="604"/>
                  <a:pt x="151" y="605"/>
                  <a:pt x="146" y="607"/>
                </a:cubicBezTo>
                <a:cubicBezTo>
                  <a:pt x="168" y="753"/>
                  <a:pt x="305" y="890"/>
                  <a:pt x="450" y="911"/>
                </a:cubicBezTo>
                <a:moveTo>
                  <a:pt x="839" y="608"/>
                </a:moveTo>
                <a:cubicBezTo>
                  <a:pt x="838" y="608"/>
                  <a:pt x="838" y="608"/>
                  <a:pt x="837" y="608"/>
                </a:cubicBezTo>
                <a:cubicBezTo>
                  <a:pt x="823" y="607"/>
                  <a:pt x="809" y="607"/>
                  <a:pt x="795" y="607"/>
                </a:cubicBezTo>
                <a:cubicBezTo>
                  <a:pt x="769" y="607"/>
                  <a:pt x="744" y="608"/>
                  <a:pt x="719" y="608"/>
                </a:cubicBezTo>
                <a:cubicBezTo>
                  <a:pt x="667" y="609"/>
                  <a:pt x="609" y="669"/>
                  <a:pt x="608" y="721"/>
                </a:cubicBezTo>
                <a:cubicBezTo>
                  <a:pt x="607" y="771"/>
                  <a:pt x="610" y="820"/>
                  <a:pt x="606" y="869"/>
                </a:cubicBezTo>
                <a:cubicBezTo>
                  <a:pt x="605" y="883"/>
                  <a:pt x="604" y="897"/>
                  <a:pt x="607" y="910"/>
                </a:cubicBezTo>
                <a:cubicBezTo>
                  <a:pt x="607" y="910"/>
                  <a:pt x="607" y="910"/>
                  <a:pt x="607" y="910"/>
                </a:cubicBezTo>
                <a:cubicBezTo>
                  <a:pt x="729" y="910"/>
                  <a:pt x="905" y="734"/>
                  <a:pt x="912" y="606"/>
                </a:cubicBezTo>
                <a:cubicBezTo>
                  <a:pt x="905" y="605"/>
                  <a:pt x="898" y="604"/>
                  <a:pt x="891" y="604"/>
                </a:cubicBezTo>
                <a:cubicBezTo>
                  <a:pt x="873" y="604"/>
                  <a:pt x="856" y="608"/>
                  <a:pt x="839" y="608"/>
                </a:cubicBezTo>
                <a:moveTo>
                  <a:pt x="530" y="0"/>
                </a:moveTo>
                <a:cubicBezTo>
                  <a:pt x="530" y="0"/>
                  <a:pt x="530" y="0"/>
                  <a:pt x="530" y="0"/>
                </a:cubicBezTo>
                <a:cubicBezTo>
                  <a:pt x="527" y="0"/>
                  <a:pt x="527" y="0"/>
                  <a:pt x="527" y="0"/>
                </a:cubicBezTo>
                <a:cubicBezTo>
                  <a:pt x="386" y="0"/>
                  <a:pt x="254" y="55"/>
                  <a:pt x="155" y="155"/>
                </a:cubicBezTo>
                <a:cubicBezTo>
                  <a:pt x="55" y="255"/>
                  <a:pt x="0" y="387"/>
                  <a:pt x="0" y="528"/>
                </a:cubicBezTo>
                <a:cubicBezTo>
                  <a:pt x="0" y="528"/>
                  <a:pt x="0" y="528"/>
                  <a:pt x="0" y="528"/>
                </a:cubicBezTo>
                <a:cubicBezTo>
                  <a:pt x="0" y="528"/>
                  <a:pt x="0" y="528"/>
                  <a:pt x="0" y="528"/>
                </a:cubicBezTo>
                <a:cubicBezTo>
                  <a:pt x="0" y="668"/>
                  <a:pt x="55" y="800"/>
                  <a:pt x="153" y="900"/>
                </a:cubicBezTo>
                <a:cubicBezTo>
                  <a:pt x="252" y="999"/>
                  <a:pt x="383" y="1055"/>
                  <a:pt x="523" y="1056"/>
                </a:cubicBezTo>
                <a:cubicBezTo>
                  <a:pt x="523" y="1056"/>
                  <a:pt x="523" y="1056"/>
                  <a:pt x="523" y="1056"/>
                </a:cubicBezTo>
                <a:cubicBezTo>
                  <a:pt x="523" y="1056"/>
                  <a:pt x="523" y="1056"/>
                  <a:pt x="523" y="1056"/>
                </a:cubicBezTo>
                <a:cubicBezTo>
                  <a:pt x="537" y="1056"/>
                  <a:pt x="537" y="1056"/>
                  <a:pt x="537" y="1056"/>
                </a:cubicBezTo>
                <a:cubicBezTo>
                  <a:pt x="537" y="1056"/>
                  <a:pt x="537" y="1056"/>
                  <a:pt x="537" y="1056"/>
                </a:cubicBezTo>
                <a:cubicBezTo>
                  <a:pt x="537" y="1056"/>
                  <a:pt x="537" y="1056"/>
                  <a:pt x="537" y="1056"/>
                </a:cubicBezTo>
                <a:cubicBezTo>
                  <a:pt x="676" y="1054"/>
                  <a:pt x="806" y="999"/>
                  <a:pt x="903" y="901"/>
                </a:cubicBezTo>
                <a:cubicBezTo>
                  <a:pt x="1001" y="803"/>
                  <a:pt x="1056" y="672"/>
                  <a:pt x="1057" y="534"/>
                </a:cubicBezTo>
                <a:cubicBezTo>
                  <a:pt x="1057" y="524"/>
                  <a:pt x="1057" y="524"/>
                  <a:pt x="1057" y="524"/>
                </a:cubicBezTo>
                <a:cubicBezTo>
                  <a:pt x="1057" y="524"/>
                  <a:pt x="1057" y="524"/>
                  <a:pt x="1057" y="524"/>
                </a:cubicBezTo>
                <a:cubicBezTo>
                  <a:pt x="1057" y="524"/>
                  <a:pt x="1057" y="524"/>
                  <a:pt x="1057" y="524"/>
                </a:cubicBezTo>
                <a:cubicBezTo>
                  <a:pt x="1056" y="384"/>
                  <a:pt x="1001" y="252"/>
                  <a:pt x="902" y="154"/>
                </a:cubicBezTo>
                <a:cubicBezTo>
                  <a:pt x="802" y="55"/>
                  <a:pt x="671" y="0"/>
                  <a:pt x="531" y="0"/>
                </a:cubicBezTo>
                <a:cubicBezTo>
                  <a:pt x="530" y="0"/>
                  <a:pt x="530" y="0"/>
                  <a:pt x="530" y="0"/>
                </a:cubicBezTo>
                <a:close/>
                <a:moveTo>
                  <a:pt x="166" y="448"/>
                </a:moveTo>
                <a:cubicBezTo>
                  <a:pt x="194" y="301"/>
                  <a:pt x="332" y="156"/>
                  <a:pt x="528" y="156"/>
                </a:cubicBezTo>
                <a:cubicBezTo>
                  <a:pt x="537" y="156"/>
                  <a:pt x="546" y="156"/>
                  <a:pt x="555" y="157"/>
                </a:cubicBezTo>
                <a:cubicBezTo>
                  <a:pt x="743" y="170"/>
                  <a:pt x="864" y="312"/>
                  <a:pt x="891" y="447"/>
                </a:cubicBezTo>
                <a:cubicBezTo>
                  <a:pt x="874" y="445"/>
                  <a:pt x="856" y="443"/>
                  <a:pt x="838" y="440"/>
                </a:cubicBezTo>
                <a:cubicBezTo>
                  <a:pt x="834" y="439"/>
                  <a:pt x="831" y="438"/>
                  <a:pt x="827" y="438"/>
                </a:cubicBezTo>
                <a:cubicBezTo>
                  <a:pt x="771" y="429"/>
                  <a:pt x="718" y="406"/>
                  <a:pt x="669" y="384"/>
                </a:cubicBezTo>
                <a:cubicBezTo>
                  <a:pt x="621" y="362"/>
                  <a:pt x="574" y="351"/>
                  <a:pt x="527" y="351"/>
                </a:cubicBezTo>
                <a:cubicBezTo>
                  <a:pt x="522" y="351"/>
                  <a:pt x="517" y="351"/>
                  <a:pt x="513" y="352"/>
                </a:cubicBezTo>
                <a:cubicBezTo>
                  <a:pt x="472" y="353"/>
                  <a:pt x="431" y="364"/>
                  <a:pt x="385" y="386"/>
                </a:cubicBezTo>
                <a:cubicBezTo>
                  <a:pt x="335" y="409"/>
                  <a:pt x="275" y="434"/>
                  <a:pt x="209" y="442"/>
                </a:cubicBezTo>
                <a:cubicBezTo>
                  <a:pt x="203" y="443"/>
                  <a:pt x="198" y="444"/>
                  <a:pt x="192" y="444"/>
                </a:cubicBezTo>
                <a:cubicBezTo>
                  <a:pt x="183" y="446"/>
                  <a:pt x="174" y="447"/>
                  <a:pt x="166" y="448"/>
                </a:cubicBezTo>
                <a:close/>
                <a:moveTo>
                  <a:pt x="530" y="605"/>
                </a:moveTo>
                <a:cubicBezTo>
                  <a:pt x="489" y="605"/>
                  <a:pt x="455" y="571"/>
                  <a:pt x="455" y="530"/>
                </a:cubicBezTo>
                <a:cubicBezTo>
                  <a:pt x="455" y="488"/>
                  <a:pt x="489" y="454"/>
                  <a:pt x="530" y="454"/>
                </a:cubicBezTo>
                <a:cubicBezTo>
                  <a:pt x="572" y="454"/>
                  <a:pt x="606" y="488"/>
                  <a:pt x="606" y="530"/>
                </a:cubicBezTo>
                <a:cubicBezTo>
                  <a:pt x="606" y="571"/>
                  <a:pt x="572" y="605"/>
                  <a:pt x="530" y="605"/>
                </a:cubicBezTo>
                <a:close/>
                <a:moveTo>
                  <a:pt x="432" y="887"/>
                </a:moveTo>
                <a:cubicBezTo>
                  <a:pt x="310" y="859"/>
                  <a:pt x="198" y="748"/>
                  <a:pt x="170" y="624"/>
                </a:cubicBezTo>
                <a:cubicBezTo>
                  <a:pt x="171" y="625"/>
                  <a:pt x="172" y="625"/>
                  <a:pt x="173" y="625"/>
                </a:cubicBezTo>
                <a:cubicBezTo>
                  <a:pt x="175" y="625"/>
                  <a:pt x="175" y="625"/>
                  <a:pt x="175" y="625"/>
                </a:cubicBezTo>
                <a:cubicBezTo>
                  <a:pt x="206" y="628"/>
                  <a:pt x="237" y="628"/>
                  <a:pt x="260" y="628"/>
                </a:cubicBezTo>
                <a:cubicBezTo>
                  <a:pt x="272" y="628"/>
                  <a:pt x="283" y="628"/>
                  <a:pt x="295" y="628"/>
                </a:cubicBezTo>
                <a:cubicBezTo>
                  <a:pt x="306" y="628"/>
                  <a:pt x="317" y="628"/>
                  <a:pt x="329" y="628"/>
                </a:cubicBezTo>
                <a:cubicBezTo>
                  <a:pt x="331" y="628"/>
                  <a:pt x="334" y="628"/>
                  <a:pt x="337" y="628"/>
                </a:cubicBezTo>
                <a:cubicBezTo>
                  <a:pt x="357" y="628"/>
                  <a:pt x="381" y="640"/>
                  <a:pt x="400" y="659"/>
                </a:cubicBezTo>
                <a:cubicBezTo>
                  <a:pt x="419" y="679"/>
                  <a:pt x="430" y="703"/>
                  <a:pt x="430" y="721"/>
                </a:cubicBezTo>
                <a:cubicBezTo>
                  <a:pt x="429" y="759"/>
                  <a:pt x="430" y="797"/>
                  <a:pt x="431" y="834"/>
                </a:cubicBezTo>
                <a:cubicBezTo>
                  <a:pt x="431" y="851"/>
                  <a:pt x="432" y="869"/>
                  <a:pt x="432" y="887"/>
                </a:cubicBezTo>
                <a:close/>
                <a:moveTo>
                  <a:pt x="839" y="628"/>
                </a:moveTo>
                <a:cubicBezTo>
                  <a:pt x="849" y="628"/>
                  <a:pt x="858" y="627"/>
                  <a:pt x="866" y="626"/>
                </a:cubicBezTo>
                <a:cubicBezTo>
                  <a:pt x="874" y="625"/>
                  <a:pt x="882" y="625"/>
                  <a:pt x="889" y="624"/>
                </a:cubicBezTo>
                <a:cubicBezTo>
                  <a:pt x="869" y="734"/>
                  <a:pt x="729" y="874"/>
                  <a:pt x="625" y="889"/>
                </a:cubicBezTo>
                <a:cubicBezTo>
                  <a:pt x="625" y="883"/>
                  <a:pt x="625" y="877"/>
                  <a:pt x="626" y="871"/>
                </a:cubicBezTo>
                <a:cubicBezTo>
                  <a:pt x="629" y="837"/>
                  <a:pt x="628" y="803"/>
                  <a:pt x="628" y="771"/>
                </a:cubicBezTo>
                <a:cubicBezTo>
                  <a:pt x="628" y="755"/>
                  <a:pt x="628" y="738"/>
                  <a:pt x="628" y="722"/>
                </a:cubicBezTo>
                <a:cubicBezTo>
                  <a:pt x="629" y="680"/>
                  <a:pt x="678" y="629"/>
                  <a:pt x="719" y="628"/>
                </a:cubicBezTo>
                <a:cubicBezTo>
                  <a:pt x="747" y="628"/>
                  <a:pt x="771" y="627"/>
                  <a:pt x="795" y="627"/>
                </a:cubicBezTo>
                <a:cubicBezTo>
                  <a:pt x="809" y="627"/>
                  <a:pt x="823" y="627"/>
                  <a:pt x="836" y="628"/>
                </a:cubicBezTo>
                <a:cubicBezTo>
                  <a:pt x="837" y="628"/>
                  <a:pt x="838" y="628"/>
                  <a:pt x="839" y="628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24C452C-A454-4E64-8D49-2837A9059442}"/>
              </a:ext>
            </a:extLst>
          </p:cNvPr>
          <p:cNvSpPr txBox="1"/>
          <p:nvPr/>
        </p:nvSpPr>
        <p:spPr>
          <a:xfrm>
            <a:off x="5887935" y="3330508"/>
            <a:ext cx="73067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Deploy, manage and update devices in the office or anywhere employees need to work.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864690F-4669-4E3B-AF4F-8D813EC0CB76}"/>
              </a:ext>
            </a:extLst>
          </p:cNvPr>
          <p:cNvSpPr/>
          <p:nvPr/>
        </p:nvSpPr>
        <p:spPr bwMode="auto">
          <a:xfrm>
            <a:off x="574433" y="7620734"/>
            <a:ext cx="5740306" cy="63739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1AF7F3F-8FB3-4D7E-89E4-200FA8907D0F}"/>
              </a:ext>
            </a:extLst>
          </p:cNvPr>
          <p:cNvSpPr/>
          <p:nvPr/>
        </p:nvSpPr>
        <p:spPr>
          <a:xfrm>
            <a:off x="1577997" y="758070"/>
            <a:ext cx="367042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600" b="1" spc="-20" dirty="0">
                <a:solidFill>
                  <a:schemeClr val="accent1"/>
                </a:solidFill>
              </a:rPr>
              <a:t>PERFORMANCE AND PRODUCTIVITY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B67726-D2F6-4FF5-A984-52BFE3589F6B}"/>
              </a:ext>
            </a:extLst>
          </p:cNvPr>
          <p:cNvSpPr txBox="1"/>
          <p:nvPr/>
        </p:nvSpPr>
        <p:spPr>
          <a:xfrm>
            <a:off x="1588508" y="6898710"/>
            <a:ext cx="3694508" cy="29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b="1" dirty="0"/>
              <a:t>More than </a:t>
            </a:r>
            <a:r>
              <a:rPr lang="en-US" b="1" dirty="0"/>
              <a:t>50%</a:t>
            </a:r>
            <a:r>
              <a:rPr lang="en-US" sz="900" b="1" dirty="0"/>
              <a:t> of small businesses have suffered a data breach or cyberattack,</a:t>
            </a:r>
            <a:r>
              <a:rPr lang="en-US" sz="900" b="1" baseline="30000" dirty="0"/>
              <a:t>9</a:t>
            </a:r>
            <a:r>
              <a:rPr lang="en-US" sz="900" b="1" dirty="0"/>
              <a:t> averaging more than US $84,000 per breach.</a:t>
            </a:r>
            <a:r>
              <a:rPr lang="en-US" sz="900" b="1" baseline="30000" dirty="0"/>
              <a:t>10</a:t>
            </a:r>
            <a:endParaRPr lang="en-US" sz="1050" b="1" baseline="30000" dirty="0">
              <a:solidFill>
                <a:srgbClr val="C00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52C9EB-987A-454B-9BB4-EFCE9B0F5704}"/>
              </a:ext>
            </a:extLst>
          </p:cNvPr>
          <p:cNvSpPr/>
          <p:nvPr/>
        </p:nvSpPr>
        <p:spPr>
          <a:xfrm>
            <a:off x="2917787" y="7202797"/>
            <a:ext cx="1115626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600" b="1" spc="-20" dirty="0">
                <a:solidFill>
                  <a:schemeClr val="tx2"/>
                </a:solidFill>
              </a:rPr>
              <a:t>SECURITY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219F81D3-ABDE-48B9-A143-F25AD9F71B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152" y="4052216"/>
            <a:ext cx="1415178" cy="261808"/>
          </a:xfrm>
          <a:prstGeom prst="rect">
            <a:avLst/>
          </a:prstGeom>
        </p:spPr>
      </p:pic>
      <p:sp>
        <p:nvSpPr>
          <p:cNvPr id="91" name="Oval 90">
            <a:extLst>
              <a:ext uri="{FF2B5EF4-FFF2-40B4-BE49-F238E27FC236}">
                <a16:creationId xmlns:a16="http://schemas.microsoft.com/office/drawing/2014/main" id="{D595BC24-5DD9-4AA8-88F5-84AE10A395A4}"/>
              </a:ext>
            </a:extLst>
          </p:cNvPr>
          <p:cNvSpPr/>
          <p:nvPr/>
        </p:nvSpPr>
        <p:spPr bwMode="auto">
          <a:xfrm>
            <a:off x="4447474" y="1901806"/>
            <a:ext cx="376774" cy="376774"/>
          </a:xfrm>
          <a:prstGeom prst="ellipse">
            <a:avLst/>
          </a:prstGeom>
          <a:solidFill>
            <a:schemeClr val="accent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5939092-8ECF-4066-9686-F7EA91E80759}"/>
              </a:ext>
            </a:extLst>
          </p:cNvPr>
          <p:cNvSpPr txBox="1"/>
          <p:nvPr/>
        </p:nvSpPr>
        <p:spPr>
          <a:xfrm>
            <a:off x="512296" y="1050906"/>
            <a:ext cx="59266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1"/>
                </a:solidFill>
              </a:rPr>
              <a:t>New PCs enable small businesses with up to </a:t>
            </a:r>
            <a:r>
              <a:rPr lang="en-US" b="1" dirty="0">
                <a:solidFill>
                  <a:schemeClr val="accent1"/>
                </a:solidFill>
              </a:rPr>
              <a:t>65%</a:t>
            </a:r>
            <a:r>
              <a:rPr lang="en-US" sz="900" b="1" dirty="0">
                <a:solidFill>
                  <a:schemeClr val="accent1"/>
                </a:solidFill>
              </a:rPr>
              <a:t> faster multi-tasking compared to a 5 year old PC.</a:t>
            </a:r>
            <a:r>
              <a:rPr lang="en-US" sz="900" b="1" baseline="30000" dirty="0">
                <a:solidFill>
                  <a:schemeClr val="accent1"/>
                </a:solidFill>
              </a:rPr>
              <a:t>1</a:t>
            </a:r>
            <a:endParaRPr lang="en-US" sz="900" b="1" baseline="30000" dirty="0">
              <a:solidFill>
                <a:srgbClr val="C00000"/>
              </a:solidFill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E3FAC0E-5810-4BD4-9120-BCC5DFEA3DF2}"/>
              </a:ext>
            </a:extLst>
          </p:cNvPr>
          <p:cNvSpPr/>
          <p:nvPr/>
        </p:nvSpPr>
        <p:spPr bwMode="auto">
          <a:xfrm>
            <a:off x="5651430" y="4013524"/>
            <a:ext cx="376774" cy="376774"/>
          </a:xfrm>
          <a:prstGeom prst="ellipse">
            <a:avLst/>
          </a:prstGeom>
          <a:solidFill>
            <a:schemeClr val="accent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0F8ADC3-97A9-4B71-ABDC-56F2CB79B0EA}"/>
              </a:ext>
            </a:extLst>
          </p:cNvPr>
          <p:cNvSpPr/>
          <p:nvPr/>
        </p:nvSpPr>
        <p:spPr bwMode="auto">
          <a:xfrm>
            <a:off x="2002282" y="1886377"/>
            <a:ext cx="376774" cy="376774"/>
          </a:xfrm>
          <a:prstGeom prst="ellipse">
            <a:avLst/>
          </a:prstGeom>
          <a:solidFill>
            <a:schemeClr val="accent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4837932-3C8A-469F-BC7B-7DC5B6ADB2E6}"/>
              </a:ext>
            </a:extLst>
          </p:cNvPr>
          <p:cNvSpPr/>
          <p:nvPr/>
        </p:nvSpPr>
        <p:spPr bwMode="auto">
          <a:xfrm>
            <a:off x="825973" y="4037725"/>
            <a:ext cx="376774" cy="376774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211633E-4735-4AED-99F2-6DA6DC642443}"/>
              </a:ext>
            </a:extLst>
          </p:cNvPr>
          <p:cNvSpPr/>
          <p:nvPr/>
        </p:nvSpPr>
        <p:spPr bwMode="auto">
          <a:xfrm>
            <a:off x="2044715" y="6075920"/>
            <a:ext cx="376774" cy="376774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F4E8CAD-A86B-433A-B06D-B9048F550F4F}"/>
              </a:ext>
            </a:extLst>
          </p:cNvPr>
          <p:cNvSpPr/>
          <p:nvPr/>
        </p:nvSpPr>
        <p:spPr bwMode="auto">
          <a:xfrm>
            <a:off x="4464918" y="6091896"/>
            <a:ext cx="376774" cy="376774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729E625-111D-42F6-9BA4-1A6F44D72CD9}"/>
              </a:ext>
            </a:extLst>
          </p:cNvPr>
          <p:cNvGrpSpPr/>
          <p:nvPr/>
        </p:nvGrpSpPr>
        <p:grpSpPr>
          <a:xfrm>
            <a:off x="4542379" y="1996712"/>
            <a:ext cx="186964" cy="186962"/>
            <a:chOff x="726922" y="5601201"/>
            <a:chExt cx="364794" cy="364794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7C71FE-E523-4CC3-9127-C7A1B4843ECE}"/>
                </a:ext>
              </a:extLst>
            </p:cNvPr>
            <p:cNvSpPr/>
            <p:nvPr/>
          </p:nvSpPr>
          <p:spPr bwMode="auto">
            <a:xfrm>
              <a:off x="904120" y="5646198"/>
              <a:ext cx="91736" cy="221942"/>
            </a:xfrm>
            <a:custGeom>
              <a:avLst/>
              <a:gdLst>
                <a:gd name="connsiteX0" fmla="*/ 0 w 91736"/>
                <a:gd name="connsiteY0" fmla="*/ 0 h 221942"/>
                <a:gd name="connsiteX1" fmla="*/ 0 w 91736"/>
                <a:gd name="connsiteY1" fmla="*/ 145002 h 221942"/>
                <a:gd name="connsiteX2" fmla="*/ 91736 w 91736"/>
                <a:gd name="connsiteY2" fmla="*/ 221942 h 22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736" h="221942">
                  <a:moveTo>
                    <a:pt x="0" y="0"/>
                  </a:moveTo>
                  <a:lnTo>
                    <a:pt x="0" y="145002"/>
                  </a:lnTo>
                  <a:lnTo>
                    <a:pt x="91736" y="221942"/>
                  </a:lnTo>
                </a:path>
              </a:pathLst>
            </a:custGeom>
            <a:noFill/>
            <a:ln w="19050">
              <a:solidFill>
                <a:schemeClr val="bg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1DAA9BC-ABCA-4A89-A81C-EFCCC93AFFC0}"/>
                </a:ext>
              </a:extLst>
            </p:cNvPr>
            <p:cNvSpPr/>
            <p:nvPr/>
          </p:nvSpPr>
          <p:spPr bwMode="auto">
            <a:xfrm>
              <a:off x="726922" y="5601201"/>
              <a:ext cx="364794" cy="364794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48C93A8-FF2E-455B-8F66-62A733B3BFF2}"/>
              </a:ext>
            </a:extLst>
          </p:cNvPr>
          <p:cNvGrpSpPr/>
          <p:nvPr/>
        </p:nvGrpSpPr>
        <p:grpSpPr>
          <a:xfrm>
            <a:off x="683848" y="7726564"/>
            <a:ext cx="428215" cy="430493"/>
            <a:chOff x="-668338" y="7643813"/>
            <a:chExt cx="596900" cy="600075"/>
          </a:xfrm>
          <a:solidFill>
            <a:schemeClr val="bg2"/>
          </a:solidFill>
        </p:grpSpPr>
        <p:sp>
          <p:nvSpPr>
            <p:cNvPr id="107" name="Freeform 5">
              <a:extLst>
                <a:ext uri="{FF2B5EF4-FFF2-40B4-BE49-F238E27FC236}">
                  <a16:creationId xmlns:a16="http://schemas.microsoft.com/office/drawing/2014/main" id="{2BD4F8A7-2407-4782-9EAC-D47E17A05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68338" y="7643813"/>
              <a:ext cx="596900" cy="600075"/>
            </a:xfrm>
            <a:custGeom>
              <a:avLst/>
              <a:gdLst>
                <a:gd name="T0" fmla="*/ 99 w 198"/>
                <a:gd name="T1" fmla="*/ 13 h 199"/>
                <a:gd name="T2" fmla="*/ 186 w 198"/>
                <a:gd name="T3" fmla="*/ 99 h 199"/>
                <a:gd name="T4" fmla="*/ 99 w 198"/>
                <a:gd name="T5" fmla="*/ 186 h 199"/>
                <a:gd name="T6" fmla="*/ 13 w 198"/>
                <a:gd name="T7" fmla="*/ 99 h 199"/>
                <a:gd name="T8" fmla="*/ 99 w 198"/>
                <a:gd name="T9" fmla="*/ 13 h 199"/>
                <a:gd name="T10" fmla="*/ 99 w 198"/>
                <a:gd name="T11" fmla="*/ 0 h 199"/>
                <a:gd name="T12" fmla="*/ 0 w 198"/>
                <a:gd name="T13" fmla="*/ 99 h 199"/>
                <a:gd name="T14" fmla="*/ 99 w 198"/>
                <a:gd name="T15" fmla="*/ 199 h 199"/>
                <a:gd name="T16" fmla="*/ 198 w 198"/>
                <a:gd name="T17" fmla="*/ 99 h 199"/>
                <a:gd name="T18" fmla="*/ 99 w 198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99">
                  <a:moveTo>
                    <a:pt x="99" y="13"/>
                  </a:moveTo>
                  <a:cubicBezTo>
                    <a:pt x="147" y="13"/>
                    <a:pt x="186" y="52"/>
                    <a:pt x="186" y="99"/>
                  </a:cubicBezTo>
                  <a:cubicBezTo>
                    <a:pt x="186" y="147"/>
                    <a:pt x="147" y="186"/>
                    <a:pt x="99" y="186"/>
                  </a:cubicBezTo>
                  <a:cubicBezTo>
                    <a:pt x="51" y="186"/>
                    <a:pt x="13" y="147"/>
                    <a:pt x="13" y="99"/>
                  </a:cubicBezTo>
                  <a:cubicBezTo>
                    <a:pt x="13" y="52"/>
                    <a:pt x="51" y="13"/>
                    <a:pt x="99" y="13"/>
                  </a:cubicBezTo>
                  <a:moveTo>
                    <a:pt x="99" y="0"/>
                  </a:moveTo>
                  <a:cubicBezTo>
                    <a:pt x="44" y="0"/>
                    <a:pt x="0" y="45"/>
                    <a:pt x="0" y="99"/>
                  </a:cubicBezTo>
                  <a:cubicBezTo>
                    <a:pt x="0" y="154"/>
                    <a:pt x="44" y="199"/>
                    <a:pt x="99" y="199"/>
                  </a:cubicBezTo>
                  <a:cubicBezTo>
                    <a:pt x="154" y="199"/>
                    <a:pt x="198" y="154"/>
                    <a:pt x="198" y="99"/>
                  </a:cubicBezTo>
                  <a:cubicBezTo>
                    <a:pt x="198" y="45"/>
                    <a:pt x="154" y="0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6">
              <a:extLst>
                <a:ext uri="{FF2B5EF4-FFF2-40B4-BE49-F238E27FC236}">
                  <a16:creationId xmlns:a16="http://schemas.microsoft.com/office/drawing/2014/main" id="{C1519860-FC32-4017-882B-DF8EF0C4B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523876" y="7818438"/>
              <a:ext cx="314325" cy="241300"/>
            </a:xfrm>
            <a:custGeom>
              <a:avLst/>
              <a:gdLst>
                <a:gd name="T0" fmla="*/ 198 w 198"/>
                <a:gd name="T1" fmla="*/ 76 h 152"/>
                <a:gd name="T2" fmla="*/ 173 w 198"/>
                <a:gd name="T3" fmla="*/ 51 h 152"/>
                <a:gd name="T4" fmla="*/ 122 w 198"/>
                <a:gd name="T5" fmla="*/ 0 h 152"/>
                <a:gd name="T6" fmla="*/ 72 w 198"/>
                <a:gd name="T7" fmla="*/ 0 h 152"/>
                <a:gd name="T8" fmla="*/ 131 w 198"/>
                <a:gd name="T9" fmla="*/ 59 h 152"/>
                <a:gd name="T10" fmla="*/ 0 w 198"/>
                <a:gd name="T11" fmla="*/ 59 h 152"/>
                <a:gd name="T12" fmla="*/ 0 w 198"/>
                <a:gd name="T13" fmla="*/ 97 h 152"/>
                <a:gd name="T14" fmla="*/ 127 w 198"/>
                <a:gd name="T15" fmla="*/ 97 h 152"/>
                <a:gd name="T16" fmla="*/ 72 w 198"/>
                <a:gd name="T17" fmla="*/ 152 h 152"/>
                <a:gd name="T18" fmla="*/ 122 w 198"/>
                <a:gd name="T19" fmla="*/ 152 h 152"/>
                <a:gd name="T20" fmla="*/ 173 w 198"/>
                <a:gd name="T21" fmla="*/ 101 h 152"/>
                <a:gd name="T22" fmla="*/ 173 w 198"/>
                <a:gd name="T23" fmla="*/ 101 h 152"/>
                <a:gd name="T24" fmla="*/ 198 w 198"/>
                <a:gd name="T25" fmla="*/ 76 h 152"/>
                <a:gd name="T26" fmla="*/ 198 w 198"/>
                <a:gd name="T27" fmla="*/ 76 h 152"/>
                <a:gd name="T28" fmla="*/ 198 w 198"/>
                <a:gd name="T29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8" h="152">
                  <a:moveTo>
                    <a:pt x="198" y="76"/>
                  </a:moveTo>
                  <a:lnTo>
                    <a:pt x="173" y="51"/>
                  </a:lnTo>
                  <a:lnTo>
                    <a:pt x="122" y="0"/>
                  </a:lnTo>
                  <a:lnTo>
                    <a:pt x="72" y="0"/>
                  </a:lnTo>
                  <a:lnTo>
                    <a:pt x="131" y="59"/>
                  </a:lnTo>
                  <a:lnTo>
                    <a:pt x="0" y="59"/>
                  </a:lnTo>
                  <a:lnTo>
                    <a:pt x="0" y="97"/>
                  </a:lnTo>
                  <a:lnTo>
                    <a:pt x="127" y="97"/>
                  </a:lnTo>
                  <a:lnTo>
                    <a:pt x="72" y="152"/>
                  </a:lnTo>
                  <a:lnTo>
                    <a:pt x="122" y="152"/>
                  </a:lnTo>
                  <a:lnTo>
                    <a:pt x="173" y="101"/>
                  </a:lnTo>
                  <a:lnTo>
                    <a:pt x="173" y="101"/>
                  </a:lnTo>
                  <a:lnTo>
                    <a:pt x="198" y="76"/>
                  </a:lnTo>
                  <a:lnTo>
                    <a:pt x="198" y="76"/>
                  </a:lnTo>
                  <a:lnTo>
                    <a:pt x="19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9C4C2AE-0A40-454C-953F-25ED8E4C3440}"/>
              </a:ext>
            </a:extLst>
          </p:cNvPr>
          <p:cNvCxnSpPr>
            <a:cxnSpLocks/>
          </p:cNvCxnSpPr>
          <p:nvPr/>
        </p:nvCxnSpPr>
        <p:spPr>
          <a:xfrm>
            <a:off x="3449964" y="7713165"/>
            <a:ext cx="0" cy="465228"/>
          </a:xfrm>
          <a:prstGeom prst="line">
            <a:avLst/>
          </a:prstGeom>
          <a:ln>
            <a:solidFill>
              <a:schemeClr val="bg2">
                <a:alpha val="36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27A69CA4-D641-4CB7-8535-BBE53C22F84B}"/>
              </a:ext>
            </a:extLst>
          </p:cNvPr>
          <p:cNvSpPr txBox="1"/>
          <p:nvPr/>
        </p:nvSpPr>
        <p:spPr>
          <a:xfrm>
            <a:off x="126019" y="8377493"/>
            <a:ext cx="6607629" cy="637396"/>
          </a:xfrm>
          <a:prstGeom prst="rect">
            <a:avLst/>
          </a:prstGeom>
          <a:noFill/>
        </p:spPr>
        <p:txBody>
          <a:bodyPr wrap="square" lIns="0" tIns="0" rIns="0" bIns="0" numCol="3" spcCol="118872" rtlCol="0">
            <a:noAutofit/>
          </a:bodyPr>
          <a:lstStyle>
            <a:defPPr>
              <a:defRPr lang="en-US"/>
            </a:defPPr>
            <a:lvl1pPr>
              <a:defRPr sz="500">
                <a:solidFill>
                  <a:srgbClr val="FF0000"/>
                </a:solidFill>
              </a:defRPr>
            </a:lvl1pPr>
          </a:lstStyle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	As measured by SEG562, which is an office productivity and multitasking workload using Microsoft Word* (save to PDF), Excel* (</a:t>
            </a:r>
            <a:r>
              <a:rPr lang="en-US" sz="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recalc</a:t>
            </a:r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 PowerPoint* (slide sort), and </a:t>
            </a:r>
            <a:r>
              <a:rPr lang="en-US" sz="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NXPowerLite</a:t>
            </a:r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Desktop* (to shrink contents with office documents, kind of like compression), all while playing video in the background (simulating the watching of a business training or webcast).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   Performance of 6th Gen Intel® Core™ processors in Windows 10 devices, estimated based on Windows 8.1 Local HD Video Playback Power, Comparisons based on Intel® Core™ i5-6200U vs. Intel® Core™ i5-520UM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	Testing conducted by Principled Technologies in July 2015 in a closed lab environment using OEM factory default images on a representative sample of Windows 7 devices. Each boot test was run 10 times and the averages compared. Average improvement in startup was 28%.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	Cortana available in select markets; experience may vary by region and device.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    Touch-capable tablet or PC required. Pen accessory may be sold separately.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	Windows Hello with biometrics specialized hardware, a fingerprint reader, illuminated IR sensor, or other biometric sensor is required. Hardware-based protection of the Windows Hello credential/keys requires TPM 1.2 or greater. If no TPM exists or is configured, credentials/keys protection will be software-based.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	</a:t>
            </a:r>
            <a:r>
              <a:rPr lang="en-US" sz="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Thycotic</a:t>
            </a:r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Cybersecurity Ventures Report, “The World will Need to Protect 300 Billion Passwords by 2020,” 2017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	Requires TPM 1.2 or greater for TPM-based key protection.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	</a:t>
            </a:r>
            <a:r>
              <a:rPr lang="en-US" sz="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Ponemon</a:t>
            </a:r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2016 State of Cybersecurity in SMB (USA); Canadian Chamber of Commerce, </a:t>
            </a:r>
            <a:b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 Analysis of the Adoption of Internet-based Technology, February 2017 </a:t>
            </a:r>
          </a:p>
          <a:p>
            <a:pPr marL="92075" indent="-92075"/>
            <a:r>
              <a:rPr lang="en-US" sz="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	Small Biz Daily: 10 Small Business Trends 2018</a:t>
            </a:r>
          </a:p>
          <a:p>
            <a:pPr marL="92075" indent="-92075"/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2075" indent="-92075"/>
            <a:r>
              <a:rPr lang="en-US" sz="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Separate subscriptions may be required.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444AB11-6222-4E56-A510-1E7337B770D5}"/>
              </a:ext>
            </a:extLst>
          </p:cNvPr>
          <p:cNvGrpSpPr/>
          <p:nvPr/>
        </p:nvGrpSpPr>
        <p:grpSpPr>
          <a:xfrm>
            <a:off x="5751888" y="4097570"/>
            <a:ext cx="189097" cy="192981"/>
            <a:chOff x="-1416940" y="4627778"/>
            <a:chExt cx="370355" cy="421072"/>
          </a:xfrm>
          <a:solidFill>
            <a:schemeClr val="accent1"/>
          </a:solidFill>
        </p:grpSpPr>
        <p:sp>
          <p:nvSpPr>
            <p:cNvPr id="94" name="Rectangle 112">
              <a:extLst>
                <a:ext uri="{FF2B5EF4-FFF2-40B4-BE49-F238E27FC236}">
                  <a16:creationId xmlns:a16="http://schemas.microsoft.com/office/drawing/2014/main" id="{4C95FE00-025D-46D4-A188-56958B603BD0}"/>
                </a:ext>
              </a:extLst>
            </p:cNvPr>
            <p:cNvSpPr/>
            <p:nvPr/>
          </p:nvSpPr>
          <p:spPr bwMode="auto">
            <a:xfrm>
              <a:off x="-1409893" y="4914193"/>
              <a:ext cx="357377" cy="134657"/>
            </a:xfrm>
            <a:custGeom>
              <a:avLst/>
              <a:gdLst>
                <a:gd name="connsiteX0" fmla="*/ 0 w 278775"/>
                <a:gd name="connsiteY0" fmla="*/ 0 h 134657"/>
                <a:gd name="connsiteX1" fmla="*/ 278775 w 278775"/>
                <a:gd name="connsiteY1" fmla="*/ 0 h 134657"/>
                <a:gd name="connsiteX2" fmla="*/ 278775 w 278775"/>
                <a:gd name="connsiteY2" fmla="*/ 134657 h 134657"/>
                <a:gd name="connsiteX3" fmla="*/ 0 w 278775"/>
                <a:gd name="connsiteY3" fmla="*/ 134657 h 134657"/>
                <a:gd name="connsiteX4" fmla="*/ 0 w 278775"/>
                <a:gd name="connsiteY4" fmla="*/ 0 h 134657"/>
                <a:gd name="connsiteX0" fmla="*/ 0 w 312836"/>
                <a:gd name="connsiteY0" fmla="*/ 0 h 134657"/>
                <a:gd name="connsiteX1" fmla="*/ 278775 w 312836"/>
                <a:gd name="connsiteY1" fmla="*/ 0 h 134657"/>
                <a:gd name="connsiteX2" fmla="*/ 312836 w 312836"/>
                <a:gd name="connsiteY2" fmla="*/ 134657 h 134657"/>
                <a:gd name="connsiteX3" fmla="*/ 0 w 312836"/>
                <a:gd name="connsiteY3" fmla="*/ 134657 h 134657"/>
                <a:gd name="connsiteX4" fmla="*/ 0 w 312836"/>
                <a:gd name="connsiteY4" fmla="*/ 0 h 134657"/>
                <a:gd name="connsiteX0" fmla="*/ 44541 w 357377"/>
                <a:gd name="connsiteY0" fmla="*/ 0 h 134657"/>
                <a:gd name="connsiteX1" fmla="*/ 323316 w 357377"/>
                <a:gd name="connsiteY1" fmla="*/ 0 h 134657"/>
                <a:gd name="connsiteX2" fmla="*/ 357377 w 357377"/>
                <a:gd name="connsiteY2" fmla="*/ 134657 h 134657"/>
                <a:gd name="connsiteX3" fmla="*/ 0 w 357377"/>
                <a:gd name="connsiteY3" fmla="*/ 134657 h 134657"/>
                <a:gd name="connsiteX4" fmla="*/ 44541 w 357377"/>
                <a:gd name="connsiteY4" fmla="*/ 0 h 13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377" h="134657">
                  <a:moveTo>
                    <a:pt x="44541" y="0"/>
                  </a:moveTo>
                  <a:lnTo>
                    <a:pt x="323316" y="0"/>
                  </a:lnTo>
                  <a:lnTo>
                    <a:pt x="357377" y="134657"/>
                  </a:lnTo>
                  <a:lnTo>
                    <a:pt x="0" y="134657"/>
                  </a:lnTo>
                  <a:lnTo>
                    <a:pt x="44541" y="0"/>
                  </a:lnTo>
                  <a:close/>
                </a:path>
              </a:pathLst>
            </a:custGeom>
            <a:grpFill/>
            <a:ln w="6350">
              <a:solidFill>
                <a:schemeClr val="bg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1E17850-5D4C-46CC-8C1C-DB4B32124D6F}"/>
                </a:ext>
              </a:extLst>
            </p:cNvPr>
            <p:cNvSpPr/>
            <p:nvPr/>
          </p:nvSpPr>
          <p:spPr bwMode="auto">
            <a:xfrm rot="21222628">
              <a:off x="-1381073" y="4649568"/>
              <a:ext cx="278775" cy="209094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C3E64CD-808E-49E0-86C2-749EED5D4563}"/>
                </a:ext>
              </a:extLst>
            </p:cNvPr>
            <p:cNvGrpSpPr/>
            <p:nvPr/>
          </p:nvGrpSpPr>
          <p:grpSpPr>
            <a:xfrm>
              <a:off x="-1416940" y="4627778"/>
              <a:ext cx="370355" cy="420539"/>
              <a:chOff x="-1125111" y="4365131"/>
              <a:chExt cx="370355" cy="420539"/>
            </a:xfrm>
            <a:grpFill/>
          </p:grpSpPr>
          <p:sp>
            <p:nvSpPr>
              <p:cNvPr id="105" name="Freeform 5">
                <a:extLst>
                  <a:ext uri="{FF2B5EF4-FFF2-40B4-BE49-F238E27FC236}">
                    <a16:creationId xmlns:a16="http://schemas.microsoft.com/office/drawing/2014/main" id="{F928325C-1BF5-4B73-A221-38BADF754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125111" y="4647621"/>
                <a:ext cx="370355" cy="138049"/>
              </a:xfrm>
              <a:custGeom>
                <a:avLst/>
                <a:gdLst>
                  <a:gd name="T0" fmla="*/ 478 w 956"/>
                  <a:gd name="T1" fmla="*/ 332 h 332"/>
                  <a:gd name="T2" fmla="*/ 34 w 956"/>
                  <a:gd name="T3" fmla="*/ 332 h 332"/>
                  <a:gd name="T4" fmla="*/ 22 w 956"/>
                  <a:gd name="T5" fmla="*/ 332 h 332"/>
                  <a:gd name="T6" fmla="*/ 6 w 956"/>
                  <a:gd name="T7" fmla="*/ 305 h 332"/>
                  <a:gd name="T8" fmla="*/ 65 w 956"/>
                  <a:gd name="T9" fmla="*/ 155 h 332"/>
                  <a:gd name="T10" fmla="*/ 113 w 956"/>
                  <a:gd name="T11" fmla="*/ 35 h 332"/>
                  <a:gd name="T12" fmla="*/ 146 w 956"/>
                  <a:gd name="T13" fmla="*/ 12 h 332"/>
                  <a:gd name="T14" fmla="*/ 257 w 956"/>
                  <a:gd name="T15" fmla="*/ 11 h 332"/>
                  <a:gd name="T16" fmla="*/ 271 w 956"/>
                  <a:gd name="T17" fmla="*/ 4 h 332"/>
                  <a:gd name="T18" fmla="*/ 278 w 956"/>
                  <a:gd name="T19" fmla="*/ 0 h 332"/>
                  <a:gd name="T20" fmla="*/ 367 w 956"/>
                  <a:gd name="T21" fmla="*/ 0 h 332"/>
                  <a:gd name="T22" fmla="*/ 373 w 956"/>
                  <a:gd name="T23" fmla="*/ 2 h 332"/>
                  <a:gd name="T24" fmla="*/ 396 w 956"/>
                  <a:gd name="T25" fmla="*/ 11 h 332"/>
                  <a:gd name="T26" fmla="*/ 574 w 956"/>
                  <a:gd name="T27" fmla="*/ 11 h 332"/>
                  <a:gd name="T28" fmla="*/ 592 w 956"/>
                  <a:gd name="T29" fmla="*/ 3 h 332"/>
                  <a:gd name="T30" fmla="*/ 600 w 956"/>
                  <a:gd name="T31" fmla="*/ 0 h 332"/>
                  <a:gd name="T32" fmla="*/ 686 w 956"/>
                  <a:gd name="T33" fmla="*/ 1 h 332"/>
                  <a:gd name="T34" fmla="*/ 695 w 956"/>
                  <a:gd name="T35" fmla="*/ 7 h 332"/>
                  <a:gd name="T36" fmla="*/ 709 w 956"/>
                  <a:gd name="T37" fmla="*/ 11 h 332"/>
                  <a:gd name="T38" fmla="*/ 808 w 956"/>
                  <a:gd name="T39" fmla="*/ 12 h 332"/>
                  <a:gd name="T40" fmla="*/ 840 w 956"/>
                  <a:gd name="T41" fmla="*/ 32 h 332"/>
                  <a:gd name="T42" fmla="*/ 947 w 956"/>
                  <a:gd name="T43" fmla="*/ 299 h 332"/>
                  <a:gd name="T44" fmla="*/ 923 w 956"/>
                  <a:gd name="T45" fmla="*/ 332 h 332"/>
                  <a:gd name="T46" fmla="*/ 478 w 956"/>
                  <a:gd name="T47" fmla="*/ 332 h 332"/>
                  <a:gd name="T48" fmla="*/ 914 w 956"/>
                  <a:gd name="T49" fmla="*/ 298 h 332"/>
                  <a:gd name="T50" fmla="*/ 819 w 956"/>
                  <a:gd name="T51" fmla="*/ 63 h 332"/>
                  <a:gd name="T52" fmla="*/ 790 w 956"/>
                  <a:gd name="T53" fmla="*/ 45 h 332"/>
                  <a:gd name="T54" fmla="*/ 762 w 956"/>
                  <a:gd name="T55" fmla="*/ 45 h 332"/>
                  <a:gd name="T56" fmla="*/ 155 w 956"/>
                  <a:gd name="T57" fmla="*/ 45 h 332"/>
                  <a:gd name="T58" fmla="*/ 138 w 956"/>
                  <a:gd name="T59" fmla="*/ 54 h 332"/>
                  <a:gd name="T60" fmla="*/ 56 w 956"/>
                  <a:gd name="T61" fmla="*/ 261 h 332"/>
                  <a:gd name="T62" fmla="*/ 42 w 956"/>
                  <a:gd name="T63" fmla="*/ 298 h 332"/>
                  <a:gd name="T64" fmla="*/ 914 w 956"/>
                  <a:gd name="T65" fmla="*/ 298 h 332"/>
                  <a:gd name="T66" fmla="*/ 277 w 956"/>
                  <a:gd name="T67" fmla="*/ 12 h 332"/>
                  <a:gd name="T68" fmla="*/ 277 w 956"/>
                  <a:gd name="T69" fmla="*/ 15 h 332"/>
                  <a:gd name="T70" fmla="*/ 368 w 956"/>
                  <a:gd name="T71" fmla="*/ 15 h 332"/>
                  <a:gd name="T72" fmla="*/ 368 w 956"/>
                  <a:gd name="T73" fmla="*/ 12 h 332"/>
                  <a:gd name="T74" fmla="*/ 277 w 956"/>
                  <a:gd name="T75" fmla="*/ 12 h 332"/>
                  <a:gd name="T76" fmla="*/ 689 w 956"/>
                  <a:gd name="T77" fmla="*/ 16 h 332"/>
                  <a:gd name="T78" fmla="*/ 689 w 956"/>
                  <a:gd name="T79" fmla="*/ 13 h 332"/>
                  <a:gd name="T80" fmla="*/ 597 w 956"/>
                  <a:gd name="T81" fmla="*/ 13 h 332"/>
                  <a:gd name="T82" fmla="*/ 597 w 956"/>
                  <a:gd name="T83" fmla="*/ 16 h 332"/>
                  <a:gd name="T84" fmla="*/ 689 w 956"/>
                  <a:gd name="T85" fmla="*/ 16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56" h="332">
                    <a:moveTo>
                      <a:pt x="478" y="332"/>
                    </a:moveTo>
                    <a:cubicBezTo>
                      <a:pt x="330" y="332"/>
                      <a:pt x="182" y="332"/>
                      <a:pt x="34" y="332"/>
                    </a:cubicBezTo>
                    <a:cubicBezTo>
                      <a:pt x="30" y="332"/>
                      <a:pt x="26" y="332"/>
                      <a:pt x="22" y="332"/>
                    </a:cubicBezTo>
                    <a:cubicBezTo>
                      <a:pt x="5" y="330"/>
                      <a:pt x="0" y="322"/>
                      <a:pt x="6" y="305"/>
                    </a:cubicBezTo>
                    <a:cubicBezTo>
                      <a:pt x="25" y="255"/>
                      <a:pt x="45" y="205"/>
                      <a:pt x="65" y="155"/>
                    </a:cubicBezTo>
                    <a:cubicBezTo>
                      <a:pt x="81" y="115"/>
                      <a:pt x="97" y="75"/>
                      <a:pt x="113" y="35"/>
                    </a:cubicBezTo>
                    <a:cubicBezTo>
                      <a:pt x="120" y="16"/>
                      <a:pt x="126" y="12"/>
                      <a:pt x="146" y="12"/>
                    </a:cubicBezTo>
                    <a:cubicBezTo>
                      <a:pt x="183" y="12"/>
                      <a:pt x="220" y="12"/>
                      <a:pt x="257" y="11"/>
                    </a:cubicBezTo>
                    <a:cubicBezTo>
                      <a:pt x="261" y="11"/>
                      <a:pt x="266" y="6"/>
                      <a:pt x="271" y="4"/>
                    </a:cubicBezTo>
                    <a:cubicBezTo>
                      <a:pt x="273" y="2"/>
                      <a:pt x="276" y="1"/>
                      <a:pt x="278" y="0"/>
                    </a:cubicBezTo>
                    <a:cubicBezTo>
                      <a:pt x="308" y="0"/>
                      <a:pt x="337" y="0"/>
                      <a:pt x="367" y="0"/>
                    </a:cubicBezTo>
                    <a:cubicBezTo>
                      <a:pt x="369" y="0"/>
                      <a:pt x="373" y="1"/>
                      <a:pt x="373" y="2"/>
                    </a:cubicBezTo>
                    <a:cubicBezTo>
                      <a:pt x="376" y="17"/>
                      <a:pt x="388" y="11"/>
                      <a:pt x="396" y="11"/>
                    </a:cubicBezTo>
                    <a:cubicBezTo>
                      <a:pt x="455" y="12"/>
                      <a:pt x="515" y="12"/>
                      <a:pt x="574" y="11"/>
                    </a:cubicBezTo>
                    <a:cubicBezTo>
                      <a:pt x="581" y="11"/>
                      <a:pt x="590" y="15"/>
                      <a:pt x="592" y="3"/>
                    </a:cubicBezTo>
                    <a:cubicBezTo>
                      <a:pt x="592" y="2"/>
                      <a:pt x="597" y="0"/>
                      <a:pt x="600" y="0"/>
                    </a:cubicBezTo>
                    <a:cubicBezTo>
                      <a:pt x="628" y="0"/>
                      <a:pt x="657" y="0"/>
                      <a:pt x="686" y="1"/>
                    </a:cubicBezTo>
                    <a:cubicBezTo>
                      <a:pt x="689" y="1"/>
                      <a:pt x="692" y="5"/>
                      <a:pt x="695" y="7"/>
                    </a:cubicBezTo>
                    <a:cubicBezTo>
                      <a:pt x="699" y="9"/>
                      <a:pt x="704" y="11"/>
                      <a:pt x="709" y="11"/>
                    </a:cubicBezTo>
                    <a:cubicBezTo>
                      <a:pt x="742" y="12"/>
                      <a:pt x="775" y="12"/>
                      <a:pt x="808" y="12"/>
                    </a:cubicBezTo>
                    <a:cubicBezTo>
                      <a:pt x="828" y="12"/>
                      <a:pt x="833" y="15"/>
                      <a:pt x="840" y="32"/>
                    </a:cubicBezTo>
                    <a:cubicBezTo>
                      <a:pt x="876" y="121"/>
                      <a:pt x="911" y="210"/>
                      <a:pt x="947" y="299"/>
                    </a:cubicBezTo>
                    <a:cubicBezTo>
                      <a:pt x="956" y="322"/>
                      <a:pt x="949" y="332"/>
                      <a:pt x="923" y="332"/>
                    </a:cubicBezTo>
                    <a:cubicBezTo>
                      <a:pt x="775" y="332"/>
                      <a:pt x="626" y="332"/>
                      <a:pt x="478" y="332"/>
                    </a:cubicBezTo>
                    <a:close/>
                    <a:moveTo>
                      <a:pt x="914" y="298"/>
                    </a:moveTo>
                    <a:cubicBezTo>
                      <a:pt x="882" y="219"/>
                      <a:pt x="850" y="141"/>
                      <a:pt x="819" y="63"/>
                    </a:cubicBezTo>
                    <a:cubicBezTo>
                      <a:pt x="813" y="47"/>
                      <a:pt x="805" y="43"/>
                      <a:pt x="790" y="45"/>
                    </a:cubicBezTo>
                    <a:cubicBezTo>
                      <a:pt x="781" y="46"/>
                      <a:pt x="772" y="45"/>
                      <a:pt x="762" y="45"/>
                    </a:cubicBezTo>
                    <a:cubicBezTo>
                      <a:pt x="560" y="45"/>
                      <a:pt x="358" y="45"/>
                      <a:pt x="155" y="45"/>
                    </a:cubicBezTo>
                    <a:cubicBezTo>
                      <a:pt x="148" y="45"/>
                      <a:pt x="142" y="44"/>
                      <a:pt x="138" y="54"/>
                    </a:cubicBezTo>
                    <a:cubicBezTo>
                      <a:pt x="111" y="123"/>
                      <a:pt x="83" y="192"/>
                      <a:pt x="56" y="261"/>
                    </a:cubicBezTo>
                    <a:cubicBezTo>
                      <a:pt x="51" y="273"/>
                      <a:pt x="47" y="285"/>
                      <a:pt x="42" y="298"/>
                    </a:cubicBezTo>
                    <a:cubicBezTo>
                      <a:pt x="333" y="298"/>
                      <a:pt x="623" y="298"/>
                      <a:pt x="914" y="298"/>
                    </a:cubicBezTo>
                    <a:close/>
                    <a:moveTo>
                      <a:pt x="277" y="12"/>
                    </a:moveTo>
                    <a:cubicBezTo>
                      <a:pt x="277" y="13"/>
                      <a:pt x="277" y="14"/>
                      <a:pt x="277" y="15"/>
                    </a:cubicBezTo>
                    <a:cubicBezTo>
                      <a:pt x="307" y="15"/>
                      <a:pt x="338" y="15"/>
                      <a:pt x="368" y="15"/>
                    </a:cubicBezTo>
                    <a:cubicBezTo>
                      <a:pt x="368" y="14"/>
                      <a:pt x="368" y="13"/>
                      <a:pt x="368" y="12"/>
                    </a:cubicBezTo>
                    <a:cubicBezTo>
                      <a:pt x="338" y="12"/>
                      <a:pt x="307" y="12"/>
                      <a:pt x="277" y="12"/>
                    </a:cubicBezTo>
                    <a:close/>
                    <a:moveTo>
                      <a:pt x="689" y="16"/>
                    </a:moveTo>
                    <a:cubicBezTo>
                      <a:pt x="689" y="15"/>
                      <a:pt x="689" y="14"/>
                      <a:pt x="689" y="13"/>
                    </a:cubicBezTo>
                    <a:cubicBezTo>
                      <a:pt x="658" y="13"/>
                      <a:pt x="628" y="13"/>
                      <a:pt x="597" y="13"/>
                    </a:cubicBezTo>
                    <a:cubicBezTo>
                      <a:pt x="597" y="14"/>
                      <a:pt x="597" y="15"/>
                      <a:pt x="597" y="16"/>
                    </a:cubicBezTo>
                    <a:cubicBezTo>
                      <a:pt x="628" y="16"/>
                      <a:pt x="658" y="16"/>
                      <a:pt x="689" y="16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xtLst/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32597"/>
                <a:endParaRPr lang="en-US" sz="1020" dirty="0">
                  <a:solidFill>
                    <a:srgbClr val="0078D7"/>
                  </a:solidFill>
                </a:endParaRPr>
              </a:p>
            </p:txBody>
          </p:sp>
          <p:sp>
            <p:nvSpPr>
              <p:cNvPr id="106" name="Freeform 6">
                <a:extLst>
                  <a:ext uri="{FF2B5EF4-FFF2-40B4-BE49-F238E27FC236}">
                    <a16:creationId xmlns:a16="http://schemas.microsoft.com/office/drawing/2014/main" id="{EC371C9E-CD94-4C37-B6AE-44F3A63640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101729" y="4365131"/>
                <a:ext cx="303642" cy="246630"/>
              </a:xfrm>
              <a:custGeom>
                <a:avLst/>
                <a:gdLst>
                  <a:gd name="T0" fmla="*/ 85 w 784"/>
                  <a:gd name="T1" fmla="*/ 593 h 593"/>
                  <a:gd name="T2" fmla="*/ 50 w 784"/>
                  <a:gd name="T3" fmla="*/ 554 h 593"/>
                  <a:gd name="T4" fmla="*/ 36 w 784"/>
                  <a:gd name="T5" fmla="*/ 426 h 593"/>
                  <a:gd name="T6" fmla="*/ 28 w 784"/>
                  <a:gd name="T7" fmla="*/ 335 h 593"/>
                  <a:gd name="T8" fmla="*/ 17 w 784"/>
                  <a:gd name="T9" fmla="*/ 247 h 593"/>
                  <a:gd name="T10" fmla="*/ 11 w 784"/>
                  <a:gd name="T11" fmla="*/ 185 h 593"/>
                  <a:gd name="T12" fmla="*/ 3 w 784"/>
                  <a:gd name="T13" fmla="*/ 115 h 593"/>
                  <a:gd name="T14" fmla="*/ 36 w 784"/>
                  <a:gd name="T15" fmla="*/ 73 h 593"/>
                  <a:gd name="T16" fmla="*/ 161 w 784"/>
                  <a:gd name="T17" fmla="*/ 59 h 593"/>
                  <a:gd name="T18" fmla="*/ 252 w 784"/>
                  <a:gd name="T19" fmla="*/ 50 h 593"/>
                  <a:gd name="T20" fmla="*/ 342 w 784"/>
                  <a:gd name="T21" fmla="*/ 39 h 593"/>
                  <a:gd name="T22" fmla="*/ 404 w 784"/>
                  <a:gd name="T23" fmla="*/ 33 h 593"/>
                  <a:gd name="T24" fmla="*/ 496 w 784"/>
                  <a:gd name="T25" fmla="*/ 23 h 593"/>
                  <a:gd name="T26" fmla="*/ 558 w 784"/>
                  <a:gd name="T27" fmla="*/ 17 h 593"/>
                  <a:gd name="T28" fmla="*/ 654 w 784"/>
                  <a:gd name="T29" fmla="*/ 6 h 593"/>
                  <a:gd name="T30" fmla="*/ 705 w 784"/>
                  <a:gd name="T31" fmla="*/ 0 h 593"/>
                  <a:gd name="T32" fmla="*/ 730 w 784"/>
                  <a:gd name="T33" fmla="*/ 27 h 593"/>
                  <a:gd name="T34" fmla="*/ 744 w 784"/>
                  <a:gd name="T35" fmla="*/ 153 h 593"/>
                  <a:gd name="T36" fmla="*/ 753 w 784"/>
                  <a:gd name="T37" fmla="*/ 244 h 593"/>
                  <a:gd name="T38" fmla="*/ 767 w 784"/>
                  <a:gd name="T39" fmla="*/ 359 h 593"/>
                  <a:gd name="T40" fmla="*/ 773 w 784"/>
                  <a:gd name="T41" fmla="*/ 419 h 593"/>
                  <a:gd name="T42" fmla="*/ 781 w 784"/>
                  <a:gd name="T43" fmla="*/ 489 h 593"/>
                  <a:gd name="T44" fmla="*/ 747 w 784"/>
                  <a:gd name="T45" fmla="*/ 522 h 593"/>
                  <a:gd name="T46" fmla="*/ 630 w 784"/>
                  <a:gd name="T47" fmla="*/ 534 h 593"/>
                  <a:gd name="T48" fmla="*/ 487 w 784"/>
                  <a:gd name="T49" fmla="*/ 550 h 593"/>
                  <a:gd name="T50" fmla="*/ 398 w 784"/>
                  <a:gd name="T51" fmla="*/ 559 h 593"/>
                  <a:gd name="T52" fmla="*/ 281 w 784"/>
                  <a:gd name="T53" fmla="*/ 573 h 593"/>
                  <a:gd name="T54" fmla="*/ 219 w 784"/>
                  <a:gd name="T55" fmla="*/ 579 h 593"/>
                  <a:gd name="T56" fmla="*/ 127 w 784"/>
                  <a:gd name="T57" fmla="*/ 589 h 593"/>
                  <a:gd name="T58" fmla="*/ 85 w 784"/>
                  <a:gd name="T59" fmla="*/ 593 h 593"/>
                  <a:gd name="T60" fmla="*/ 34 w 784"/>
                  <a:gd name="T61" fmla="*/ 104 h 593"/>
                  <a:gd name="T62" fmla="*/ 39 w 784"/>
                  <a:gd name="T63" fmla="*/ 165 h 593"/>
                  <a:gd name="T64" fmla="*/ 45 w 784"/>
                  <a:gd name="T65" fmla="*/ 217 h 593"/>
                  <a:gd name="T66" fmla="*/ 56 w 784"/>
                  <a:gd name="T67" fmla="*/ 310 h 593"/>
                  <a:gd name="T68" fmla="*/ 62 w 784"/>
                  <a:gd name="T69" fmla="*/ 374 h 593"/>
                  <a:gd name="T70" fmla="*/ 73 w 784"/>
                  <a:gd name="T71" fmla="*/ 469 h 593"/>
                  <a:gd name="T72" fmla="*/ 81 w 784"/>
                  <a:gd name="T73" fmla="*/ 536 h 593"/>
                  <a:gd name="T74" fmla="*/ 84 w 784"/>
                  <a:gd name="T75" fmla="*/ 559 h 593"/>
                  <a:gd name="T76" fmla="*/ 109 w 784"/>
                  <a:gd name="T77" fmla="*/ 559 h 593"/>
                  <a:gd name="T78" fmla="*/ 199 w 784"/>
                  <a:gd name="T79" fmla="*/ 550 h 593"/>
                  <a:gd name="T80" fmla="*/ 295 w 784"/>
                  <a:gd name="T81" fmla="*/ 540 h 593"/>
                  <a:gd name="T82" fmla="*/ 357 w 784"/>
                  <a:gd name="T83" fmla="*/ 533 h 593"/>
                  <a:gd name="T84" fmla="*/ 449 w 784"/>
                  <a:gd name="T85" fmla="*/ 523 h 593"/>
                  <a:gd name="T86" fmla="*/ 539 w 784"/>
                  <a:gd name="T87" fmla="*/ 514 h 593"/>
                  <a:gd name="T88" fmla="*/ 654 w 784"/>
                  <a:gd name="T89" fmla="*/ 500 h 593"/>
                  <a:gd name="T90" fmla="*/ 749 w 784"/>
                  <a:gd name="T91" fmla="*/ 491 h 593"/>
                  <a:gd name="T92" fmla="*/ 699 w 784"/>
                  <a:gd name="T93" fmla="*/ 33 h 593"/>
                  <a:gd name="T94" fmla="*/ 632 w 784"/>
                  <a:gd name="T95" fmla="*/ 39 h 593"/>
                  <a:gd name="T96" fmla="*/ 537 w 784"/>
                  <a:gd name="T97" fmla="*/ 50 h 593"/>
                  <a:gd name="T98" fmla="*/ 475 w 784"/>
                  <a:gd name="T99" fmla="*/ 56 h 593"/>
                  <a:gd name="T100" fmla="*/ 384 w 784"/>
                  <a:gd name="T101" fmla="*/ 67 h 593"/>
                  <a:gd name="T102" fmla="*/ 293 w 784"/>
                  <a:gd name="T103" fmla="*/ 76 h 593"/>
                  <a:gd name="T104" fmla="*/ 153 w 784"/>
                  <a:gd name="T105" fmla="*/ 92 h 593"/>
                  <a:gd name="T106" fmla="*/ 34 w 784"/>
                  <a:gd name="T107" fmla="*/ 104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84" h="593">
                    <a:moveTo>
                      <a:pt x="85" y="593"/>
                    </a:moveTo>
                    <a:cubicBezTo>
                      <a:pt x="58" y="593"/>
                      <a:pt x="53" y="585"/>
                      <a:pt x="50" y="554"/>
                    </a:cubicBezTo>
                    <a:cubicBezTo>
                      <a:pt x="46" y="511"/>
                      <a:pt x="41" y="469"/>
                      <a:pt x="36" y="426"/>
                    </a:cubicBezTo>
                    <a:cubicBezTo>
                      <a:pt x="33" y="396"/>
                      <a:pt x="31" y="365"/>
                      <a:pt x="28" y="335"/>
                    </a:cubicBezTo>
                    <a:cubicBezTo>
                      <a:pt x="24" y="306"/>
                      <a:pt x="20" y="277"/>
                      <a:pt x="17" y="247"/>
                    </a:cubicBezTo>
                    <a:cubicBezTo>
                      <a:pt x="14" y="227"/>
                      <a:pt x="13" y="206"/>
                      <a:pt x="11" y="185"/>
                    </a:cubicBezTo>
                    <a:cubicBezTo>
                      <a:pt x="8" y="162"/>
                      <a:pt x="5" y="139"/>
                      <a:pt x="3" y="115"/>
                    </a:cubicBezTo>
                    <a:cubicBezTo>
                      <a:pt x="0" y="86"/>
                      <a:pt x="3" y="77"/>
                      <a:pt x="36" y="73"/>
                    </a:cubicBezTo>
                    <a:cubicBezTo>
                      <a:pt x="77" y="68"/>
                      <a:pt x="119" y="63"/>
                      <a:pt x="161" y="59"/>
                    </a:cubicBezTo>
                    <a:cubicBezTo>
                      <a:pt x="191" y="56"/>
                      <a:pt x="221" y="54"/>
                      <a:pt x="252" y="50"/>
                    </a:cubicBezTo>
                    <a:cubicBezTo>
                      <a:pt x="282" y="47"/>
                      <a:pt x="312" y="43"/>
                      <a:pt x="342" y="39"/>
                    </a:cubicBezTo>
                    <a:cubicBezTo>
                      <a:pt x="363" y="37"/>
                      <a:pt x="384" y="36"/>
                      <a:pt x="404" y="33"/>
                    </a:cubicBezTo>
                    <a:cubicBezTo>
                      <a:pt x="435" y="30"/>
                      <a:pt x="466" y="26"/>
                      <a:pt x="496" y="23"/>
                    </a:cubicBezTo>
                    <a:cubicBezTo>
                      <a:pt x="517" y="21"/>
                      <a:pt x="538" y="19"/>
                      <a:pt x="558" y="17"/>
                    </a:cubicBezTo>
                    <a:cubicBezTo>
                      <a:pt x="590" y="13"/>
                      <a:pt x="622" y="9"/>
                      <a:pt x="654" y="6"/>
                    </a:cubicBezTo>
                    <a:cubicBezTo>
                      <a:pt x="671" y="4"/>
                      <a:pt x="688" y="1"/>
                      <a:pt x="705" y="0"/>
                    </a:cubicBezTo>
                    <a:cubicBezTo>
                      <a:pt x="717" y="0"/>
                      <a:pt x="729" y="13"/>
                      <a:pt x="730" y="27"/>
                    </a:cubicBezTo>
                    <a:cubicBezTo>
                      <a:pt x="735" y="69"/>
                      <a:pt x="740" y="111"/>
                      <a:pt x="744" y="153"/>
                    </a:cubicBezTo>
                    <a:cubicBezTo>
                      <a:pt x="747" y="183"/>
                      <a:pt x="750" y="214"/>
                      <a:pt x="753" y="244"/>
                    </a:cubicBezTo>
                    <a:cubicBezTo>
                      <a:pt x="757" y="283"/>
                      <a:pt x="762" y="321"/>
                      <a:pt x="767" y="359"/>
                    </a:cubicBezTo>
                    <a:cubicBezTo>
                      <a:pt x="769" y="379"/>
                      <a:pt x="770" y="399"/>
                      <a:pt x="773" y="419"/>
                    </a:cubicBezTo>
                    <a:cubicBezTo>
                      <a:pt x="775" y="442"/>
                      <a:pt x="777" y="465"/>
                      <a:pt x="781" y="489"/>
                    </a:cubicBezTo>
                    <a:cubicBezTo>
                      <a:pt x="784" y="507"/>
                      <a:pt x="771" y="520"/>
                      <a:pt x="747" y="522"/>
                    </a:cubicBezTo>
                    <a:cubicBezTo>
                      <a:pt x="708" y="526"/>
                      <a:pt x="669" y="530"/>
                      <a:pt x="630" y="534"/>
                    </a:cubicBezTo>
                    <a:cubicBezTo>
                      <a:pt x="582" y="539"/>
                      <a:pt x="535" y="545"/>
                      <a:pt x="487" y="550"/>
                    </a:cubicBezTo>
                    <a:cubicBezTo>
                      <a:pt x="457" y="554"/>
                      <a:pt x="427" y="556"/>
                      <a:pt x="398" y="559"/>
                    </a:cubicBezTo>
                    <a:cubicBezTo>
                      <a:pt x="359" y="563"/>
                      <a:pt x="320" y="568"/>
                      <a:pt x="281" y="573"/>
                    </a:cubicBezTo>
                    <a:cubicBezTo>
                      <a:pt x="260" y="575"/>
                      <a:pt x="240" y="577"/>
                      <a:pt x="219" y="579"/>
                    </a:cubicBezTo>
                    <a:cubicBezTo>
                      <a:pt x="188" y="582"/>
                      <a:pt x="158" y="586"/>
                      <a:pt x="127" y="589"/>
                    </a:cubicBezTo>
                    <a:cubicBezTo>
                      <a:pt x="113" y="591"/>
                      <a:pt x="98" y="592"/>
                      <a:pt x="85" y="593"/>
                    </a:cubicBezTo>
                    <a:close/>
                    <a:moveTo>
                      <a:pt x="34" y="104"/>
                    </a:moveTo>
                    <a:cubicBezTo>
                      <a:pt x="36" y="125"/>
                      <a:pt x="37" y="145"/>
                      <a:pt x="39" y="165"/>
                    </a:cubicBezTo>
                    <a:cubicBezTo>
                      <a:pt x="41" y="182"/>
                      <a:pt x="43" y="200"/>
                      <a:pt x="45" y="217"/>
                    </a:cubicBezTo>
                    <a:cubicBezTo>
                      <a:pt x="48" y="248"/>
                      <a:pt x="52" y="279"/>
                      <a:pt x="56" y="310"/>
                    </a:cubicBezTo>
                    <a:cubicBezTo>
                      <a:pt x="58" y="331"/>
                      <a:pt x="59" y="353"/>
                      <a:pt x="62" y="374"/>
                    </a:cubicBezTo>
                    <a:cubicBezTo>
                      <a:pt x="65" y="405"/>
                      <a:pt x="69" y="437"/>
                      <a:pt x="73" y="469"/>
                    </a:cubicBezTo>
                    <a:cubicBezTo>
                      <a:pt x="75" y="491"/>
                      <a:pt x="78" y="513"/>
                      <a:pt x="81" y="536"/>
                    </a:cubicBezTo>
                    <a:cubicBezTo>
                      <a:pt x="82" y="544"/>
                      <a:pt x="80" y="556"/>
                      <a:pt x="84" y="559"/>
                    </a:cubicBezTo>
                    <a:cubicBezTo>
                      <a:pt x="90" y="563"/>
                      <a:pt x="101" y="560"/>
                      <a:pt x="109" y="559"/>
                    </a:cubicBezTo>
                    <a:cubicBezTo>
                      <a:pt x="139" y="556"/>
                      <a:pt x="169" y="554"/>
                      <a:pt x="199" y="550"/>
                    </a:cubicBezTo>
                    <a:cubicBezTo>
                      <a:pt x="231" y="547"/>
                      <a:pt x="263" y="543"/>
                      <a:pt x="295" y="540"/>
                    </a:cubicBezTo>
                    <a:cubicBezTo>
                      <a:pt x="316" y="537"/>
                      <a:pt x="337" y="536"/>
                      <a:pt x="357" y="533"/>
                    </a:cubicBezTo>
                    <a:cubicBezTo>
                      <a:pt x="388" y="530"/>
                      <a:pt x="418" y="526"/>
                      <a:pt x="449" y="523"/>
                    </a:cubicBezTo>
                    <a:cubicBezTo>
                      <a:pt x="479" y="519"/>
                      <a:pt x="509" y="517"/>
                      <a:pt x="539" y="514"/>
                    </a:cubicBezTo>
                    <a:cubicBezTo>
                      <a:pt x="577" y="510"/>
                      <a:pt x="616" y="505"/>
                      <a:pt x="654" y="500"/>
                    </a:cubicBezTo>
                    <a:cubicBezTo>
                      <a:pt x="685" y="497"/>
                      <a:pt x="715" y="494"/>
                      <a:pt x="749" y="491"/>
                    </a:cubicBezTo>
                    <a:cubicBezTo>
                      <a:pt x="732" y="338"/>
                      <a:pt x="716" y="186"/>
                      <a:pt x="699" y="33"/>
                    </a:cubicBezTo>
                    <a:cubicBezTo>
                      <a:pt x="676" y="35"/>
                      <a:pt x="654" y="37"/>
                      <a:pt x="632" y="39"/>
                    </a:cubicBezTo>
                    <a:cubicBezTo>
                      <a:pt x="600" y="43"/>
                      <a:pt x="568" y="47"/>
                      <a:pt x="537" y="50"/>
                    </a:cubicBezTo>
                    <a:cubicBezTo>
                      <a:pt x="516" y="53"/>
                      <a:pt x="495" y="54"/>
                      <a:pt x="475" y="56"/>
                    </a:cubicBezTo>
                    <a:cubicBezTo>
                      <a:pt x="445" y="60"/>
                      <a:pt x="414" y="64"/>
                      <a:pt x="384" y="67"/>
                    </a:cubicBezTo>
                    <a:cubicBezTo>
                      <a:pt x="354" y="70"/>
                      <a:pt x="324" y="72"/>
                      <a:pt x="293" y="76"/>
                    </a:cubicBezTo>
                    <a:cubicBezTo>
                      <a:pt x="247" y="81"/>
                      <a:pt x="200" y="87"/>
                      <a:pt x="153" y="92"/>
                    </a:cubicBezTo>
                    <a:cubicBezTo>
                      <a:pt x="114" y="97"/>
                      <a:pt x="74" y="100"/>
                      <a:pt x="34" y="104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xtLst/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32597"/>
                <a:endParaRPr lang="en-US" sz="1020" dirty="0">
                  <a:solidFill>
                    <a:srgbClr val="0078D7"/>
                  </a:solidFill>
                </a:endParaRP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99530172-A805-4BA8-829E-267400FF47CB}"/>
              </a:ext>
            </a:extLst>
          </p:cNvPr>
          <p:cNvSpPr/>
          <p:nvPr/>
        </p:nvSpPr>
        <p:spPr>
          <a:xfrm>
            <a:off x="1968283" y="1938251"/>
            <a:ext cx="50366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Segoe MDL2 Assets" panose="050A0102010101010101" pitchFamily="18" charset="0"/>
              </a:rPr>
              <a:t></a:t>
            </a:r>
            <a:r>
              <a:rPr lang="en-US" sz="14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E8711F-EE1A-4206-89A3-D0B04CC6CBE2}"/>
              </a:ext>
            </a:extLst>
          </p:cNvPr>
          <p:cNvSpPr txBox="1"/>
          <p:nvPr/>
        </p:nvSpPr>
        <p:spPr>
          <a:xfrm>
            <a:off x="4933784" y="6240045"/>
            <a:ext cx="142695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Windows Defender Antivirus offers built-in malware protection to help keep you safe from viruses, spyware, and other malicious software.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Freeform 7">
            <a:extLst>
              <a:ext uri="{FF2B5EF4-FFF2-40B4-BE49-F238E27FC236}">
                <a16:creationId xmlns:a16="http://schemas.microsoft.com/office/drawing/2014/main" id="{1E54CB05-BBDB-4DAB-9F4F-A5D40FFC48C5}"/>
              </a:ext>
            </a:extLst>
          </p:cNvPr>
          <p:cNvSpPr>
            <a:spLocks noEditPoints="1"/>
          </p:cNvSpPr>
          <p:nvPr/>
        </p:nvSpPr>
        <p:spPr bwMode="auto">
          <a:xfrm>
            <a:off x="4565460" y="6192585"/>
            <a:ext cx="171532" cy="182816"/>
          </a:xfrm>
          <a:custGeom>
            <a:avLst/>
            <a:gdLst>
              <a:gd name="T0" fmla="*/ 128 w 304"/>
              <a:gd name="T1" fmla="*/ 23 h 324"/>
              <a:gd name="T2" fmla="*/ 106 w 304"/>
              <a:gd name="T3" fmla="*/ 33 h 324"/>
              <a:gd name="T4" fmla="*/ 64 w 304"/>
              <a:gd name="T5" fmla="*/ 53 h 324"/>
              <a:gd name="T6" fmla="*/ 20 w 304"/>
              <a:gd name="T7" fmla="*/ 60 h 324"/>
              <a:gd name="T8" fmla="*/ 21 w 304"/>
              <a:gd name="T9" fmla="*/ 141 h 324"/>
              <a:gd name="T10" fmla="*/ 40 w 304"/>
              <a:gd name="T11" fmla="*/ 196 h 324"/>
              <a:gd name="T12" fmla="*/ 89 w 304"/>
              <a:gd name="T13" fmla="*/ 255 h 324"/>
              <a:gd name="T14" fmla="*/ 151 w 304"/>
              <a:gd name="T15" fmla="*/ 299 h 324"/>
              <a:gd name="T16" fmla="*/ 214 w 304"/>
              <a:gd name="T17" fmla="*/ 255 h 324"/>
              <a:gd name="T18" fmla="*/ 263 w 304"/>
              <a:gd name="T19" fmla="*/ 196 h 324"/>
              <a:gd name="T20" fmla="*/ 282 w 304"/>
              <a:gd name="T21" fmla="*/ 141 h 324"/>
              <a:gd name="T22" fmla="*/ 283 w 304"/>
              <a:gd name="T23" fmla="*/ 60 h 324"/>
              <a:gd name="T24" fmla="*/ 237 w 304"/>
              <a:gd name="T25" fmla="*/ 53 h 324"/>
              <a:gd name="T26" fmla="*/ 196 w 304"/>
              <a:gd name="T27" fmla="*/ 33 h 324"/>
              <a:gd name="T28" fmla="*/ 175 w 304"/>
              <a:gd name="T29" fmla="*/ 23 h 324"/>
              <a:gd name="T30" fmla="*/ 151 w 304"/>
              <a:gd name="T31" fmla="*/ 0 h 324"/>
              <a:gd name="T32" fmla="*/ 167 w 304"/>
              <a:gd name="T33" fmla="*/ 1 h 324"/>
              <a:gd name="T34" fmla="*/ 181 w 304"/>
              <a:gd name="T35" fmla="*/ 4 h 324"/>
              <a:gd name="T36" fmla="*/ 207 w 304"/>
              <a:gd name="T37" fmla="*/ 17 h 324"/>
              <a:gd name="T38" fmla="*/ 230 w 304"/>
              <a:gd name="T39" fmla="*/ 29 h 324"/>
              <a:gd name="T40" fmla="*/ 278 w 304"/>
              <a:gd name="T41" fmla="*/ 40 h 324"/>
              <a:gd name="T42" fmla="*/ 304 w 304"/>
              <a:gd name="T43" fmla="*/ 121 h 324"/>
              <a:gd name="T44" fmla="*/ 298 w 304"/>
              <a:gd name="T45" fmla="*/ 165 h 324"/>
              <a:gd name="T46" fmla="*/ 282 w 304"/>
              <a:gd name="T47" fmla="*/ 204 h 324"/>
              <a:gd name="T48" fmla="*/ 257 w 304"/>
              <a:gd name="T49" fmla="*/ 240 h 324"/>
              <a:gd name="T50" fmla="*/ 193 w 304"/>
              <a:gd name="T51" fmla="*/ 298 h 324"/>
              <a:gd name="T52" fmla="*/ 151 w 304"/>
              <a:gd name="T53" fmla="*/ 324 h 324"/>
              <a:gd name="T54" fmla="*/ 111 w 304"/>
              <a:gd name="T55" fmla="*/ 298 h 324"/>
              <a:gd name="T56" fmla="*/ 46 w 304"/>
              <a:gd name="T57" fmla="*/ 240 h 324"/>
              <a:gd name="T58" fmla="*/ 21 w 304"/>
              <a:gd name="T59" fmla="*/ 204 h 324"/>
              <a:gd name="T60" fmla="*/ 5 w 304"/>
              <a:gd name="T61" fmla="*/ 165 h 324"/>
              <a:gd name="T62" fmla="*/ 0 w 304"/>
              <a:gd name="T63" fmla="*/ 121 h 324"/>
              <a:gd name="T64" fmla="*/ 24 w 304"/>
              <a:gd name="T65" fmla="*/ 40 h 324"/>
              <a:gd name="T66" fmla="*/ 72 w 304"/>
              <a:gd name="T67" fmla="*/ 29 h 324"/>
              <a:gd name="T68" fmla="*/ 95 w 304"/>
              <a:gd name="T69" fmla="*/ 17 h 324"/>
              <a:gd name="T70" fmla="*/ 136 w 304"/>
              <a:gd name="T71" fmla="*/ 1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04" h="324">
                <a:moveTo>
                  <a:pt x="151" y="20"/>
                </a:moveTo>
                <a:lnTo>
                  <a:pt x="128" y="23"/>
                </a:lnTo>
                <a:lnTo>
                  <a:pt x="118" y="27"/>
                </a:lnTo>
                <a:lnTo>
                  <a:pt x="106" y="33"/>
                </a:lnTo>
                <a:lnTo>
                  <a:pt x="86" y="44"/>
                </a:lnTo>
                <a:lnTo>
                  <a:pt x="64" y="53"/>
                </a:lnTo>
                <a:lnTo>
                  <a:pt x="43" y="57"/>
                </a:lnTo>
                <a:lnTo>
                  <a:pt x="20" y="60"/>
                </a:lnTo>
                <a:lnTo>
                  <a:pt x="20" y="121"/>
                </a:lnTo>
                <a:lnTo>
                  <a:pt x="21" y="141"/>
                </a:lnTo>
                <a:lnTo>
                  <a:pt x="26" y="160"/>
                </a:lnTo>
                <a:lnTo>
                  <a:pt x="40" y="196"/>
                </a:lnTo>
                <a:lnTo>
                  <a:pt x="62" y="227"/>
                </a:lnTo>
                <a:lnTo>
                  <a:pt x="89" y="255"/>
                </a:lnTo>
                <a:lnTo>
                  <a:pt x="119" y="279"/>
                </a:lnTo>
                <a:lnTo>
                  <a:pt x="151" y="299"/>
                </a:lnTo>
                <a:lnTo>
                  <a:pt x="184" y="279"/>
                </a:lnTo>
                <a:lnTo>
                  <a:pt x="214" y="255"/>
                </a:lnTo>
                <a:lnTo>
                  <a:pt x="242" y="227"/>
                </a:lnTo>
                <a:lnTo>
                  <a:pt x="263" y="196"/>
                </a:lnTo>
                <a:lnTo>
                  <a:pt x="278" y="160"/>
                </a:lnTo>
                <a:lnTo>
                  <a:pt x="282" y="141"/>
                </a:lnTo>
                <a:lnTo>
                  <a:pt x="283" y="121"/>
                </a:lnTo>
                <a:lnTo>
                  <a:pt x="283" y="60"/>
                </a:lnTo>
                <a:lnTo>
                  <a:pt x="260" y="57"/>
                </a:lnTo>
                <a:lnTo>
                  <a:pt x="237" y="53"/>
                </a:lnTo>
                <a:lnTo>
                  <a:pt x="217" y="44"/>
                </a:lnTo>
                <a:lnTo>
                  <a:pt x="196" y="33"/>
                </a:lnTo>
                <a:lnTo>
                  <a:pt x="185" y="27"/>
                </a:lnTo>
                <a:lnTo>
                  <a:pt x="175" y="23"/>
                </a:lnTo>
                <a:lnTo>
                  <a:pt x="151" y="20"/>
                </a:lnTo>
                <a:close/>
                <a:moveTo>
                  <a:pt x="151" y="0"/>
                </a:moveTo>
                <a:lnTo>
                  <a:pt x="160" y="0"/>
                </a:lnTo>
                <a:lnTo>
                  <a:pt x="167" y="1"/>
                </a:lnTo>
                <a:lnTo>
                  <a:pt x="174" y="3"/>
                </a:lnTo>
                <a:lnTo>
                  <a:pt x="181" y="4"/>
                </a:lnTo>
                <a:lnTo>
                  <a:pt x="194" y="10"/>
                </a:lnTo>
                <a:lnTo>
                  <a:pt x="207" y="17"/>
                </a:lnTo>
                <a:lnTo>
                  <a:pt x="219" y="24"/>
                </a:lnTo>
                <a:lnTo>
                  <a:pt x="230" y="29"/>
                </a:lnTo>
                <a:lnTo>
                  <a:pt x="253" y="36"/>
                </a:lnTo>
                <a:lnTo>
                  <a:pt x="278" y="40"/>
                </a:lnTo>
                <a:lnTo>
                  <a:pt x="304" y="40"/>
                </a:lnTo>
                <a:lnTo>
                  <a:pt x="304" y="121"/>
                </a:lnTo>
                <a:lnTo>
                  <a:pt x="302" y="144"/>
                </a:lnTo>
                <a:lnTo>
                  <a:pt x="298" y="165"/>
                </a:lnTo>
                <a:lnTo>
                  <a:pt x="291" y="186"/>
                </a:lnTo>
                <a:lnTo>
                  <a:pt x="282" y="204"/>
                </a:lnTo>
                <a:lnTo>
                  <a:pt x="270" y="223"/>
                </a:lnTo>
                <a:lnTo>
                  <a:pt x="257" y="240"/>
                </a:lnTo>
                <a:lnTo>
                  <a:pt x="227" y="271"/>
                </a:lnTo>
                <a:lnTo>
                  <a:pt x="193" y="298"/>
                </a:lnTo>
                <a:lnTo>
                  <a:pt x="157" y="321"/>
                </a:lnTo>
                <a:lnTo>
                  <a:pt x="151" y="324"/>
                </a:lnTo>
                <a:lnTo>
                  <a:pt x="147" y="321"/>
                </a:lnTo>
                <a:lnTo>
                  <a:pt x="111" y="298"/>
                </a:lnTo>
                <a:lnTo>
                  <a:pt x="76" y="271"/>
                </a:lnTo>
                <a:lnTo>
                  <a:pt x="46" y="240"/>
                </a:lnTo>
                <a:lnTo>
                  <a:pt x="33" y="223"/>
                </a:lnTo>
                <a:lnTo>
                  <a:pt x="21" y="204"/>
                </a:lnTo>
                <a:lnTo>
                  <a:pt x="13" y="186"/>
                </a:lnTo>
                <a:lnTo>
                  <a:pt x="5" y="165"/>
                </a:lnTo>
                <a:lnTo>
                  <a:pt x="1" y="144"/>
                </a:lnTo>
                <a:lnTo>
                  <a:pt x="0" y="121"/>
                </a:lnTo>
                <a:lnTo>
                  <a:pt x="0" y="40"/>
                </a:lnTo>
                <a:lnTo>
                  <a:pt x="24" y="40"/>
                </a:lnTo>
                <a:lnTo>
                  <a:pt x="49" y="36"/>
                </a:lnTo>
                <a:lnTo>
                  <a:pt x="72" y="29"/>
                </a:lnTo>
                <a:lnTo>
                  <a:pt x="83" y="24"/>
                </a:lnTo>
                <a:lnTo>
                  <a:pt x="95" y="17"/>
                </a:lnTo>
                <a:lnTo>
                  <a:pt x="122" y="4"/>
                </a:lnTo>
                <a:lnTo>
                  <a:pt x="136" y="1"/>
                </a:lnTo>
                <a:lnTo>
                  <a:pt x="151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C85B2A-5543-4247-9A5B-A08585B0ED90}"/>
              </a:ext>
            </a:extLst>
          </p:cNvPr>
          <p:cNvSpPr txBox="1"/>
          <p:nvPr/>
        </p:nvSpPr>
        <p:spPr>
          <a:xfrm>
            <a:off x="1441705" y="4522383"/>
            <a:ext cx="1021386" cy="10028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050" b="1" dirty="0"/>
              <a:t>Windows Hello</a:t>
            </a:r>
            <a:r>
              <a:rPr lang="en-US" sz="1050" baseline="30000" dirty="0"/>
              <a:t>6</a:t>
            </a:r>
            <a:endParaRPr lang="en-US" sz="1050" baseline="30000" dirty="0">
              <a:solidFill>
                <a:srgbClr val="C00000"/>
              </a:solidFill>
            </a:endParaRPr>
          </a:p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82 million passwords are stolen daily.</a:t>
            </a:r>
            <a:r>
              <a:rPr lang="en-US" sz="700" baseline="30000" dirty="0">
                <a:solidFill>
                  <a:schemeClr val="bg1">
                    <a:lumMod val="50000"/>
                  </a:schemeClr>
                </a:solidFill>
              </a:rPr>
              <a:t>7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Windows Hello is the password-free sign-in that gives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you the fastest,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most secure way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 to unlock your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Windows devices.</a:t>
            </a:r>
          </a:p>
        </p:txBody>
      </p:sp>
      <p:sp>
        <p:nvSpPr>
          <p:cNvPr id="79" name="Freeform 46">
            <a:extLst>
              <a:ext uri="{FF2B5EF4-FFF2-40B4-BE49-F238E27FC236}">
                <a16:creationId xmlns:a16="http://schemas.microsoft.com/office/drawing/2014/main" id="{19683F28-9FB8-4478-B756-71884FDC711B}"/>
              </a:ext>
            </a:extLst>
          </p:cNvPr>
          <p:cNvSpPr>
            <a:spLocks noEditPoints="1"/>
          </p:cNvSpPr>
          <p:nvPr/>
        </p:nvSpPr>
        <p:spPr bwMode="auto">
          <a:xfrm>
            <a:off x="1216508" y="5309903"/>
            <a:ext cx="281220" cy="230550"/>
          </a:xfrm>
          <a:custGeom>
            <a:avLst/>
            <a:gdLst>
              <a:gd name="T0" fmla="*/ 20 w 222"/>
              <a:gd name="T1" fmla="*/ 98 h 182"/>
              <a:gd name="T2" fmla="*/ 29 w 222"/>
              <a:gd name="T3" fmla="*/ 103 h 182"/>
              <a:gd name="T4" fmla="*/ 42 w 222"/>
              <a:gd name="T5" fmla="*/ 118 h 182"/>
              <a:gd name="T6" fmla="*/ 66 w 222"/>
              <a:gd name="T7" fmla="*/ 138 h 182"/>
              <a:gd name="T8" fmla="*/ 112 w 222"/>
              <a:gd name="T9" fmla="*/ 149 h 182"/>
              <a:gd name="T10" fmla="*/ 159 w 222"/>
              <a:gd name="T11" fmla="*/ 138 h 182"/>
              <a:gd name="T12" fmla="*/ 183 w 222"/>
              <a:gd name="T13" fmla="*/ 118 h 182"/>
              <a:gd name="T14" fmla="*/ 194 w 222"/>
              <a:gd name="T15" fmla="*/ 103 h 182"/>
              <a:gd name="T16" fmla="*/ 200 w 222"/>
              <a:gd name="T17" fmla="*/ 98 h 182"/>
              <a:gd name="T18" fmla="*/ 211 w 222"/>
              <a:gd name="T19" fmla="*/ 98 h 182"/>
              <a:gd name="T20" fmla="*/ 220 w 222"/>
              <a:gd name="T21" fmla="*/ 107 h 182"/>
              <a:gd name="T22" fmla="*/ 222 w 222"/>
              <a:gd name="T23" fmla="*/ 118 h 182"/>
              <a:gd name="T24" fmla="*/ 216 w 222"/>
              <a:gd name="T25" fmla="*/ 129 h 182"/>
              <a:gd name="T26" fmla="*/ 200 w 222"/>
              <a:gd name="T27" fmla="*/ 147 h 182"/>
              <a:gd name="T28" fmla="*/ 159 w 222"/>
              <a:gd name="T29" fmla="*/ 173 h 182"/>
              <a:gd name="T30" fmla="*/ 110 w 222"/>
              <a:gd name="T31" fmla="*/ 182 h 182"/>
              <a:gd name="T32" fmla="*/ 79 w 222"/>
              <a:gd name="T33" fmla="*/ 178 h 182"/>
              <a:gd name="T34" fmla="*/ 49 w 222"/>
              <a:gd name="T35" fmla="*/ 167 h 182"/>
              <a:gd name="T36" fmla="*/ 22 w 222"/>
              <a:gd name="T37" fmla="*/ 147 h 182"/>
              <a:gd name="T38" fmla="*/ 3 w 222"/>
              <a:gd name="T39" fmla="*/ 123 h 182"/>
              <a:gd name="T40" fmla="*/ 0 w 222"/>
              <a:gd name="T41" fmla="*/ 114 h 182"/>
              <a:gd name="T42" fmla="*/ 5 w 222"/>
              <a:gd name="T43" fmla="*/ 103 h 182"/>
              <a:gd name="T44" fmla="*/ 18 w 222"/>
              <a:gd name="T45" fmla="*/ 98 h 182"/>
              <a:gd name="T46" fmla="*/ 176 w 222"/>
              <a:gd name="T47" fmla="*/ 0 h 182"/>
              <a:gd name="T48" fmla="*/ 185 w 222"/>
              <a:gd name="T49" fmla="*/ 4 h 182"/>
              <a:gd name="T50" fmla="*/ 191 w 222"/>
              <a:gd name="T51" fmla="*/ 11 h 182"/>
              <a:gd name="T52" fmla="*/ 196 w 222"/>
              <a:gd name="T53" fmla="*/ 19 h 182"/>
              <a:gd name="T54" fmla="*/ 196 w 222"/>
              <a:gd name="T55" fmla="*/ 30 h 182"/>
              <a:gd name="T56" fmla="*/ 191 w 222"/>
              <a:gd name="T57" fmla="*/ 39 h 182"/>
              <a:gd name="T58" fmla="*/ 185 w 222"/>
              <a:gd name="T59" fmla="*/ 46 h 182"/>
              <a:gd name="T60" fmla="*/ 176 w 222"/>
              <a:gd name="T61" fmla="*/ 50 h 182"/>
              <a:gd name="T62" fmla="*/ 165 w 222"/>
              <a:gd name="T63" fmla="*/ 50 h 182"/>
              <a:gd name="T64" fmla="*/ 156 w 222"/>
              <a:gd name="T65" fmla="*/ 46 h 182"/>
              <a:gd name="T66" fmla="*/ 150 w 222"/>
              <a:gd name="T67" fmla="*/ 39 h 182"/>
              <a:gd name="T68" fmla="*/ 145 w 222"/>
              <a:gd name="T69" fmla="*/ 30 h 182"/>
              <a:gd name="T70" fmla="*/ 145 w 222"/>
              <a:gd name="T71" fmla="*/ 19 h 182"/>
              <a:gd name="T72" fmla="*/ 150 w 222"/>
              <a:gd name="T73" fmla="*/ 11 h 182"/>
              <a:gd name="T74" fmla="*/ 156 w 222"/>
              <a:gd name="T75" fmla="*/ 4 h 182"/>
              <a:gd name="T76" fmla="*/ 165 w 222"/>
              <a:gd name="T77" fmla="*/ 0 h 182"/>
              <a:gd name="T78" fmla="*/ 53 w 222"/>
              <a:gd name="T79" fmla="*/ 0 h 182"/>
              <a:gd name="T80" fmla="*/ 62 w 222"/>
              <a:gd name="T81" fmla="*/ 0 h 182"/>
              <a:gd name="T82" fmla="*/ 71 w 222"/>
              <a:gd name="T83" fmla="*/ 6 h 182"/>
              <a:gd name="T84" fmla="*/ 75 w 222"/>
              <a:gd name="T85" fmla="*/ 15 h 182"/>
              <a:gd name="T86" fmla="*/ 77 w 222"/>
              <a:gd name="T87" fmla="*/ 24 h 182"/>
              <a:gd name="T88" fmla="*/ 75 w 222"/>
              <a:gd name="T89" fmla="*/ 35 h 182"/>
              <a:gd name="T90" fmla="*/ 71 w 222"/>
              <a:gd name="T91" fmla="*/ 44 h 182"/>
              <a:gd name="T92" fmla="*/ 62 w 222"/>
              <a:gd name="T93" fmla="*/ 48 h 182"/>
              <a:gd name="T94" fmla="*/ 53 w 222"/>
              <a:gd name="T95" fmla="*/ 50 h 182"/>
              <a:gd name="T96" fmla="*/ 42 w 222"/>
              <a:gd name="T97" fmla="*/ 48 h 182"/>
              <a:gd name="T98" fmla="*/ 33 w 222"/>
              <a:gd name="T99" fmla="*/ 44 h 182"/>
              <a:gd name="T100" fmla="*/ 29 w 222"/>
              <a:gd name="T101" fmla="*/ 35 h 182"/>
              <a:gd name="T102" fmla="*/ 27 w 222"/>
              <a:gd name="T103" fmla="*/ 24 h 182"/>
              <a:gd name="T104" fmla="*/ 29 w 222"/>
              <a:gd name="T105" fmla="*/ 15 h 182"/>
              <a:gd name="T106" fmla="*/ 33 w 222"/>
              <a:gd name="T107" fmla="*/ 6 h 182"/>
              <a:gd name="T108" fmla="*/ 42 w 222"/>
              <a:gd name="T109" fmla="*/ 0 h 182"/>
              <a:gd name="T110" fmla="*/ 53 w 222"/>
              <a:gd name="T111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2" h="182">
                <a:moveTo>
                  <a:pt x="18" y="98"/>
                </a:moveTo>
                <a:lnTo>
                  <a:pt x="20" y="98"/>
                </a:lnTo>
                <a:lnTo>
                  <a:pt x="25" y="101"/>
                </a:lnTo>
                <a:lnTo>
                  <a:pt x="29" y="103"/>
                </a:lnTo>
                <a:lnTo>
                  <a:pt x="31" y="105"/>
                </a:lnTo>
                <a:lnTo>
                  <a:pt x="42" y="118"/>
                </a:lnTo>
                <a:lnTo>
                  <a:pt x="53" y="129"/>
                </a:lnTo>
                <a:lnTo>
                  <a:pt x="66" y="138"/>
                </a:lnTo>
                <a:lnTo>
                  <a:pt x="88" y="147"/>
                </a:lnTo>
                <a:lnTo>
                  <a:pt x="112" y="149"/>
                </a:lnTo>
                <a:lnTo>
                  <a:pt x="137" y="147"/>
                </a:lnTo>
                <a:lnTo>
                  <a:pt x="159" y="138"/>
                </a:lnTo>
                <a:lnTo>
                  <a:pt x="169" y="129"/>
                </a:lnTo>
                <a:lnTo>
                  <a:pt x="183" y="118"/>
                </a:lnTo>
                <a:lnTo>
                  <a:pt x="191" y="105"/>
                </a:lnTo>
                <a:lnTo>
                  <a:pt x="194" y="103"/>
                </a:lnTo>
                <a:lnTo>
                  <a:pt x="198" y="101"/>
                </a:lnTo>
                <a:lnTo>
                  <a:pt x="200" y="98"/>
                </a:lnTo>
                <a:lnTo>
                  <a:pt x="205" y="98"/>
                </a:lnTo>
                <a:lnTo>
                  <a:pt x="211" y="98"/>
                </a:lnTo>
                <a:lnTo>
                  <a:pt x="218" y="103"/>
                </a:lnTo>
                <a:lnTo>
                  <a:pt x="220" y="107"/>
                </a:lnTo>
                <a:lnTo>
                  <a:pt x="222" y="114"/>
                </a:lnTo>
                <a:lnTo>
                  <a:pt x="222" y="118"/>
                </a:lnTo>
                <a:lnTo>
                  <a:pt x="220" y="123"/>
                </a:lnTo>
                <a:lnTo>
                  <a:pt x="216" y="129"/>
                </a:lnTo>
                <a:lnTo>
                  <a:pt x="211" y="136"/>
                </a:lnTo>
                <a:lnTo>
                  <a:pt x="200" y="147"/>
                </a:lnTo>
                <a:lnTo>
                  <a:pt x="180" y="162"/>
                </a:lnTo>
                <a:lnTo>
                  <a:pt x="159" y="173"/>
                </a:lnTo>
                <a:lnTo>
                  <a:pt x="134" y="180"/>
                </a:lnTo>
                <a:lnTo>
                  <a:pt x="110" y="182"/>
                </a:lnTo>
                <a:lnTo>
                  <a:pt x="95" y="182"/>
                </a:lnTo>
                <a:lnTo>
                  <a:pt x="79" y="178"/>
                </a:lnTo>
                <a:lnTo>
                  <a:pt x="64" y="173"/>
                </a:lnTo>
                <a:lnTo>
                  <a:pt x="49" y="167"/>
                </a:lnTo>
                <a:lnTo>
                  <a:pt x="36" y="158"/>
                </a:lnTo>
                <a:lnTo>
                  <a:pt x="22" y="147"/>
                </a:lnTo>
                <a:lnTo>
                  <a:pt x="11" y="136"/>
                </a:lnTo>
                <a:lnTo>
                  <a:pt x="3" y="123"/>
                </a:lnTo>
                <a:lnTo>
                  <a:pt x="0" y="118"/>
                </a:lnTo>
                <a:lnTo>
                  <a:pt x="0" y="114"/>
                </a:lnTo>
                <a:lnTo>
                  <a:pt x="3" y="107"/>
                </a:lnTo>
                <a:lnTo>
                  <a:pt x="5" y="103"/>
                </a:lnTo>
                <a:lnTo>
                  <a:pt x="11" y="98"/>
                </a:lnTo>
                <a:lnTo>
                  <a:pt x="18" y="98"/>
                </a:lnTo>
                <a:close/>
                <a:moveTo>
                  <a:pt x="169" y="0"/>
                </a:moveTo>
                <a:lnTo>
                  <a:pt x="176" y="0"/>
                </a:lnTo>
                <a:lnTo>
                  <a:pt x="180" y="0"/>
                </a:lnTo>
                <a:lnTo>
                  <a:pt x="185" y="4"/>
                </a:lnTo>
                <a:lnTo>
                  <a:pt x="189" y="6"/>
                </a:lnTo>
                <a:lnTo>
                  <a:pt x="191" y="11"/>
                </a:lnTo>
                <a:lnTo>
                  <a:pt x="194" y="15"/>
                </a:lnTo>
                <a:lnTo>
                  <a:pt x="196" y="19"/>
                </a:lnTo>
                <a:lnTo>
                  <a:pt x="196" y="24"/>
                </a:lnTo>
                <a:lnTo>
                  <a:pt x="196" y="30"/>
                </a:lnTo>
                <a:lnTo>
                  <a:pt x="194" y="35"/>
                </a:lnTo>
                <a:lnTo>
                  <a:pt x="191" y="39"/>
                </a:lnTo>
                <a:lnTo>
                  <a:pt x="189" y="44"/>
                </a:lnTo>
                <a:lnTo>
                  <a:pt x="185" y="46"/>
                </a:lnTo>
                <a:lnTo>
                  <a:pt x="180" y="48"/>
                </a:lnTo>
                <a:lnTo>
                  <a:pt x="176" y="50"/>
                </a:lnTo>
                <a:lnTo>
                  <a:pt x="169" y="50"/>
                </a:lnTo>
                <a:lnTo>
                  <a:pt x="165" y="50"/>
                </a:lnTo>
                <a:lnTo>
                  <a:pt x="161" y="48"/>
                </a:lnTo>
                <a:lnTo>
                  <a:pt x="156" y="46"/>
                </a:lnTo>
                <a:lnTo>
                  <a:pt x="152" y="44"/>
                </a:lnTo>
                <a:lnTo>
                  <a:pt x="150" y="39"/>
                </a:lnTo>
                <a:lnTo>
                  <a:pt x="148" y="35"/>
                </a:lnTo>
                <a:lnTo>
                  <a:pt x="145" y="30"/>
                </a:lnTo>
                <a:lnTo>
                  <a:pt x="145" y="24"/>
                </a:lnTo>
                <a:lnTo>
                  <a:pt x="145" y="19"/>
                </a:lnTo>
                <a:lnTo>
                  <a:pt x="148" y="15"/>
                </a:lnTo>
                <a:lnTo>
                  <a:pt x="150" y="11"/>
                </a:lnTo>
                <a:lnTo>
                  <a:pt x="152" y="6"/>
                </a:lnTo>
                <a:lnTo>
                  <a:pt x="156" y="4"/>
                </a:lnTo>
                <a:lnTo>
                  <a:pt x="161" y="0"/>
                </a:lnTo>
                <a:lnTo>
                  <a:pt x="165" y="0"/>
                </a:lnTo>
                <a:lnTo>
                  <a:pt x="169" y="0"/>
                </a:lnTo>
                <a:close/>
                <a:moveTo>
                  <a:pt x="53" y="0"/>
                </a:moveTo>
                <a:lnTo>
                  <a:pt x="57" y="0"/>
                </a:lnTo>
                <a:lnTo>
                  <a:pt x="62" y="0"/>
                </a:lnTo>
                <a:lnTo>
                  <a:pt x="66" y="4"/>
                </a:lnTo>
                <a:lnTo>
                  <a:pt x="71" y="6"/>
                </a:lnTo>
                <a:lnTo>
                  <a:pt x="73" y="11"/>
                </a:lnTo>
                <a:lnTo>
                  <a:pt x="75" y="15"/>
                </a:lnTo>
                <a:lnTo>
                  <a:pt x="77" y="19"/>
                </a:lnTo>
                <a:lnTo>
                  <a:pt x="77" y="24"/>
                </a:lnTo>
                <a:lnTo>
                  <a:pt x="77" y="30"/>
                </a:lnTo>
                <a:lnTo>
                  <a:pt x="75" y="35"/>
                </a:lnTo>
                <a:lnTo>
                  <a:pt x="73" y="39"/>
                </a:lnTo>
                <a:lnTo>
                  <a:pt x="71" y="44"/>
                </a:lnTo>
                <a:lnTo>
                  <a:pt x="66" y="46"/>
                </a:lnTo>
                <a:lnTo>
                  <a:pt x="62" y="48"/>
                </a:lnTo>
                <a:lnTo>
                  <a:pt x="57" y="50"/>
                </a:lnTo>
                <a:lnTo>
                  <a:pt x="53" y="50"/>
                </a:lnTo>
                <a:lnTo>
                  <a:pt x="47" y="50"/>
                </a:lnTo>
                <a:lnTo>
                  <a:pt x="42" y="48"/>
                </a:lnTo>
                <a:lnTo>
                  <a:pt x="38" y="46"/>
                </a:lnTo>
                <a:lnTo>
                  <a:pt x="33" y="44"/>
                </a:lnTo>
                <a:lnTo>
                  <a:pt x="31" y="39"/>
                </a:lnTo>
                <a:lnTo>
                  <a:pt x="29" y="35"/>
                </a:lnTo>
                <a:lnTo>
                  <a:pt x="27" y="30"/>
                </a:lnTo>
                <a:lnTo>
                  <a:pt x="27" y="24"/>
                </a:lnTo>
                <a:lnTo>
                  <a:pt x="27" y="19"/>
                </a:lnTo>
                <a:lnTo>
                  <a:pt x="29" y="15"/>
                </a:lnTo>
                <a:lnTo>
                  <a:pt x="31" y="11"/>
                </a:lnTo>
                <a:lnTo>
                  <a:pt x="33" y="6"/>
                </a:lnTo>
                <a:lnTo>
                  <a:pt x="38" y="4"/>
                </a:lnTo>
                <a:lnTo>
                  <a:pt x="42" y="0"/>
                </a:lnTo>
                <a:lnTo>
                  <a:pt x="47" y="0"/>
                </a:lnTo>
                <a:lnTo>
                  <a:pt x="5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3F78AB0-7245-459C-945A-6AF4BC5CE604}"/>
              </a:ext>
            </a:extLst>
          </p:cNvPr>
          <p:cNvSpPr txBox="1"/>
          <p:nvPr/>
        </p:nvSpPr>
        <p:spPr>
          <a:xfrm>
            <a:off x="2778636" y="5270428"/>
            <a:ext cx="1306122" cy="9079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50" b="1" dirty="0"/>
              <a:t>BitLocker</a:t>
            </a:r>
            <a:r>
              <a:rPr lang="en-US" sz="1050" baseline="30000" dirty="0"/>
              <a:t>8</a:t>
            </a:r>
            <a:endParaRPr lang="en-US" sz="1050" baseline="30000" dirty="0">
              <a:solidFill>
                <a:srgbClr val="C00000"/>
              </a:solidFill>
            </a:endParaRPr>
          </a:p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Keep your peace of mind by encrypting your data on your computers’ hard drives and even on your USB drives, so your business information is protected when a device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is lost or stolen.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FBF5CEB-725C-4424-BA87-F734633DFA81}"/>
              </a:ext>
            </a:extLst>
          </p:cNvPr>
          <p:cNvSpPr txBox="1"/>
          <p:nvPr/>
        </p:nvSpPr>
        <p:spPr>
          <a:xfrm>
            <a:off x="4385146" y="4461180"/>
            <a:ext cx="1461291" cy="1036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50" b="1" spc="-30" dirty="0"/>
              <a:t>Windows Information Protection</a:t>
            </a:r>
          </a:p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Control how your employees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use your business data. For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example, block them from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copying customer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or financial data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into social media </a:t>
            </a:r>
            <a:br>
              <a:rPr lang="en-US" sz="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apps.</a:t>
            </a:r>
          </a:p>
        </p:txBody>
      </p:sp>
      <p:sp>
        <p:nvSpPr>
          <p:cNvPr id="83" name="Freeform 47">
            <a:extLst>
              <a:ext uri="{FF2B5EF4-FFF2-40B4-BE49-F238E27FC236}">
                <a16:creationId xmlns:a16="http://schemas.microsoft.com/office/drawing/2014/main" id="{531859BD-2A39-4E3E-9991-C1AB1DAD72B8}"/>
              </a:ext>
            </a:extLst>
          </p:cNvPr>
          <p:cNvSpPr>
            <a:spLocks noEditPoints="1"/>
          </p:cNvSpPr>
          <p:nvPr/>
        </p:nvSpPr>
        <p:spPr bwMode="auto">
          <a:xfrm>
            <a:off x="3311146" y="6393371"/>
            <a:ext cx="241103" cy="319165"/>
          </a:xfrm>
          <a:custGeom>
            <a:avLst/>
            <a:gdLst>
              <a:gd name="T0" fmla="*/ 20 w 244"/>
              <a:gd name="T1" fmla="*/ 160 h 323"/>
              <a:gd name="T2" fmla="*/ 20 w 244"/>
              <a:gd name="T3" fmla="*/ 303 h 323"/>
              <a:gd name="T4" fmla="*/ 222 w 244"/>
              <a:gd name="T5" fmla="*/ 303 h 323"/>
              <a:gd name="T6" fmla="*/ 222 w 244"/>
              <a:gd name="T7" fmla="*/ 160 h 323"/>
              <a:gd name="T8" fmla="*/ 20 w 244"/>
              <a:gd name="T9" fmla="*/ 160 h 323"/>
              <a:gd name="T10" fmla="*/ 121 w 244"/>
              <a:gd name="T11" fmla="*/ 19 h 323"/>
              <a:gd name="T12" fmla="*/ 110 w 244"/>
              <a:gd name="T13" fmla="*/ 19 h 323"/>
              <a:gd name="T14" fmla="*/ 97 w 244"/>
              <a:gd name="T15" fmla="*/ 24 h 323"/>
              <a:gd name="T16" fmla="*/ 88 w 244"/>
              <a:gd name="T17" fmla="*/ 30 h 323"/>
              <a:gd name="T18" fmla="*/ 79 w 244"/>
              <a:gd name="T19" fmla="*/ 37 h 323"/>
              <a:gd name="T20" fmla="*/ 71 w 244"/>
              <a:gd name="T21" fmla="*/ 46 h 323"/>
              <a:gd name="T22" fmla="*/ 66 w 244"/>
              <a:gd name="T23" fmla="*/ 57 h 323"/>
              <a:gd name="T24" fmla="*/ 62 w 244"/>
              <a:gd name="T25" fmla="*/ 70 h 323"/>
              <a:gd name="T26" fmla="*/ 62 w 244"/>
              <a:gd name="T27" fmla="*/ 81 h 323"/>
              <a:gd name="T28" fmla="*/ 62 w 244"/>
              <a:gd name="T29" fmla="*/ 140 h 323"/>
              <a:gd name="T30" fmla="*/ 183 w 244"/>
              <a:gd name="T31" fmla="*/ 140 h 323"/>
              <a:gd name="T32" fmla="*/ 183 w 244"/>
              <a:gd name="T33" fmla="*/ 81 h 323"/>
              <a:gd name="T34" fmla="*/ 180 w 244"/>
              <a:gd name="T35" fmla="*/ 70 h 323"/>
              <a:gd name="T36" fmla="*/ 178 w 244"/>
              <a:gd name="T37" fmla="*/ 57 h 323"/>
              <a:gd name="T38" fmla="*/ 172 w 244"/>
              <a:gd name="T39" fmla="*/ 46 h 323"/>
              <a:gd name="T40" fmla="*/ 165 w 244"/>
              <a:gd name="T41" fmla="*/ 37 h 323"/>
              <a:gd name="T42" fmla="*/ 156 w 244"/>
              <a:gd name="T43" fmla="*/ 30 h 323"/>
              <a:gd name="T44" fmla="*/ 145 w 244"/>
              <a:gd name="T45" fmla="*/ 24 h 323"/>
              <a:gd name="T46" fmla="*/ 134 w 244"/>
              <a:gd name="T47" fmla="*/ 19 h 323"/>
              <a:gd name="T48" fmla="*/ 121 w 244"/>
              <a:gd name="T49" fmla="*/ 19 h 323"/>
              <a:gd name="T50" fmla="*/ 121 w 244"/>
              <a:gd name="T51" fmla="*/ 0 h 323"/>
              <a:gd name="T52" fmla="*/ 132 w 244"/>
              <a:gd name="T53" fmla="*/ 0 h 323"/>
              <a:gd name="T54" fmla="*/ 143 w 244"/>
              <a:gd name="T55" fmla="*/ 2 h 323"/>
              <a:gd name="T56" fmla="*/ 154 w 244"/>
              <a:gd name="T57" fmla="*/ 6 h 323"/>
              <a:gd name="T58" fmla="*/ 167 w 244"/>
              <a:gd name="T59" fmla="*/ 13 h 323"/>
              <a:gd name="T60" fmla="*/ 180 w 244"/>
              <a:gd name="T61" fmla="*/ 24 h 323"/>
              <a:gd name="T62" fmla="*/ 189 w 244"/>
              <a:gd name="T63" fmla="*/ 35 h 323"/>
              <a:gd name="T64" fmla="*/ 196 w 244"/>
              <a:gd name="T65" fmla="*/ 50 h 323"/>
              <a:gd name="T66" fmla="*/ 202 w 244"/>
              <a:gd name="T67" fmla="*/ 66 h 323"/>
              <a:gd name="T68" fmla="*/ 202 w 244"/>
              <a:gd name="T69" fmla="*/ 81 h 323"/>
              <a:gd name="T70" fmla="*/ 202 w 244"/>
              <a:gd name="T71" fmla="*/ 140 h 323"/>
              <a:gd name="T72" fmla="*/ 244 w 244"/>
              <a:gd name="T73" fmla="*/ 140 h 323"/>
              <a:gd name="T74" fmla="*/ 244 w 244"/>
              <a:gd name="T75" fmla="*/ 323 h 323"/>
              <a:gd name="T76" fmla="*/ 0 w 244"/>
              <a:gd name="T77" fmla="*/ 323 h 323"/>
              <a:gd name="T78" fmla="*/ 0 w 244"/>
              <a:gd name="T79" fmla="*/ 140 h 323"/>
              <a:gd name="T80" fmla="*/ 40 w 244"/>
              <a:gd name="T81" fmla="*/ 140 h 323"/>
              <a:gd name="T82" fmla="*/ 40 w 244"/>
              <a:gd name="T83" fmla="*/ 81 h 323"/>
              <a:gd name="T84" fmla="*/ 42 w 244"/>
              <a:gd name="T85" fmla="*/ 66 h 323"/>
              <a:gd name="T86" fmla="*/ 46 w 244"/>
              <a:gd name="T87" fmla="*/ 50 h 323"/>
              <a:gd name="T88" fmla="*/ 55 w 244"/>
              <a:gd name="T89" fmla="*/ 35 h 323"/>
              <a:gd name="T90" fmla="*/ 64 w 244"/>
              <a:gd name="T91" fmla="*/ 24 h 323"/>
              <a:gd name="T92" fmla="*/ 75 w 244"/>
              <a:gd name="T93" fmla="*/ 13 h 323"/>
              <a:gd name="T94" fmla="*/ 90 w 244"/>
              <a:gd name="T95" fmla="*/ 6 h 323"/>
              <a:gd name="T96" fmla="*/ 99 w 244"/>
              <a:gd name="T97" fmla="*/ 2 h 323"/>
              <a:gd name="T98" fmla="*/ 110 w 244"/>
              <a:gd name="T99" fmla="*/ 0 h 323"/>
              <a:gd name="T100" fmla="*/ 121 w 244"/>
              <a:gd name="T101" fmla="*/ 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4" h="323">
                <a:moveTo>
                  <a:pt x="20" y="160"/>
                </a:moveTo>
                <a:lnTo>
                  <a:pt x="20" y="303"/>
                </a:lnTo>
                <a:lnTo>
                  <a:pt x="222" y="303"/>
                </a:lnTo>
                <a:lnTo>
                  <a:pt x="222" y="160"/>
                </a:lnTo>
                <a:lnTo>
                  <a:pt x="20" y="160"/>
                </a:lnTo>
                <a:close/>
                <a:moveTo>
                  <a:pt x="121" y="19"/>
                </a:moveTo>
                <a:lnTo>
                  <a:pt x="110" y="19"/>
                </a:lnTo>
                <a:lnTo>
                  <a:pt x="97" y="24"/>
                </a:lnTo>
                <a:lnTo>
                  <a:pt x="88" y="30"/>
                </a:lnTo>
                <a:lnTo>
                  <a:pt x="79" y="37"/>
                </a:lnTo>
                <a:lnTo>
                  <a:pt x="71" y="46"/>
                </a:lnTo>
                <a:lnTo>
                  <a:pt x="66" y="57"/>
                </a:lnTo>
                <a:lnTo>
                  <a:pt x="62" y="70"/>
                </a:lnTo>
                <a:lnTo>
                  <a:pt x="62" y="81"/>
                </a:lnTo>
                <a:lnTo>
                  <a:pt x="62" y="140"/>
                </a:lnTo>
                <a:lnTo>
                  <a:pt x="183" y="140"/>
                </a:lnTo>
                <a:lnTo>
                  <a:pt x="183" y="81"/>
                </a:lnTo>
                <a:lnTo>
                  <a:pt x="180" y="70"/>
                </a:lnTo>
                <a:lnTo>
                  <a:pt x="178" y="57"/>
                </a:lnTo>
                <a:lnTo>
                  <a:pt x="172" y="46"/>
                </a:lnTo>
                <a:lnTo>
                  <a:pt x="165" y="37"/>
                </a:lnTo>
                <a:lnTo>
                  <a:pt x="156" y="30"/>
                </a:lnTo>
                <a:lnTo>
                  <a:pt x="145" y="24"/>
                </a:lnTo>
                <a:lnTo>
                  <a:pt x="134" y="19"/>
                </a:lnTo>
                <a:lnTo>
                  <a:pt x="121" y="19"/>
                </a:lnTo>
                <a:close/>
                <a:moveTo>
                  <a:pt x="121" y="0"/>
                </a:moveTo>
                <a:lnTo>
                  <a:pt x="132" y="0"/>
                </a:lnTo>
                <a:lnTo>
                  <a:pt x="143" y="2"/>
                </a:lnTo>
                <a:lnTo>
                  <a:pt x="154" y="6"/>
                </a:lnTo>
                <a:lnTo>
                  <a:pt x="167" y="13"/>
                </a:lnTo>
                <a:lnTo>
                  <a:pt x="180" y="24"/>
                </a:lnTo>
                <a:lnTo>
                  <a:pt x="189" y="35"/>
                </a:lnTo>
                <a:lnTo>
                  <a:pt x="196" y="50"/>
                </a:lnTo>
                <a:lnTo>
                  <a:pt x="202" y="66"/>
                </a:lnTo>
                <a:lnTo>
                  <a:pt x="202" y="81"/>
                </a:lnTo>
                <a:lnTo>
                  <a:pt x="202" y="140"/>
                </a:lnTo>
                <a:lnTo>
                  <a:pt x="244" y="140"/>
                </a:lnTo>
                <a:lnTo>
                  <a:pt x="244" y="323"/>
                </a:lnTo>
                <a:lnTo>
                  <a:pt x="0" y="323"/>
                </a:lnTo>
                <a:lnTo>
                  <a:pt x="0" y="140"/>
                </a:lnTo>
                <a:lnTo>
                  <a:pt x="40" y="140"/>
                </a:lnTo>
                <a:lnTo>
                  <a:pt x="40" y="81"/>
                </a:lnTo>
                <a:lnTo>
                  <a:pt x="42" y="66"/>
                </a:lnTo>
                <a:lnTo>
                  <a:pt x="46" y="50"/>
                </a:lnTo>
                <a:lnTo>
                  <a:pt x="55" y="35"/>
                </a:lnTo>
                <a:lnTo>
                  <a:pt x="64" y="24"/>
                </a:lnTo>
                <a:lnTo>
                  <a:pt x="75" y="13"/>
                </a:lnTo>
                <a:lnTo>
                  <a:pt x="90" y="6"/>
                </a:lnTo>
                <a:lnTo>
                  <a:pt x="99" y="2"/>
                </a:lnTo>
                <a:lnTo>
                  <a:pt x="110" y="0"/>
                </a:lnTo>
                <a:lnTo>
                  <a:pt x="12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78">
            <a:extLst>
              <a:ext uri="{FF2B5EF4-FFF2-40B4-BE49-F238E27FC236}">
                <a16:creationId xmlns:a16="http://schemas.microsoft.com/office/drawing/2014/main" id="{B4E09CEC-CB8A-43E1-BB86-58A39E47ACB9}"/>
              </a:ext>
            </a:extLst>
          </p:cNvPr>
          <p:cNvSpPr>
            <a:spLocks/>
          </p:cNvSpPr>
          <p:nvPr/>
        </p:nvSpPr>
        <p:spPr bwMode="auto">
          <a:xfrm>
            <a:off x="5371383" y="5265363"/>
            <a:ext cx="275877" cy="305145"/>
          </a:xfrm>
          <a:custGeom>
            <a:avLst/>
            <a:gdLst>
              <a:gd name="connsiteX0" fmla="*/ 2900363 w 3022601"/>
              <a:gd name="connsiteY0" fmla="*/ 2289850 h 3343276"/>
              <a:gd name="connsiteX1" fmla="*/ 2836853 w 3022601"/>
              <a:gd name="connsiteY1" fmla="*/ 2341604 h 3343276"/>
              <a:gd name="connsiteX2" fmla="*/ 2557351 w 3022601"/>
              <a:gd name="connsiteY2" fmla="*/ 2483762 h 3343276"/>
              <a:gd name="connsiteX3" fmla="*/ 1511300 w 3022601"/>
              <a:gd name="connsiteY3" fmla="*/ 2644776 h 3343276"/>
              <a:gd name="connsiteX4" fmla="*/ 465250 w 3022601"/>
              <a:gd name="connsiteY4" fmla="*/ 2483762 h 3343276"/>
              <a:gd name="connsiteX5" fmla="*/ 185747 w 3022601"/>
              <a:gd name="connsiteY5" fmla="*/ 2341604 h 3343276"/>
              <a:gd name="connsiteX6" fmla="*/ 122238 w 3022601"/>
              <a:gd name="connsiteY6" fmla="*/ 2289851 h 3343276"/>
              <a:gd name="connsiteX7" fmla="*/ 122238 w 3022601"/>
              <a:gd name="connsiteY7" fmla="*/ 2747963 h 3343276"/>
              <a:gd name="connsiteX8" fmla="*/ 121634 w 3022601"/>
              <a:gd name="connsiteY8" fmla="*/ 2747963 h 3343276"/>
              <a:gd name="connsiteX9" fmla="*/ 1511300 w 3022601"/>
              <a:gd name="connsiteY9" fmla="*/ 3221784 h 3343276"/>
              <a:gd name="connsiteX10" fmla="*/ 2900966 w 3022601"/>
              <a:gd name="connsiteY10" fmla="*/ 2747963 h 3343276"/>
              <a:gd name="connsiteX11" fmla="*/ 2900363 w 3022601"/>
              <a:gd name="connsiteY11" fmla="*/ 2747963 h 3343276"/>
              <a:gd name="connsiteX12" fmla="*/ 2900363 w 3022601"/>
              <a:gd name="connsiteY12" fmla="*/ 1524687 h 3343276"/>
              <a:gd name="connsiteX13" fmla="*/ 2836853 w 3022601"/>
              <a:gd name="connsiteY13" fmla="*/ 1576406 h 3343276"/>
              <a:gd name="connsiteX14" fmla="*/ 2557351 w 3022601"/>
              <a:gd name="connsiteY14" fmla="*/ 1717036 h 3343276"/>
              <a:gd name="connsiteX15" fmla="*/ 1511300 w 3022601"/>
              <a:gd name="connsiteY15" fmla="*/ 1878013 h 3343276"/>
              <a:gd name="connsiteX16" fmla="*/ 465250 w 3022601"/>
              <a:gd name="connsiteY16" fmla="*/ 1717036 h 3343276"/>
              <a:gd name="connsiteX17" fmla="*/ 185747 w 3022601"/>
              <a:gd name="connsiteY17" fmla="*/ 1576406 h 3343276"/>
              <a:gd name="connsiteX18" fmla="*/ 122238 w 3022601"/>
              <a:gd name="connsiteY18" fmla="*/ 1524688 h 3343276"/>
              <a:gd name="connsiteX19" fmla="*/ 122238 w 3022601"/>
              <a:gd name="connsiteY19" fmla="*/ 2050157 h 3343276"/>
              <a:gd name="connsiteX20" fmla="*/ 128254 w 3022601"/>
              <a:gd name="connsiteY20" fmla="*/ 2088693 h 3343276"/>
              <a:gd name="connsiteX21" fmla="*/ 1511300 w 3022601"/>
              <a:gd name="connsiteY21" fmla="*/ 2523256 h 3343276"/>
              <a:gd name="connsiteX22" fmla="*/ 2894346 w 3022601"/>
              <a:gd name="connsiteY22" fmla="*/ 2088693 h 3343276"/>
              <a:gd name="connsiteX23" fmla="*/ 2900363 w 3022601"/>
              <a:gd name="connsiteY23" fmla="*/ 2050151 h 3343276"/>
              <a:gd name="connsiteX24" fmla="*/ 2900363 w 3022601"/>
              <a:gd name="connsiteY24" fmla="*/ 837789 h 3343276"/>
              <a:gd name="connsiteX25" fmla="*/ 2836853 w 3022601"/>
              <a:gd name="connsiteY25" fmla="*/ 889862 h 3343276"/>
              <a:gd name="connsiteX26" fmla="*/ 2557351 w 3022601"/>
              <a:gd name="connsiteY26" fmla="*/ 1032804 h 3343276"/>
              <a:gd name="connsiteX27" fmla="*/ 1511300 w 3022601"/>
              <a:gd name="connsiteY27" fmla="*/ 1193800 h 3343276"/>
              <a:gd name="connsiteX28" fmla="*/ 465250 w 3022601"/>
              <a:gd name="connsiteY28" fmla="*/ 1032804 h 3343276"/>
              <a:gd name="connsiteX29" fmla="*/ 185748 w 3022601"/>
              <a:gd name="connsiteY29" fmla="*/ 889862 h 3343276"/>
              <a:gd name="connsiteX30" fmla="*/ 122238 w 3022601"/>
              <a:gd name="connsiteY30" fmla="*/ 837790 h 3343276"/>
              <a:gd name="connsiteX31" fmla="*/ 122238 w 3022601"/>
              <a:gd name="connsiteY31" fmla="*/ 1286565 h 3343276"/>
              <a:gd name="connsiteX32" fmla="*/ 128254 w 3022601"/>
              <a:gd name="connsiteY32" fmla="*/ 1325061 h 3343276"/>
              <a:gd name="connsiteX33" fmla="*/ 1511300 w 3022601"/>
              <a:gd name="connsiteY33" fmla="*/ 1756521 h 3343276"/>
              <a:gd name="connsiteX34" fmla="*/ 2894346 w 3022601"/>
              <a:gd name="connsiteY34" fmla="*/ 1325061 h 3343276"/>
              <a:gd name="connsiteX35" fmla="*/ 2900363 w 3022601"/>
              <a:gd name="connsiteY35" fmla="*/ 1286559 h 3343276"/>
              <a:gd name="connsiteX36" fmla="*/ 1511301 w 3022601"/>
              <a:gd name="connsiteY36" fmla="*/ 122238 h 3343276"/>
              <a:gd name="connsiteX37" fmla="*/ 122238 w 3022601"/>
              <a:gd name="connsiteY37" fmla="*/ 597695 h 3343276"/>
              <a:gd name="connsiteX38" fmla="*/ 1511301 w 3022601"/>
              <a:gd name="connsiteY38" fmla="*/ 1073152 h 3343276"/>
              <a:gd name="connsiteX39" fmla="*/ 2900364 w 3022601"/>
              <a:gd name="connsiteY39" fmla="*/ 597695 h 3343276"/>
              <a:gd name="connsiteX40" fmla="*/ 1511301 w 3022601"/>
              <a:gd name="connsiteY40" fmla="*/ 122238 h 3343276"/>
              <a:gd name="connsiteX41" fmla="*/ 1511300 w 3022601"/>
              <a:gd name="connsiteY41" fmla="*/ 0 h 3343276"/>
              <a:gd name="connsiteX42" fmla="*/ 2557351 w 3022601"/>
              <a:gd name="connsiteY42" fmla="*/ 160996 h 3343276"/>
              <a:gd name="connsiteX43" fmla="*/ 3022600 w 3022601"/>
              <a:gd name="connsiteY43" fmla="*/ 595381 h 3343276"/>
              <a:gd name="connsiteX44" fmla="*/ 3018180 w 3022601"/>
              <a:gd name="connsiteY44" fmla="*/ 631825 h 3343276"/>
              <a:gd name="connsiteX45" fmla="*/ 3022601 w 3022601"/>
              <a:gd name="connsiteY45" fmla="*/ 631825 h 3343276"/>
              <a:gd name="connsiteX46" fmla="*/ 3022601 w 3022601"/>
              <a:gd name="connsiteY46" fmla="*/ 2747963 h 3343276"/>
              <a:gd name="connsiteX47" fmla="*/ 3022600 w 3022601"/>
              <a:gd name="connsiteY47" fmla="*/ 2747963 h 3343276"/>
              <a:gd name="connsiteX48" fmla="*/ 2557351 w 3022601"/>
              <a:gd name="connsiteY48" fmla="*/ 3182299 h 3343276"/>
              <a:gd name="connsiteX49" fmla="*/ 1511300 w 3022601"/>
              <a:gd name="connsiteY49" fmla="*/ 3343276 h 3343276"/>
              <a:gd name="connsiteX50" fmla="*/ 465250 w 3022601"/>
              <a:gd name="connsiteY50" fmla="*/ 3182299 h 3343276"/>
              <a:gd name="connsiteX51" fmla="*/ 0 w 3022601"/>
              <a:gd name="connsiteY51" fmla="*/ 2747963 h 3343276"/>
              <a:gd name="connsiteX52" fmla="*/ 0 w 3022601"/>
              <a:gd name="connsiteY52" fmla="*/ 2046288 h 3343276"/>
              <a:gd name="connsiteX53" fmla="*/ 0 w 3022601"/>
              <a:gd name="connsiteY53" fmla="*/ 1282700 h 3343276"/>
              <a:gd name="connsiteX54" fmla="*/ 0 w 3022601"/>
              <a:gd name="connsiteY54" fmla="*/ 631825 h 3343276"/>
              <a:gd name="connsiteX55" fmla="*/ 4420 w 3022601"/>
              <a:gd name="connsiteY55" fmla="*/ 631825 h 3343276"/>
              <a:gd name="connsiteX56" fmla="*/ 0 w 3022601"/>
              <a:gd name="connsiteY56" fmla="*/ 595381 h 3343276"/>
              <a:gd name="connsiteX57" fmla="*/ 465250 w 3022601"/>
              <a:gd name="connsiteY57" fmla="*/ 160996 h 3343276"/>
              <a:gd name="connsiteX58" fmla="*/ 1511300 w 3022601"/>
              <a:gd name="connsiteY58" fmla="*/ 0 h 334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22601" h="3343276">
                <a:moveTo>
                  <a:pt x="2900363" y="2289850"/>
                </a:moveTo>
                <a:lnTo>
                  <a:pt x="2836853" y="2341604"/>
                </a:lnTo>
                <a:cubicBezTo>
                  <a:pt x="2763891" y="2393903"/>
                  <a:pt x="2670242" y="2441609"/>
                  <a:pt x="2557351" y="2483762"/>
                </a:cubicBezTo>
                <a:cubicBezTo>
                  <a:pt x="2277593" y="2587054"/>
                  <a:pt x="1906610" y="2644776"/>
                  <a:pt x="1511300" y="2644776"/>
                </a:cubicBezTo>
                <a:cubicBezTo>
                  <a:pt x="1115990" y="2644776"/>
                  <a:pt x="745007" y="2587054"/>
                  <a:pt x="465250" y="2483762"/>
                </a:cubicBezTo>
                <a:cubicBezTo>
                  <a:pt x="352358" y="2441609"/>
                  <a:pt x="258710" y="2393903"/>
                  <a:pt x="185747" y="2341604"/>
                </a:cubicBezTo>
                <a:lnTo>
                  <a:pt x="122238" y="2289851"/>
                </a:lnTo>
                <a:lnTo>
                  <a:pt x="122238" y="2747963"/>
                </a:lnTo>
                <a:lnTo>
                  <a:pt x="121634" y="2747963"/>
                </a:lnTo>
                <a:cubicBezTo>
                  <a:pt x="121634" y="2972724"/>
                  <a:pt x="693313" y="3221784"/>
                  <a:pt x="1511300" y="3221784"/>
                </a:cubicBezTo>
                <a:cubicBezTo>
                  <a:pt x="2329287" y="3221784"/>
                  <a:pt x="2900966" y="2972724"/>
                  <a:pt x="2900966" y="2747963"/>
                </a:cubicBezTo>
                <a:lnTo>
                  <a:pt x="2900363" y="2747963"/>
                </a:lnTo>
                <a:close/>
                <a:moveTo>
                  <a:pt x="2900363" y="1524687"/>
                </a:moveTo>
                <a:lnTo>
                  <a:pt x="2836853" y="1576406"/>
                </a:lnTo>
                <a:cubicBezTo>
                  <a:pt x="2763891" y="1628621"/>
                  <a:pt x="2670242" y="1676032"/>
                  <a:pt x="2557351" y="1717036"/>
                </a:cubicBezTo>
                <a:cubicBezTo>
                  <a:pt x="2277593" y="1820304"/>
                  <a:pt x="1906610" y="1878013"/>
                  <a:pt x="1511300" y="1878013"/>
                </a:cubicBezTo>
                <a:cubicBezTo>
                  <a:pt x="1115990" y="1878013"/>
                  <a:pt x="745007" y="1820304"/>
                  <a:pt x="465250" y="1717036"/>
                </a:cubicBezTo>
                <a:cubicBezTo>
                  <a:pt x="352358" y="1676032"/>
                  <a:pt x="258710" y="1628621"/>
                  <a:pt x="185747" y="1576406"/>
                </a:cubicBezTo>
                <a:lnTo>
                  <a:pt x="122238" y="1524688"/>
                </a:lnTo>
                <a:lnTo>
                  <a:pt x="122238" y="2050157"/>
                </a:lnTo>
                <a:lnTo>
                  <a:pt x="128254" y="2088693"/>
                </a:lnTo>
                <a:cubicBezTo>
                  <a:pt x="194056" y="2301635"/>
                  <a:pt x="744437" y="2523256"/>
                  <a:pt x="1511300" y="2523256"/>
                </a:cubicBezTo>
                <a:cubicBezTo>
                  <a:pt x="2278163" y="2523256"/>
                  <a:pt x="2828544" y="2301635"/>
                  <a:pt x="2894346" y="2088693"/>
                </a:cubicBezTo>
                <a:lnTo>
                  <a:pt x="2900363" y="2050151"/>
                </a:lnTo>
                <a:close/>
                <a:moveTo>
                  <a:pt x="2900363" y="837789"/>
                </a:moveTo>
                <a:lnTo>
                  <a:pt x="2836853" y="889862"/>
                </a:lnTo>
                <a:cubicBezTo>
                  <a:pt x="2763891" y="942529"/>
                  <a:pt x="2670242" y="990657"/>
                  <a:pt x="2557351" y="1032804"/>
                </a:cubicBezTo>
                <a:cubicBezTo>
                  <a:pt x="2277593" y="1136085"/>
                  <a:pt x="1906610" y="1193800"/>
                  <a:pt x="1511300" y="1193800"/>
                </a:cubicBezTo>
                <a:cubicBezTo>
                  <a:pt x="1115990" y="1193800"/>
                  <a:pt x="745007" y="1136085"/>
                  <a:pt x="465250" y="1032804"/>
                </a:cubicBezTo>
                <a:cubicBezTo>
                  <a:pt x="352359" y="990657"/>
                  <a:pt x="258710" y="942529"/>
                  <a:pt x="185748" y="889862"/>
                </a:cubicBezTo>
                <a:lnTo>
                  <a:pt x="122238" y="837790"/>
                </a:lnTo>
                <a:lnTo>
                  <a:pt x="122238" y="1286565"/>
                </a:lnTo>
                <a:lnTo>
                  <a:pt x="128254" y="1325061"/>
                </a:lnTo>
                <a:cubicBezTo>
                  <a:pt x="194056" y="1537621"/>
                  <a:pt x="744437" y="1756521"/>
                  <a:pt x="1511300" y="1756521"/>
                </a:cubicBezTo>
                <a:cubicBezTo>
                  <a:pt x="2278163" y="1756521"/>
                  <a:pt x="2828544" y="1537621"/>
                  <a:pt x="2894346" y="1325061"/>
                </a:cubicBezTo>
                <a:lnTo>
                  <a:pt x="2900363" y="1286559"/>
                </a:lnTo>
                <a:close/>
                <a:moveTo>
                  <a:pt x="1511301" y="122238"/>
                </a:moveTo>
                <a:cubicBezTo>
                  <a:pt x="744143" y="122238"/>
                  <a:pt x="122238" y="335107"/>
                  <a:pt x="122238" y="597695"/>
                </a:cubicBezTo>
                <a:cubicBezTo>
                  <a:pt x="122238" y="860283"/>
                  <a:pt x="744143" y="1073152"/>
                  <a:pt x="1511301" y="1073152"/>
                </a:cubicBezTo>
                <a:cubicBezTo>
                  <a:pt x="2278459" y="1073152"/>
                  <a:pt x="2900364" y="860283"/>
                  <a:pt x="2900364" y="597695"/>
                </a:cubicBezTo>
                <a:cubicBezTo>
                  <a:pt x="2900364" y="335107"/>
                  <a:pt x="2278459" y="122238"/>
                  <a:pt x="1511301" y="122238"/>
                </a:cubicBezTo>
                <a:close/>
                <a:moveTo>
                  <a:pt x="1511300" y="0"/>
                </a:moveTo>
                <a:cubicBezTo>
                  <a:pt x="1906610" y="0"/>
                  <a:pt x="2277593" y="57716"/>
                  <a:pt x="2557351" y="160996"/>
                </a:cubicBezTo>
                <a:cubicBezTo>
                  <a:pt x="2858394" y="270352"/>
                  <a:pt x="3022600" y="425272"/>
                  <a:pt x="3022600" y="595381"/>
                </a:cubicBezTo>
                <a:lnTo>
                  <a:pt x="3018180" y="631825"/>
                </a:lnTo>
                <a:lnTo>
                  <a:pt x="3022601" y="631825"/>
                </a:lnTo>
                <a:lnTo>
                  <a:pt x="3022601" y="2747963"/>
                </a:lnTo>
                <a:lnTo>
                  <a:pt x="3022600" y="2747963"/>
                </a:lnTo>
                <a:cubicBezTo>
                  <a:pt x="3022600" y="2918053"/>
                  <a:pt x="2858394" y="3072956"/>
                  <a:pt x="2557351" y="3182299"/>
                </a:cubicBezTo>
                <a:cubicBezTo>
                  <a:pt x="2277593" y="3285567"/>
                  <a:pt x="1906610" y="3343276"/>
                  <a:pt x="1511300" y="3343276"/>
                </a:cubicBezTo>
                <a:cubicBezTo>
                  <a:pt x="1115990" y="3343276"/>
                  <a:pt x="745007" y="3285567"/>
                  <a:pt x="465250" y="3182299"/>
                </a:cubicBezTo>
                <a:cubicBezTo>
                  <a:pt x="164206" y="3072956"/>
                  <a:pt x="0" y="2918053"/>
                  <a:pt x="0" y="2747963"/>
                </a:cubicBezTo>
                <a:lnTo>
                  <a:pt x="0" y="2046288"/>
                </a:lnTo>
                <a:lnTo>
                  <a:pt x="0" y="1282700"/>
                </a:lnTo>
                <a:lnTo>
                  <a:pt x="0" y="631825"/>
                </a:lnTo>
                <a:lnTo>
                  <a:pt x="4420" y="631825"/>
                </a:lnTo>
                <a:lnTo>
                  <a:pt x="0" y="595381"/>
                </a:lnTo>
                <a:cubicBezTo>
                  <a:pt x="0" y="425272"/>
                  <a:pt x="164206" y="270352"/>
                  <a:pt x="465250" y="160996"/>
                </a:cubicBezTo>
                <a:cubicBezTo>
                  <a:pt x="745007" y="57716"/>
                  <a:pt x="1115990" y="0"/>
                  <a:pt x="1511300" y="0"/>
                </a:cubicBez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Fingerprint_E928">
            <a:extLst>
              <a:ext uri="{FF2B5EF4-FFF2-40B4-BE49-F238E27FC236}">
                <a16:creationId xmlns:a16="http://schemas.microsoft.com/office/drawing/2014/main" id="{5E4313E5-E2ED-4713-89D9-FC217D59291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44498" y="4127278"/>
            <a:ext cx="141561" cy="190373"/>
          </a:xfrm>
          <a:custGeom>
            <a:avLst/>
            <a:gdLst>
              <a:gd name="T0" fmla="*/ 1116 w 2414"/>
              <a:gd name="T1" fmla="*/ 1998 h 3246"/>
              <a:gd name="T2" fmla="*/ 117 w 2414"/>
              <a:gd name="T3" fmla="*/ 2996 h 3246"/>
              <a:gd name="T4" fmla="*/ 2115 w 2414"/>
              <a:gd name="T5" fmla="*/ 250 h 3246"/>
              <a:gd name="T6" fmla="*/ 1116 w 2414"/>
              <a:gd name="T7" fmla="*/ 0 h 3246"/>
              <a:gd name="T8" fmla="*/ 117 w 2414"/>
              <a:gd name="T9" fmla="*/ 250 h 3246"/>
              <a:gd name="T10" fmla="*/ 2414 w 2414"/>
              <a:gd name="T11" fmla="*/ 1248 h 3246"/>
              <a:gd name="T12" fmla="*/ 1116 w 2414"/>
              <a:gd name="T13" fmla="*/ 499 h 3246"/>
              <a:gd name="T14" fmla="*/ 0 w 2414"/>
              <a:gd name="T15" fmla="*/ 999 h 3246"/>
              <a:gd name="T16" fmla="*/ 1677 w 2414"/>
              <a:gd name="T17" fmla="*/ 3246 h 3246"/>
              <a:gd name="T18" fmla="*/ 2115 w 2414"/>
              <a:gd name="T19" fmla="*/ 1998 h 3246"/>
              <a:gd name="T20" fmla="*/ 1116 w 2414"/>
              <a:gd name="T21" fmla="*/ 999 h 3246"/>
              <a:gd name="T22" fmla="*/ 117 w 2414"/>
              <a:gd name="T23" fmla="*/ 1998 h 3246"/>
              <a:gd name="T24" fmla="*/ 946 w 2414"/>
              <a:gd name="T25" fmla="*/ 3246 h 3246"/>
              <a:gd name="T26" fmla="*/ 1616 w 2414"/>
              <a:gd name="T27" fmla="*/ 1998 h 3246"/>
              <a:gd name="T28" fmla="*/ 1116 w 2414"/>
              <a:gd name="T29" fmla="*/ 1498 h 3246"/>
              <a:gd name="T30" fmla="*/ 617 w 2414"/>
              <a:gd name="T31" fmla="*/ 1998 h 3246"/>
              <a:gd name="T32" fmla="*/ 117 w 2414"/>
              <a:gd name="T33" fmla="*/ 2497 h 3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14" h="3246">
                <a:moveTo>
                  <a:pt x="1116" y="1998"/>
                </a:moveTo>
                <a:cubicBezTo>
                  <a:pt x="1116" y="2550"/>
                  <a:pt x="669" y="2996"/>
                  <a:pt x="117" y="2996"/>
                </a:cubicBezTo>
                <a:moveTo>
                  <a:pt x="2115" y="250"/>
                </a:moveTo>
                <a:cubicBezTo>
                  <a:pt x="1819" y="91"/>
                  <a:pt x="1479" y="0"/>
                  <a:pt x="1116" y="0"/>
                </a:cubicBezTo>
                <a:cubicBezTo>
                  <a:pt x="754" y="0"/>
                  <a:pt x="413" y="91"/>
                  <a:pt x="117" y="250"/>
                </a:cubicBezTo>
                <a:moveTo>
                  <a:pt x="2414" y="1248"/>
                </a:moveTo>
                <a:cubicBezTo>
                  <a:pt x="2155" y="801"/>
                  <a:pt x="1671" y="499"/>
                  <a:pt x="1116" y="499"/>
                </a:cubicBezTo>
                <a:cubicBezTo>
                  <a:pt x="673" y="499"/>
                  <a:pt x="274" y="692"/>
                  <a:pt x="0" y="999"/>
                </a:cubicBezTo>
                <a:moveTo>
                  <a:pt x="1677" y="3246"/>
                </a:moveTo>
                <a:cubicBezTo>
                  <a:pt x="1951" y="2904"/>
                  <a:pt x="2115" y="2470"/>
                  <a:pt x="2115" y="1998"/>
                </a:cubicBezTo>
                <a:cubicBezTo>
                  <a:pt x="2115" y="1446"/>
                  <a:pt x="1668" y="999"/>
                  <a:pt x="1116" y="999"/>
                </a:cubicBezTo>
                <a:cubicBezTo>
                  <a:pt x="565" y="999"/>
                  <a:pt x="117" y="1446"/>
                  <a:pt x="117" y="1998"/>
                </a:cubicBezTo>
                <a:moveTo>
                  <a:pt x="946" y="3246"/>
                </a:moveTo>
                <a:cubicBezTo>
                  <a:pt x="1350" y="2978"/>
                  <a:pt x="1616" y="2519"/>
                  <a:pt x="1616" y="1998"/>
                </a:cubicBezTo>
                <a:cubicBezTo>
                  <a:pt x="1616" y="1722"/>
                  <a:pt x="1392" y="1498"/>
                  <a:pt x="1116" y="1498"/>
                </a:cubicBezTo>
                <a:cubicBezTo>
                  <a:pt x="840" y="1498"/>
                  <a:pt x="617" y="1722"/>
                  <a:pt x="617" y="1998"/>
                </a:cubicBezTo>
                <a:cubicBezTo>
                  <a:pt x="617" y="2274"/>
                  <a:pt x="393" y="2497"/>
                  <a:pt x="117" y="2497"/>
                </a:cubicBezTo>
              </a:path>
            </a:pathLst>
          </a:custGeom>
          <a:noFill/>
          <a:ln w="12700" cap="flat" cmpd="sng" algn="ctr">
            <a:solidFill>
              <a:schemeClr val="bg2"/>
            </a:solidFill>
            <a:prstDash val="solid"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927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 Semilight"/>
              <a:ea typeface="+mn-ea"/>
              <a:cs typeface="Segoe UI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A8F79F9-6218-4BD7-B817-C9C608A9613A}"/>
              </a:ext>
            </a:extLst>
          </p:cNvPr>
          <p:cNvGrpSpPr/>
          <p:nvPr/>
        </p:nvGrpSpPr>
        <p:grpSpPr>
          <a:xfrm flipV="1">
            <a:off x="2139553" y="6167294"/>
            <a:ext cx="195152" cy="197932"/>
            <a:chOff x="1526811" y="5545866"/>
            <a:chExt cx="1414352" cy="1434504"/>
          </a:xfrm>
        </p:grpSpPr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58FD4445-B667-40AF-BCE2-53A94C7EBF2A}"/>
                </a:ext>
              </a:extLst>
            </p:cNvPr>
            <p:cNvSpPr/>
            <p:nvPr/>
          </p:nvSpPr>
          <p:spPr bwMode="auto">
            <a:xfrm>
              <a:off x="1695607" y="5718979"/>
              <a:ext cx="1076760" cy="1092595"/>
            </a:xfrm>
            <a:prstGeom prst="roundRect">
              <a:avLst>
                <a:gd name="adj" fmla="val 11275"/>
              </a:avLst>
            </a:prstGeom>
            <a:ln w="15875">
              <a:solidFill>
                <a:schemeClr val="bg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8CF08C4-54AC-4DB3-8CDE-24B35A7CABCE}"/>
                </a:ext>
              </a:extLst>
            </p:cNvPr>
            <p:cNvGrpSpPr/>
            <p:nvPr/>
          </p:nvGrpSpPr>
          <p:grpSpPr>
            <a:xfrm>
              <a:off x="2772367" y="5911634"/>
              <a:ext cx="168796" cy="728398"/>
              <a:chOff x="2772367" y="5911634"/>
              <a:chExt cx="168796" cy="728398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C54BA382-6846-41A2-8731-3DA275B2FE8F}"/>
                  </a:ext>
                </a:extLst>
              </p:cNvPr>
              <p:cNvCxnSpPr/>
              <p:nvPr/>
            </p:nvCxnSpPr>
            <p:spPr>
              <a:xfrm>
                <a:off x="2772367" y="5911634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F4287C85-FCFA-4C0F-9538-37B4E47462FF}"/>
                  </a:ext>
                </a:extLst>
              </p:cNvPr>
              <p:cNvCxnSpPr/>
              <p:nvPr/>
            </p:nvCxnSpPr>
            <p:spPr>
              <a:xfrm>
                <a:off x="2772367" y="6154433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7C6C34F-70B2-404A-81C0-D87648F21610}"/>
                  </a:ext>
                </a:extLst>
              </p:cNvPr>
              <p:cNvCxnSpPr/>
              <p:nvPr/>
            </p:nvCxnSpPr>
            <p:spPr>
              <a:xfrm>
                <a:off x="2772367" y="639723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A90788B9-CF78-444B-9CAD-4D41191F3921}"/>
                  </a:ext>
                </a:extLst>
              </p:cNvPr>
              <p:cNvCxnSpPr/>
              <p:nvPr/>
            </p:nvCxnSpPr>
            <p:spPr>
              <a:xfrm>
                <a:off x="2772367" y="664003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C7F482F-4336-42A0-A04F-B88FC4E2E1C3}"/>
                </a:ext>
              </a:extLst>
            </p:cNvPr>
            <p:cNvGrpSpPr/>
            <p:nvPr/>
          </p:nvGrpSpPr>
          <p:grpSpPr>
            <a:xfrm>
              <a:off x="1526811" y="5911634"/>
              <a:ext cx="168796" cy="728398"/>
              <a:chOff x="1526811" y="5911634"/>
              <a:chExt cx="168796" cy="728398"/>
            </a:xfrm>
          </p:grpSpPr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EAB4C8A0-CF44-4B5C-BEE7-50B36B43C415}"/>
                  </a:ext>
                </a:extLst>
              </p:cNvPr>
              <p:cNvCxnSpPr/>
              <p:nvPr/>
            </p:nvCxnSpPr>
            <p:spPr>
              <a:xfrm>
                <a:off x="1526811" y="5911634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B0A17450-235C-4FC4-B200-6C23A07A7C11}"/>
                  </a:ext>
                </a:extLst>
              </p:cNvPr>
              <p:cNvCxnSpPr/>
              <p:nvPr/>
            </p:nvCxnSpPr>
            <p:spPr>
              <a:xfrm>
                <a:off x="1526811" y="6154433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1A743AB5-D5FC-4A8A-84CB-BB502586828C}"/>
                  </a:ext>
                </a:extLst>
              </p:cNvPr>
              <p:cNvCxnSpPr/>
              <p:nvPr/>
            </p:nvCxnSpPr>
            <p:spPr>
              <a:xfrm>
                <a:off x="1526811" y="639723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44EE69ED-7A0F-4506-9EBA-FB5DE292B5AC}"/>
                  </a:ext>
                </a:extLst>
              </p:cNvPr>
              <p:cNvCxnSpPr/>
              <p:nvPr/>
            </p:nvCxnSpPr>
            <p:spPr>
              <a:xfrm>
                <a:off x="1526811" y="664003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07276FB-8E67-4F39-AAF4-24393D63B1CE}"/>
                </a:ext>
              </a:extLst>
            </p:cNvPr>
            <p:cNvGrpSpPr/>
            <p:nvPr/>
          </p:nvGrpSpPr>
          <p:grpSpPr>
            <a:xfrm>
              <a:off x="1880876" y="5545866"/>
              <a:ext cx="728398" cy="168796"/>
              <a:chOff x="1880876" y="5545866"/>
              <a:chExt cx="728398" cy="168796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07F589F9-5379-4218-99F1-EB19831510BE}"/>
                  </a:ext>
                </a:extLst>
              </p:cNvPr>
              <p:cNvCxnSpPr/>
              <p:nvPr/>
            </p:nvCxnSpPr>
            <p:spPr>
              <a:xfrm rot="5400000">
                <a:off x="2524876" y="5630264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6CD39AB8-3A4C-4126-B2F3-FB52F83AF2CD}"/>
                  </a:ext>
                </a:extLst>
              </p:cNvPr>
              <p:cNvCxnSpPr/>
              <p:nvPr/>
            </p:nvCxnSpPr>
            <p:spPr>
              <a:xfrm rot="5400000">
                <a:off x="2282076" y="5630264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866746C6-35C3-489D-A18B-8DA93E9F5179}"/>
                  </a:ext>
                </a:extLst>
              </p:cNvPr>
              <p:cNvCxnSpPr/>
              <p:nvPr/>
            </p:nvCxnSpPr>
            <p:spPr>
              <a:xfrm rot="5400000">
                <a:off x="2039277" y="5630264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62C147AA-F6E4-4A1F-8B68-8AA2D419241C}"/>
                  </a:ext>
                </a:extLst>
              </p:cNvPr>
              <p:cNvCxnSpPr/>
              <p:nvPr/>
            </p:nvCxnSpPr>
            <p:spPr>
              <a:xfrm rot="5400000">
                <a:off x="1796478" y="5630264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40B0E4D-4531-4E4F-8B9C-CC03DDB35E94}"/>
                </a:ext>
              </a:extLst>
            </p:cNvPr>
            <p:cNvGrpSpPr/>
            <p:nvPr/>
          </p:nvGrpSpPr>
          <p:grpSpPr>
            <a:xfrm>
              <a:off x="1880876" y="6811574"/>
              <a:ext cx="728398" cy="168796"/>
              <a:chOff x="1880876" y="6811574"/>
              <a:chExt cx="728398" cy="168796"/>
            </a:xfrm>
          </p:grpSpPr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4AEC1198-DF32-43D2-8641-BF24B9B909A2}"/>
                  </a:ext>
                </a:extLst>
              </p:cNvPr>
              <p:cNvCxnSpPr/>
              <p:nvPr/>
            </p:nvCxnSpPr>
            <p:spPr>
              <a:xfrm rot="5400000">
                <a:off x="2524876" y="689597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3C63DD80-C0B7-4F78-96E8-858ACBC1FFF7}"/>
                  </a:ext>
                </a:extLst>
              </p:cNvPr>
              <p:cNvCxnSpPr/>
              <p:nvPr/>
            </p:nvCxnSpPr>
            <p:spPr>
              <a:xfrm rot="5400000">
                <a:off x="2282076" y="689597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E88A5DEF-26F0-47E9-81A7-5CF1D320271B}"/>
                  </a:ext>
                </a:extLst>
              </p:cNvPr>
              <p:cNvCxnSpPr/>
              <p:nvPr/>
            </p:nvCxnSpPr>
            <p:spPr>
              <a:xfrm rot="5400000">
                <a:off x="2039277" y="689597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ED51A35E-B7AA-4FCB-B90E-DC7FD8BABEDD}"/>
                  </a:ext>
                </a:extLst>
              </p:cNvPr>
              <p:cNvCxnSpPr/>
              <p:nvPr/>
            </p:nvCxnSpPr>
            <p:spPr>
              <a:xfrm rot="5400000">
                <a:off x="1796478" y="6895972"/>
                <a:ext cx="168796" cy="0"/>
              </a:xfrm>
              <a:prstGeom prst="line">
                <a:avLst/>
              </a:prstGeom>
              <a:ln w="15875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922D7B9-ED6F-4BCC-B2DC-AD2831EBFD64}"/>
              </a:ext>
            </a:extLst>
          </p:cNvPr>
          <p:cNvSpPr/>
          <p:nvPr/>
        </p:nvSpPr>
        <p:spPr bwMode="auto">
          <a:xfrm rot="21045951">
            <a:off x="1596860" y="7461784"/>
            <a:ext cx="2605793" cy="758320"/>
          </a:xfrm>
          <a:prstGeom prst="rect">
            <a:avLst/>
          </a:prstGeom>
          <a:solidFill>
            <a:srgbClr val="E53FA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Partner: use this space to add </a:t>
            </a:r>
            <a:r>
              <a:rPr lang="en-US" sz="120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your call </a:t>
            </a: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to action, logo, and contact information </a:t>
            </a:r>
          </a:p>
        </p:txBody>
      </p:sp>
    </p:spTree>
    <p:extLst>
      <p:ext uri="{BB962C8B-B14F-4D97-AF65-F5344CB8AC3E}">
        <p14:creationId xmlns:p14="http://schemas.microsoft.com/office/powerpoint/2010/main" val="426391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365 PPT Template - 2017">
  <a:themeElements>
    <a:clrScheme name="Custom 14">
      <a:dk1>
        <a:srgbClr val="2F2F2F"/>
      </a:dk1>
      <a:lt1>
        <a:srgbClr val="E6E6E6"/>
      </a:lt1>
      <a:dk2>
        <a:srgbClr val="2F2F2F"/>
      </a:dk2>
      <a:lt2>
        <a:srgbClr val="FFFFFF"/>
      </a:lt2>
      <a:accent1>
        <a:srgbClr val="0078D7"/>
      </a:accent1>
      <a:accent2>
        <a:srgbClr val="2F2F2F"/>
      </a:accent2>
      <a:accent3>
        <a:srgbClr val="D2D2D2"/>
      </a:accent3>
      <a:accent4>
        <a:srgbClr val="E6E6E6"/>
      </a:accent4>
      <a:accent5>
        <a:srgbClr val="2F2F2F"/>
      </a:accent5>
      <a:accent6>
        <a:srgbClr val="D2D2D2"/>
      </a:accent6>
      <a:hlink>
        <a:srgbClr val="D83B01"/>
      </a:hlink>
      <a:folHlink>
        <a:srgbClr val="D83B01"/>
      </a:folHlink>
    </a:clrScheme>
    <a:fontScheme name="Custom 25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9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FB5089AB-0981-461F-A323-43981932E4CD}" vid="{56B1AA26-1DBF-4ECC-A33C-29D0D70600A2}"/>
    </a:ext>
  </a:extLst>
</a:theme>
</file>

<file path=ppt/theme/theme2.xml><?xml version="1.0" encoding="utf-8"?>
<a:theme xmlns:a="http://schemas.openxmlformats.org/drawingml/2006/main" name="Reversed hyperlink">
  <a:themeElements>
    <a:clrScheme name="Custom 72">
      <a:dk1>
        <a:srgbClr val="2F2F2F"/>
      </a:dk1>
      <a:lt1>
        <a:srgbClr val="E6E6E6"/>
      </a:lt1>
      <a:dk2>
        <a:srgbClr val="2F2F2F"/>
      </a:dk2>
      <a:lt2>
        <a:srgbClr val="FFFFFF"/>
      </a:lt2>
      <a:accent1>
        <a:srgbClr val="0078D7"/>
      </a:accent1>
      <a:accent2>
        <a:srgbClr val="2F2F2F"/>
      </a:accent2>
      <a:accent3>
        <a:srgbClr val="D2D2D2"/>
      </a:accent3>
      <a:accent4>
        <a:srgbClr val="E6E6E6"/>
      </a:accent4>
      <a:accent5>
        <a:srgbClr val="2F2F2F"/>
      </a:accent5>
      <a:accent6>
        <a:srgbClr val="D2D2D2"/>
      </a:accent6>
      <a:hlink>
        <a:srgbClr val="FFFFFF"/>
      </a:hlink>
      <a:folHlink>
        <a:srgbClr val="FFFFFF"/>
      </a:folHlink>
    </a:clrScheme>
    <a:fontScheme name="Custom 25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FB5089AB-0981-461F-A323-43981932E4CD}" vid="{56B1AA26-1DBF-4ECC-A33C-29D0D70600A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34288F8EB2D448C2D3B8DA027F79D" ma:contentTypeVersion="8" ma:contentTypeDescription="Create a new document." ma:contentTypeScope="" ma:versionID="7852196e3ce7f9170f9c421a0bb742d8">
  <xsd:schema xmlns:xsd="http://www.w3.org/2001/XMLSchema" xmlns:xs="http://www.w3.org/2001/XMLSchema" xmlns:p="http://schemas.microsoft.com/office/2006/metadata/properties" xmlns:ns2="17e81e5a-2d2c-45f8-8b51-1365993fa29d" xmlns:ns3="c9b4e237-69b7-45a7-a368-d6288e445e89" targetNamespace="http://schemas.microsoft.com/office/2006/metadata/properties" ma:root="true" ma:fieldsID="31e11cbca9743cd22dbda294eb4bad2e" ns2:_="" ns3:_="">
    <xsd:import namespace="17e81e5a-2d2c-45f8-8b51-1365993fa29d"/>
    <xsd:import namespace="c9b4e237-69b7-45a7-a368-d6288e445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81e5a-2d2c-45f8-8b51-1365993fa2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4e237-69b7-45a7-a368-d6288e445e8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5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2F318C-083F-4FF2-9935-699CF58C08A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DDBCF53-701B-44CC-A513-CC9F38256D41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d0cc1922-6699-4a3f-ac8d-526aac4c9026"/>
    <ds:schemaRef ds:uri="0d281da0-eb07-4130-8cd9-011b42d1738b"/>
    <ds:schemaRef ds:uri="http://schemas.openxmlformats.org/package/2006/metadata/core-properties"/>
    <ds:schemaRef ds:uri="http://schemas.microsoft.com/office/infopath/2007/PartnerControls"/>
    <ds:schemaRef ds:uri="a99a8be4-e21c-4e14-bda5-e84d53e6b53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6F8EB5E-FB61-41D8-8050-57492E13EC4D}"/>
</file>

<file path=customXml/itemProps4.xml><?xml version="1.0" encoding="utf-8"?>
<ds:datastoreItem xmlns:ds="http://schemas.openxmlformats.org/officeDocument/2006/customXml" ds:itemID="{4E981362-53A6-441B-84E3-B380F62D9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</Words>
  <Application>Microsoft Office PowerPoint</Application>
  <PresentationFormat>Letter Paper (8.5x11 in)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Segoe MDL2 Assets</vt:lpstr>
      <vt:lpstr>Segoe UI</vt:lpstr>
      <vt:lpstr>Segoe UI Light</vt:lpstr>
      <vt:lpstr>Segoe UI Semibold</vt:lpstr>
      <vt:lpstr>Segoe UI Semilight</vt:lpstr>
      <vt:lpstr>Wingdings</vt:lpstr>
      <vt:lpstr>Office 365 PPT Template - 2017</vt:lpstr>
      <vt:lpstr>Reversed hyperlink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2017-10-17T00:03:51Z</dcterms:created>
  <dcterms:modified xsi:type="dcterms:W3CDTF">2018-03-14T20:30:17Z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0x010100D3D34288F8EB2D448C2D3B8DA027F79D</vt:lpwstr>
  </property>
  <property fmtid="{D5CDD505-2E9C-101B-9397-08002B2CF9AE}" pid="3" name="_dlc_DocIdItemGuid">
    <vt:lpwstr>b1a70281-d468-40b0-845a-e5b438d0e38c</vt:lpwstr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iteId">
    <vt:lpwstr>72f988bf-86f1-41af-91ab-2d7cd011db47</vt:lpwstr>
  </property>
  <property fmtid="{D5CDD505-2E9C-101B-9397-08002B2CF9AE}" pid="6" name="MSIP_Label_f42aa342-8706-4288-bd11-ebb85995028c_Owner">
    <vt:lpwstr>v-kafes@microsoft.com</vt:lpwstr>
  </property>
  <property fmtid="{D5CDD505-2E9C-101B-9397-08002B2CF9AE}" pid="7" name="MSIP_Label_f42aa342-8706-4288-bd11-ebb85995028c_SetDate">
    <vt:lpwstr>2018-03-12T17:56:27.3503855Z</vt:lpwstr>
  </property>
  <property fmtid="{D5CDD505-2E9C-101B-9397-08002B2CF9AE}" pid="8" name="MSIP_Label_f42aa342-8706-4288-bd11-ebb85995028c_Name">
    <vt:lpwstr>General</vt:lpwstr>
  </property>
  <property fmtid="{D5CDD505-2E9C-101B-9397-08002B2CF9AE}" pid="9" name="MSIP_Label_f42aa342-8706-4288-bd11-ebb85995028c_Application">
    <vt:lpwstr>Microsoft Azure Information Protection</vt:lpwstr>
  </property>
  <property fmtid="{D5CDD505-2E9C-101B-9397-08002B2CF9AE}" pid="10" name="MSIP_Label_f42aa342-8706-4288-bd11-ebb85995028c_Extended_MSFT_Method">
    <vt:lpwstr>Automatic</vt:lpwstr>
  </property>
  <property fmtid="{D5CDD505-2E9C-101B-9397-08002B2CF9AE}" pid="11" name="Sensitivity">
    <vt:lpwstr>General</vt:lpwstr>
  </property>
</Properties>
</file>