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40" r:id="rId5"/>
  </p:sldMasterIdLst>
  <p:notesMasterIdLst>
    <p:notesMasterId r:id="rId11"/>
  </p:notesMasterIdLst>
  <p:sldIdLst>
    <p:sldId id="315" r:id="rId6"/>
    <p:sldId id="309" r:id="rId7"/>
    <p:sldId id="310" r:id="rId8"/>
    <p:sldId id="311" r:id="rId9"/>
    <p:sldId id="312" r:id="rId10"/>
  </p:sldIdLst>
  <p:sldSz cx="7772400" cy="9144000"/>
  <p:notesSz cx="7010400" cy="9296400"/>
  <p:defaultTextStyle>
    <a:defPPr>
      <a:defRPr lang="en-US"/>
    </a:defPPr>
    <a:lvl1pPr marL="0" algn="l" defTabSz="939666" rtl="0" eaLnBrk="1" latinLnBrk="0" hangingPunct="1">
      <a:defRPr sz="1800" kern="1200">
        <a:solidFill>
          <a:schemeClr val="tx1"/>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6" pos="2447">
          <p15:clr>
            <a:srgbClr val="A4A3A4"/>
          </p15:clr>
        </p15:guide>
        <p15:guide id="37" orient="horz" pos="2880">
          <p15:clr>
            <a:srgbClr val="A4A3A4"/>
          </p15:clr>
        </p15:guide>
        <p15:guide id="38" orient="horz" pos="1614" userDrawn="1">
          <p15:clr>
            <a:srgbClr val="A4A3A4"/>
          </p15:clr>
        </p15:guide>
        <p15:guide id="39" orient="horz" pos="5616" userDrawn="1">
          <p15:clr>
            <a:srgbClr val="A4A3A4"/>
          </p15:clr>
        </p15:guide>
        <p15:guide id="40" orient="horz" pos="1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ie Baars" initials="LB" lastIdx="59" clrIdx="0">
    <p:extLst/>
  </p:cmAuthor>
  <p:cmAuthor id="2" name="Julie McCann (Bridge Partners)" initials="JM(P" lastIdx="11" clrIdx="1">
    <p:extLst/>
  </p:cmAuthor>
  <p:cmAuthor id="3" name="Sarah" initials="S" lastIdx="2" clrIdx="2"/>
  <p:cmAuthor id="4" name="Julie McCann" initials="JM" lastIdx="23" clrIdx="3">
    <p:extLst/>
  </p:cmAuthor>
  <p:cmAuthor id="5" name="Kate Navarro Fessler" initials="KNF" lastIdx="59" clrIdx="4">
    <p:extLst/>
  </p:cmAuthor>
  <p:cmAuthor id="6" name="Barbara Spear (Bridge Partners)" initials="BS(P" lastIdx="16" clrIdx="5">
    <p:extLst/>
  </p:cmAuthor>
  <p:cmAuthor id="7" name="Jessica Harbin" initials="JH" lastIdx="72" clrIdx="6">
    <p:extLst/>
  </p:cmAuthor>
  <p:cmAuthor id="8" name="Piper Greenwood (Bridge Partners)" initials="PG(P" lastIdx="7" clrIdx="7">
    <p:extLst/>
  </p:cmAuthor>
  <p:cmAuthor id="9" name="Andrea Schneider" initials="AS" lastIdx="13" clrIdx="8">
    <p:extLst>
      <p:ext uri="{19B8F6BF-5375-455C-9EA6-DF929625EA0E}">
        <p15:presenceInfo xmlns:p15="http://schemas.microsoft.com/office/powerpoint/2012/main" userId="S-1-5-21-2127521184-1604012920-1887927527-2010376" providerId="AD"/>
      </p:ext>
    </p:extLst>
  </p:cmAuthor>
  <p:cmAuthor id="10" name="Judy Zerbach (CELA)" initials="JZ(" lastIdx="10" clrIdx="9">
    <p:extLst>
      <p:ext uri="{19B8F6BF-5375-455C-9EA6-DF929625EA0E}">
        <p15:presenceInfo xmlns:p15="http://schemas.microsoft.com/office/powerpoint/2012/main" userId="S-1-5-21-2127521184-1604012920-1887927527-22344" providerId="AD"/>
      </p:ext>
    </p:extLst>
  </p:cmAuthor>
  <p:cmAuthor id="11" name="Barbara Spear" initials="BS" lastIdx="3" clrIdx="10">
    <p:extLst>
      <p:ext uri="{19B8F6BF-5375-455C-9EA6-DF929625EA0E}">
        <p15:presenceInfo xmlns:p15="http://schemas.microsoft.com/office/powerpoint/2012/main" userId="Barbara Spear" providerId="None"/>
      </p:ext>
    </p:extLst>
  </p:cmAuthor>
  <p:cmAuthor id="12" name="Author" initials="A" lastIdx="65" clrIdx="11"/>
  <p:cmAuthor id="13" name="Rob Nicolai" initials="RN" lastIdx="1" clrIdx="12">
    <p:extLst>
      <p:ext uri="{19B8F6BF-5375-455C-9EA6-DF929625EA0E}">
        <p15:presenceInfo xmlns:p15="http://schemas.microsoft.com/office/powerpoint/2012/main" userId="7954f2dcf3543eae" providerId="Windows Live"/>
      </p:ext>
    </p:extLst>
  </p:cmAuthor>
  <p:cmAuthor id="14" name="Allison Kwan" initials="AK" lastIdx="12" clrIdx="13">
    <p:extLst>
      <p:ext uri="{19B8F6BF-5375-455C-9EA6-DF929625EA0E}">
        <p15:presenceInfo xmlns:p15="http://schemas.microsoft.com/office/powerpoint/2012/main" userId="S0037FFEA32A413F@LIVE.COM" providerId="AD"/>
      </p:ext>
    </p:extLst>
  </p:cmAuthor>
  <p:cmAuthor id="15" name="Rob Nicolai" initials="RN [2]" lastIdx="7" clrIdx="14">
    <p:extLst>
      <p:ext uri="{19B8F6BF-5375-455C-9EA6-DF929625EA0E}">
        <p15:presenceInfo xmlns:p15="http://schemas.microsoft.com/office/powerpoint/2012/main" userId="Rob Nicolai" providerId="None"/>
      </p:ext>
    </p:extLst>
  </p:cmAuthor>
  <p:cmAuthor id="16" name="Stephanie Trinen" initials="ST" lastIdx="14" clrIdx="15">
    <p:extLst>
      <p:ext uri="{19B8F6BF-5375-455C-9EA6-DF929625EA0E}">
        <p15:presenceInfo xmlns:p15="http://schemas.microsoft.com/office/powerpoint/2012/main" userId="S0033FFF86904548@LIVE.COM" providerId="AD"/>
      </p:ext>
    </p:extLst>
  </p:cmAuthor>
  <p:cmAuthor id="17" name="Stephanie Trinen" initials="ST [2]" lastIdx="10" clrIdx="16">
    <p:extLst>
      <p:ext uri="{19B8F6BF-5375-455C-9EA6-DF929625EA0E}">
        <p15:presenceInfo xmlns:p15="http://schemas.microsoft.com/office/powerpoint/2012/main" userId="S-1-5-21-124525095-708259637-1543119021-1352678" providerId="AD"/>
      </p:ext>
    </p:extLst>
  </p:cmAuthor>
  <p:cmAuthor id="18" name="Allison Kwan" initials="AK [2]" lastIdx="13" clrIdx="17">
    <p:extLst>
      <p:ext uri="{19B8F6BF-5375-455C-9EA6-DF929625EA0E}">
        <p15:presenceInfo xmlns:p15="http://schemas.microsoft.com/office/powerpoint/2012/main" userId="S-1-5-21-2127521184-1604012920-1887927527-27751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51D"/>
    <a:srgbClr val="574C3B"/>
    <a:srgbClr val="6F5623"/>
    <a:srgbClr val="24231A"/>
    <a:srgbClr val="50A4EA"/>
    <a:srgbClr val="2F2F2F"/>
    <a:srgbClr val="2A241C"/>
    <a:srgbClr val="5C2D91"/>
    <a:srgbClr val="EAEAE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1" autoAdjust="0"/>
  </p:normalViewPr>
  <p:slideViewPr>
    <p:cSldViewPr snapToGrid="0">
      <p:cViewPr varScale="1">
        <p:scale>
          <a:sx n="74" d="100"/>
          <a:sy n="74" d="100"/>
        </p:scale>
        <p:origin x="2076" y="108"/>
      </p:cViewPr>
      <p:guideLst>
        <p:guide pos="2447"/>
        <p:guide orient="horz" pos="2880"/>
        <p:guide orient="horz" pos="1614"/>
        <p:guide orient="horz" pos="5616"/>
        <p:guide orient="horz" pos="17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Nicolai" userId="7954f2dcf3543eae" providerId="LiveId" clId="{10B79837-592E-4A14-8472-1264B4CBAFEE}"/>
    <pc:docChg chg="modSld">
      <pc:chgData name="Rob Nicolai" userId="7954f2dcf3543eae" providerId="LiveId" clId="{10B79837-592E-4A14-8472-1264B4CBAFEE}" dt="2018-04-03T20:37:15.841" v="7"/>
      <pc:docMkLst>
        <pc:docMk/>
      </pc:docMkLst>
      <pc:sldChg chg="delCm">
        <pc:chgData name="Rob Nicolai" userId="7954f2dcf3543eae" providerId="LiveId" clId="{10B79837-592E-4A14-8472-1264B4CBAFEE}" dt="2018-04-03T20:36:39.961" v="3"/>
        <pc:sldMkLst>
          <pc:docMk/>
          <pc:sldMk cId="3206385315" sldId="309"/>
        </pc:sldMkLst>
      </pc:sldChg>
      <pc:sldChg chg="modSp delCm">
        <pc:chgData name="Rob Nicolai" userId="7954f2dcf3543eae" providerId="LiveId" clId="{10B79837-592E-4A14-8472-1264B4CBAFEE}" dt="2018-04-03T20:36:47.860" v="4"/>
        <pc:sldMkLst>
          <pc:docMk/>
          <pc:sldMk cId="4286681899" sldId="310"/>
        </pc:sldMkLst>
        <pc:spChg chg="mod">
          <ac:chgData name="Rob Nicolai" userId="7954f2dcf3543eae" providerId="LiveId" clId="{10B79837-592E-4A14-8472-1264B4CBAFEE}" dt="2018-04-03T20:36:24.050" v="2" actId="20578"/>
          <ac:spMkLst>
            <pc:docMk/>
            <pc:sldMk cId="4286681899" sldId="310"/>
            <ac:spMk id="7" creationId="{00000000-0000-0000-0000-000000000000}"/>
          </ac:spMkLst>
        </pc:spChg>
      </pc:sldChg>
      <pc:sldChg chg="delCm">
        <pc:chgData name="Rob Nicolai" userId="7954f2dcf3543eae" providerId="LiveId" clId="{10B79837-592E-4A14-8472-1264B4CBAFEE}" dt="2018-04-03T20:37:15.841" v="7"/>
        <pc:sldMkLst>
          <pc:docMk/>
          <pc:sldMk cId="3236372338"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8AA8B47B-ED0B-4CD4-AEAC-BDB25FD291F8}" type="datetimeFigureOut">
              <a:rPr lang="en-US" smtClean="0"/>
              <a:t>4/3/2018</a:t>
            </a:fld>
            <a:endParaRPr lang="en-US"/>
          </a:p>
        </p:txBody>
      </p:sp>
      <p:sp>
        <p:nvSpPr>
          <p:cNvPr id="4" name="Slide Image Placeholder 3"/>
          <p:cNvSpPr>
            <a:spLocks noGrp="1" noRot="1" noChangeAspect="1"/>
          </p:cNvSpPr>
          <p:nvPr>
            <p:ph type="sldImg" idx="2"/>
          </p:nvPr>
        </p:nvSpPr>
        <p:spPr>
          <a:xfrm>
            <a:off x="2171700" y="1162050"/>
            <a:ext cx="26670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C602A6-F98D-4852-A8AE-B98A87749435}" type="slidenum">
              <a:rPr lang="en-US" smtClean="0"/>
              <a:t>‹#›</a:t>
            </a:fld>
            <a:endParaRPr lang="en-US"/>
          </a:p>
        </p:txBody>
      </p:sp>
    </p:spTree>
    <p:extLst>
      <p:ext uri="{BB962C8B-B14F-4D97-AF65-F5344CB8AC3E}">
        <p14:creationId xmlns:p14="http://schemas.microsoft.com/office/powerpoint/2010/main" val="1563181552"/>
      </p:ext>
    </p:extLst>
  </p:cSld>
  <p:clrMap bg1="lt1" tx1="dk1" bg2="lt2" tx2="dk2" accent1="accent1" accent2="accent2" accent3="accent3" accent4="accent4" accent5="accent5" accent6="accent6" hlink="hlink" folHlink="folHlink"/>
  <p:notesStyle>
    <a:lvl1pPr marL="0" algn="l" defTabSz="939666" rtl="0" eaLnBrk="1" latinLnBrk="0" hangingPunct="1">
      <a:defRPr sz="1400" kern="1200">
        <a:solidFill>
          <a:schemeClr val="tx1"/>
        </a:solidFill>
        <a:latin typeface="+mn-lt"/>
        <a:ea typeface="+mn-ea"/>
        <a:cs typeface="+mn-cs"/>
      </a:defRPr>
    </a:lvl1pPr>
    <a:lvl2pPr marL="469832" algn="l" defTabSz="939666" rtl="0" eaLnBrk="1" latinLnBrk="0" hangingPunct="1">
      <a:defRPr sz="1400" kern="1200">
        <a:solidFill>
          <a:schemeClr val="tx1"/>
        </a:solidFill>
        <a:latin typeface="+mn-lt"/>
        <a:ea typeface="+mn-ea"/>
        <a:cs typeface="+mn-cs"/>
      </a:defRPr>
    </a:lvl2pPr>
    <a:lvl3pPr marL="939666" algn="l" defTabSz="939666" rtl="0" eaLnBrk="1" latinLnBrk="0" hangingPunct="1">
      <a:defRPr sz="1400" kern="1200">
        <a:solidFill>
          <a:schemeClr val="tx1"/>
        </a:solidFill>
        <a:latin typeface="+mn-lt"/>
        <a:ea typeface="+mn-ea"/>
        <a:cs typeface="+mn-cs"/>
      </a:defRPr>
    </a:lvl3pPr>
    <a:lvl4pPr marL="1409498" algn="l" defTabSz="939666" rtl="0" eaLnBrk="1" latinLnBrk="0" hangingPunct="1">
      <a:defRPr sz="1400" kern="1200">
        <a:solidFill>
          <a:schemeClr val="tx1"/>
        </a:solidFill>
        <a:latin typeface="+mn-lt"/>
        <a:ea typeface="+mn-ea"/>
        <a:cs typeface="+mn-cs"/>
      </a:defRPr>
    </a:lvl4pPr>
    <a:lvl5pPr marL="1879330" algn="l" defTabSz="939666" rtl="0" eaLnBrk="1" latinLnBrk="0" hangingPunct="1">
      <a:defRPr sz="1400" kern="1200">
        <a:solidFill>
          <a:schemeClr val="tx1"/>
        </a:solidFill>
        <a:latin typeface="+mn-lt"/>
        <a:ea typeface="+mn-ea"/>
        <a:cs typeface="+mn-cs"/>
      </a:defRPr>
    </a:lvl5pPr>
    <a:lvl6pPr marL="2349164" algn="l" defTabSz="939666" rtl="0" eaLnBrk="1" latinLnBrk="0" hangingPunct="1">
      <a:defRPr sz="1400" kern="1200">
        <a:solidFill>
          <a:schemeClr val="tx1"/>
        </a:solidFill>
        <a:latin typeface="+mn-lt"/>
        <a:ea typeface="+mn-ea"/>
        <a:cs typeface="+mn-cs"/>
      </a:defRPr>
    </a:lvl6pPr>
    <a:lvl7pPr marL="2818996" algn="l" defTabSz="939666" rtl="0" eaLnBrk="1" latinLnBrk="0" hangingPunct="1">
      <a:defRPr sz="1400" kern="1200">
        <a:solidFill>
          <a:schemeClr val="tx1"/>
        </a:solidFill>
        <a:latin typeface="+mn-lt"/>
        <a:ea typeface="+mn-ea"/>
        <a:cs typeface="+mn-cs"/>
      </a:defRPr>
    </a:lvl7pPr>
    <a:lvl8pPr marL="3288829" algn="l" defTabSz="939666" rtl="0" eaLnBrk="1" latinLnBrk="0" hangingPunct="1">
      <a:defRPr sz="1400" kern="1200">
        <a:solidFill>
          <a:schemeClr val="tx1"/>
        </a:solidFill>
        <a:latin typeface="+mn-lt"/>
        <a:ea typeface="+mn-ea"/>
        <a:cs typeface="+mn-cs"/>
      </a:defRPr>
    </a:lvl8pPr>
    <a:lvl9pPr marL="3758662" algn="l" defTabSz="9396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1143000"/>
            <a:ext cx="262255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DFC2A-A0A7-4AA5-99D7-38ECC4F7B5FA}"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61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1143000"/>
            <a:ext cx="26225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602A6-F98D-4852-A8AE-B98A87749435}" type="slidenum">
              <a:rPr lang="en-US" smtClean="0"/>
              <a:t>2</a:t>
            </a:fld>
            <a:endParaRPr lang="en-US"/>
          </a:p>
        </p:txBody>
      </p:sp>
    </p:spTree>
    <p:extLst>
      <p:ext uri="{BB962C8B-B14F-4D97-AF65-F5344CB8AC3E}">
        <p14:creationId xmlns:p14="http://schemas.microsoft.com/office/powerpoint/2010/main" val="179333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C602A6-F98D-4852-A8AE-B98A87749435}" type="slidenum">
              <a:rPr lang="en-US" smtClean="0"/>
              <a:t>3</a:t>
            </a:fld>
            <a:endParaRPr lang="en-US"/>
          </a:p>
        </p:txBody>
      </p:sp>
    </p:spTree>
    <p:extLst>
      <p:ext uri="{BB962C8B-B14F-4D97-AF65-F5344CB8AC3E}">
        <p14:creationId xmlns:p14="http://schemas.microsoft.com/office/powerpoint/2010/main" val="98522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C602A6-F98D-4852-A8AE-B98A87749435}" type="slidenum">
              <a:rPr lang="en-US" smtClean="0"/>
              <a:t>4</a:t>
            </a:fld>
            <a:endParaRPr lang="en-US"/>
          </a:p>
        </p:txBody>
      </p:sp>
    </p:spTree>
    <p:extLst>
      <p:ext uri="{BB962C8B-B14F-4D97-AF65-F5344CB8AC3E}">
        <p14:creationId xmlns:p14="http://schemas.microsoft.com/office/powerpoint/2010/main" val="251869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C602A6-F98D-4852-A8AE-B98A87749435}" type="slidenum">
              <a:rPr lang="en-US" smtClean="0"/>
              <a:t>5</a:t>
            </a:fld>
            <a:endParaRPr lang="en-US"/>
          </a:p>
        </p:txBody>
      </p:sp>
    </p:spTree>
    <p:extLst>
      <p:ext uri="{BB962C8B-B14F-4D97-AF65-F5344CB8AC3E}">
        <p14:creationId xmlns:p14="http://schemas.microsoft.com/office/powerpoint/2010/main" val="3676830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171682" y="2795327"/>
            <a:ext cx="4001289" cy="1739747"/>
          </a:xfrm>
          <a:noFill/>
        </p:spPr>
        <p:txBody>
          <a:bodyPr lIns="150346" tIns="93967" rIns="150346" bIns="93967" anchor="t" anchorCtr="0"/>
          <a:lstStyle>
            <a:lvl1pPr>
              <a:defRPr sz="5400" spc="-101" baseline="0">
                <a:gradFill>
                  <a:gsLst>
                    <a:gs pos="57576">
                      <a:srgbClr val="FFFFFF"/>
                    </a:gs>
                    <a:gs pos="35000">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170649" y="5169705"/>
            <a:ext cx="4001289" cy="2390805"/>
          </a:xfrm>
        </p:spPr>
        <p:txBody>
          <a:bodyPr tIns="112760" bIns="112760">
            <a:noAutofit/>
          </a:bodyPr>
          <a:lstStyle>
            <a:lvl1pPr marL="0" indent="0">
              <a:spcBef>
                <a:spcPts val="0"/>
              </a:spcBef>
              <a:buNone/>
              <a:defRPr sz="3200">
                <a:gradFill>
                  <a:gsLst>
                    <a:gs pos="57576">
                      <a:srgbClr val="FFFFFF"/>
                    </a:gs>
                    <a:gs pos="35000">
                      <a:srgbClr val="FFFFFF"/>
                    </a:gs>
                  </a:gsLst>
                  <a:lin ang="5400000" scaled="0"/>
                </a:gradFill>
              </a:defRPr>
            </a:lvl1pPr>
          </a:lstStyle>
          <a:p>
            <a:pPr lvl="0"/>
            <a:r>
              <a:rPr lang="en-US"/>
              <a:t>Speaker Name</a:t>
            </a:r>
          </a:p>
        </p:txBody>
      </p:sp>
      <p:pic>
        <p:nvPicPr>
          <p:cNvPr id="7" name="Picture 6"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5977" y="8162791"/>
            <a:ext cx="800060" cy="356945"/>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5977" y="8097803"/>
            <a:ext cx="1658256" cy="340122"/>
          </a:xfrm>
          <a:prstGeom prst="rect">
            <a:avLst/>
          </a:prstGeom>
          <a:noFill/>
          <a:ln>
            <a:noFill/>
          </a:ln>
        </p:spPr>
      </p:pic>
    </p:spTree>
    <p:extLst>
      <p:ext uri="{BB962C8B-B14F-4D97-AF65-F5344CB8AC3E}">
        <p14:creationId xmlns:p14="http://schemas.microsoft.com/office/powerpoint/2010/main" val="224312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90697" y="3969405"/>
            <a:ext cx="5143237" cy="2390805"/>
          </a:xfrm>
          <a:noFill/>
        </p:spPr>
        <p:txBody>
          <a:bodyPr lIns="0" tIns="91440" rIns="146304" bIns="91440" anchor="b" anchorCtr="0"/>
          <a:lstStyle>
            <a:lvl1pPr>
              <a:defRPr sz="3067" strike="noStrike" spc="-84" baseline="0">
                <a:solidFill>
                  <a:schemeClr val="tx1"/>
                </a:solidFill>
              </a:defRPr>
            </a:lvl1pPr>
          </a:lstStyle>
          <a:p>
            <a:r>
              <a:rPr lang="en-US"/>
              <a:t>Office 365 presentation title or event name</a:t>
            </a:r>
          </a:p>
        </p:txBody>
      </p:sp>
      <p:sp>
        <p:nvSpPr>
          <p:cNvPr id="5" name="Text Placeholder 4"/>
          <p:cNvSpPr>
            <a:spLocks noGrp="1"/>
          </p:cNvSpPr>
          <p:nvPr>
            <p:ph type="body" sz="quarter" idx="12" hasCustomPrompt="1"/>
          </p:nvPr>
        </p:nvSpPr>
        <p:spPr>
          <a:xfrm>
            <a:off x="295005" y="6315301"/>
            <a:ext cx="5329378" cy="954575"/>
          </a:xfrm>
          <a:noFill/>
        </p:spPr>
        <p:txBody>
          <a:bodyPr lIns="0" tIns="109728" rIns="164592" bIns="109728">
            <a:noAutofit/>
          </a:bodyPr>
          <a:lstStyle>
            <a:lvl1pPr marL="0" indent="0">
              <a:spcBef>
                <a:spcPts val="0"/>
              </a:spcBef>
              <a:buNone/>
              <a:defRPr sz="1136" spc="0" baseline="0">
                <a:solidFill>
                  <a:schemeClr val="tx1"/>
                </a:solidFill>
                <a:latin typeface="+mn-lt"/>
              </a:defRPr>
            </a:lvl1pPr>
          </a:lstStyle>
          <a:p>
            <a:pPr lvl="0"/>
            <a:r>
              <a:rPr lang="en-US" err="1"/>
              <a:t>Autahor</a:t>
            </a:r>
            <a:r>
              <a:rPr lang="en-US"/>
              <a:t> Name</a:t>
            </a:r>
          </a:p>
          <a:p>
            <a:pPr lvl="0"/>
            <a:r>
              <a:rPr lang="en-US"/>
              <a:t>Date</a:t>
            </a:r>
          </a:p>
        </p:txBody>
      </p:sp>
      <p:pic>
        <p:nvPicPr>
          <p:cNvPr id="64" name="MS logo gray - EMF"/>
          <p:cNvPicPr>
            <a:picLocks noChangeAspect="1"/>
          </p:cNvPicPr>
          <p:nvPr userDrawn="1"/>
        </p:nvPicPr>
        <p:blipFill>
          <a:blip r:embed="rId2"/>
          <a:stretch>
            <a:fillRect/>
          </a:stretch>
        </p:blipFill>
        <p:spPr bwMode="black">
          <a:xfrm>
            <a:off x="290699" y="587332"/>
            <a:ext cx="753872" cy="337687"/>
          </a:xfrm>
          <a:prstGeom prst="rect">
            <a:avLst/>
          </a:prstGeom>
        </p:spPr>
      </p:pic>
    </p:spTree>
    <p:extLst>
      <p:ext uri="{BB962C8B-B14F-4D97-AF65-F5344CB8AC3E}">
        <p14:creationId xmlns:p14="http://schemas.microsoft.com/office/powerpoint/2010/main" val="2406718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0699" y="1255595"/>
            <a:ext cx="2306718" cy="1199554"/>
          </a:xfrm>
        </p:spPr>
        <p:txBody>
          <a:bodyPr lIns="0" tIns="0" rIns="0" bIns="0"/>
          <a:lstStyle>
            <a:lvl1pPr>
              <a:defRPr sz="1023" spc="-28" baseline="0">
                <a:solidFill>
                  <a:schemeClr val="tx1"/>
                </a:solidFill>
              </a:defRPr>
            </a:lvl1pPr>
          </a:lstStyle>
          <a:p>
            <a:r>
              <a:rPr lang="en-US"/>
              <a:t>Contents</a:t>
            </a:r>
          </a:p>
        </p:txBody>
      </p:sp>
      <p:sp>
        <p:nvSpPr>
          <p:cNvPr id="4" name="Text Placeholder 3"/>
          <p:cNvSpPr>
            <a:spLocks noGrp="1"/>
          </p:cNvSpPr>
          <p:nvPr>
            <p:ph type="body" sz="quarter" idx="10" hasCustomPrompt="1"/>
          </p:nvPr>
        </p:nvSpPr>
        <p:spPr>
          <a:xfrm>
            <a:off x="3971526" y="1255595"/>
            <a:ext cx="2446609" cy="5049330"/>
          </a:xfrm>
        </p:spPr>
        <p:txBody>
          <a:bodyPr wrap="square" lIns="0" tIns="0" rIns="0" bIns="0">
            <a:noAutofit/>
          </a:bodyPr>
          <a:lstStyle>
            <a:lvl1pPr marL="0" indent="0" defTabSz="288207">
              <a:buNone/>
              <a:defRPr sz="1023" spc="-28" baseline="0">
                <a:solidFill>
                  <a:schemeClr val="accent1"/>
                </a:solidFill>
              </a:defRPr>
            </a:lvl1pPr>
            <a:lvl2pPr marL="127307" indent="0">
              <a:buNone/>
              <a:defRPr sz="1003"/>
            </a:lvl2pPr>
            <a:lvl3pPr marL="254611" indent="0">
              <a:buNone/>
              <a:defRPr sz="1003"/>
            </a:lvl3pPr>
            <a:lvl4pPr marL="381918" indent="0">
              <a:buNone/>
              <a:defRPr sz="1003"/>
            </a:lvl4pPr>
            <a:lvl5pPr marL="509224" indent="0">
              <a:buNone/>
              <a:defRPr sz="1003"/>
            </a:lvl5pPr>
          </a:lstStyle>
          <a:p>
            <a:pPr lvl="0"/>
            <a:r>
              <a:rPr lang="en-US"/>
              <a:t>##	Section Title</a:t>
            </a:r>
          </a:p>
        </p:txBody>
      </p:sp>
    </p:spTree>
    <p:extLst>
      <p:ext uri="{BB962C8B-B14F-4D97-AF65-F5344CB8AC3E}">
        <p14:creationId xmlns:p14="http://schemas.microsoft.com/office/powerpoint/2010/main" val="203230257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0699" y="827243"/>
            <a:ext cx="7207874" cy="233164"/>
          </a:xfrm>
        </p:spPr>
        <p:txBody>
          <a:bodyPr wrap="square" lIns="0" tIns="0" rIns="0" bIns="0">
            <a:spAutoFit/>
          </a:bodyPr>
          <a:lstStyle>
            <a:lvl1pPr>
              <a:lnSpc>
                <a:spcPts val="1782"/>
              </a:lnSpc>
              <a:defRPr sz="1591" strike="noStrike">
                <a:solidFill>
                  <a:srgbClr val="2F2F2F"/>
                </a:solidFill>
              </a:defRPr>
            </a:lvl1pPr>
          </a:lstStyle>
          <a:p>
            <a:r>
              <a:rPr lang="en-US"/>
              <a:t>Title</a:t>
            </a:r>
          </a:p>
        </p:txBody>
      </p:sp>
    </p:spTree>
    <p:extLst>
      <p:ext uri="{BB962C8B-B14F-4D97-AF65-F5344CB8AC3E}">
        <p14:creationId xmlns:p14="http://schemas.microsoft.com/office/powerpoint/2010/main" val="20739915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7979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tx2"/>
        </a:solidFill>
        <a:effectLst/>
      </p:bgPr>
    </p:bg>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290697" y="1175901"/>
            <a:ext cx="4752335" cy="4744255"/>
          </a:xfrm>
          <a:noFill/>
        </p:spPr>
        <p:txBody>
          <a:bodyPr vert="horz" wrap="square" lIns="0" tIns="0" rIns="0" bIns="0" rtlCol="0" anchor="t" anchorCtr="0">
            <a:noAutofit/>
          </a:bodyPr>
          <a:lstStyle>
            <a:lvl1pPr>
              <a:defRPr lang="en-US" sz="3067" spc="-84" dirty="0">
                <a:solidFill>
                  <a:schemeClr val="bg1"/>
                </a:solidFill>
              </a:defRPr>
            </a:lvl1pPr>
          </a:lstStyle>
          <a:p>
            <a:pPr marL="0" lvl="0">
              <a:lnSpc>
                <a:spcPts val="3119"/>
              </a:lnSpc>
            </a:pPr>
            <a:r>
              <a:rPr lang="en-US"/>
              <a:t>Section title</a:t>
            </a:r>
          </a:p>
        </p:txBody>
      </p:sp>
    </p:spTree>
    <p:extLst>
      <p:ext uri="{BB962C8B-B14F-4D97-AF65-F5344CB8AC3E}">
        <p14:creationId xmlns:p14="http://schemas.microsoft.com/office/powerpoint/2010/main" val="32976260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vice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0699" y="827243"/>
            <a:ext cx="7207874" cy="233164"/>
          </a:xfrm>
        </p:spPr>
        <p:txBody>
          <a:bodyPr wrap="square" lIns="0" tIns="0" rIns="0" bIns="0">
            <a:spAutoFit/>
          </a:bodyPr>
          <a:lstStyle>
            <a:lvl1pPr>
              <a:lnSpc>
                <a:spcPts val="1782"/>
              </a:lnSpc>
              <a:defRPr sz="1591">
                <a:solidFill>
                  <a:schemeClr val="tx1"/>
                </a:solidFill>
              </a:defRPr>
            </a:lvl1pPr>
          </a:lstStyle>
          <a:p>
            <a:r>
              <a:rPr lang="en-US"/>
              <a:t>Device layout 1: one column</a:t>
            </a:r>
          </a:p>
        </p:txBody>
      </p:sp>
      <p:sp>
        <p:nvSpPr>
          <p:cNvPr id="4" name="Text Placeholder 3"/>
          <p:cNvSpPr>
            <a:spLocks noGrp="1"/>
          </p:cNvSpPr>
          <p:nvPr>
            <p:ph type="body" sz="quarter" idx="10" hasCustomPrompt="1"/>
          </p:nvPr>
        </p:nvSpPr>
        <p:spPr>
          <a:xfrm>
            <a:off x="290700" y="2509782"/>
            <a:ext cx="3033359" cy="333425"/>
          </a:xfrm>
        </p:spPr>
        <p:txBody>
          <a:bodyPr wrap="square" lIns="0" tIns="0" rIns="0" bIns="0">
            <a:spAutoFit/>
          </a:bodyPr>
          <a:lstStyle>
            <a:lvl1pPr marL="0" indent="0">
              <a:lnSpc>
                <a:spcPts val="1337"/>
              </a:lnSpc>
              <a:buNone/>
              <a:defRPr sz="1136" b="0" i="0">
                <a:solidFill>
                  <a:schemeClr val="tx1"/>
                </a:solidFill>
                <a:latin typeface="+mn-lt"/>
              </a:defRPr>
            </a:lvl1pPr>
            <a:lvl2pPr marL="127307" indent="0">
              <a:buNone/>
              <a:defRPr/>
            </a:lvl2pPr>
            <a:lvl3pPr marL="254611" indent="0">
              <a:buNone/>
              <a:defRPr/>
            </a:lvl3pPr>
            <a:lvl4pPr marL="381918" indent="0">
              <a:buNone/>
              <a:defRPr/>
            </a:lvl4pPr>
            <a:lvl5pPr marL="509224" indent="0">
              <a:buNone/>
              <a:defRPr/>
            </a:lvl5pPr>
          </a:lstStyle>
          <a:p>
            <a:pPr lvl="0"/>
            <a:r>
              <a:rPr lang="pt-BR"/>
              <a:t>Subhead Segoe UI Regular 20/24. Em volor resequaectur.</a:t>
            </a:r>
            <a:endParaRPr lang="en-US"/>
          </a:p>
        </p:txBody>
      </p:sp>
      <p:sp>
        <p:nvSpPr>
          <p:cNvPr id="5" name="Text Placeholder 4"/>
          <p:cNvSpPr>
            <a:spLocks noGrp="1"/>
          </p:cNvSpPr>
          <p:nvPr>
            <p:ph type="body" sz="quarter" idx="11" hasCustomPrompt="1"/>
          </p:nvPr>
        </p:nvSpPr>
        <p:spPr>
          <a:xfrm>
            <a:off x="290698" y="3610134"/>
            <a:ext cx="3033359" cy="1410643"/>
          </a:xfrm>
        </p:spPr>
        <p:txBody>
          <a:bodyPr lIns="0" tIns="0" rIns="0" bIns="0"/>
          <a:lstStyle>
            <a:lvl1pPr marL="159133" indent="-159133">
              <a:lnSpc>
                <a:spcPts val="1003"/>
              </a:lnSpc>
              <a:spcBef>
                <a:spcPts val="0"/>
              </a:spcBef>
              <a:buFont typeface="Arial" panose="020B0604020202020204" pitchFamily="34" charset="0"/>
              <a:buChar char="•"/>
              <a:defRPr sz="795" b="0" i="0">
                <a:solidFill>
                  <a:schemeClr val="tx1"/>
                </a:solidFill>
                <a:latin typeface="+mn-lt"/>
              </a:defRPr>
            </a:lvl1pPr>
            <a:lvl2pPr marL="0" indent="0">
              <a:lnSpc>
                <a:spcPts val="1003"/>
              </a:lnSpc>
              <a:spcBef>
                <a:spcPts val="0"/>
              </a:spcBef>
              <a:buNone/>
              <a:defRPr sz="779">
                <a:solidFill>
                  <a:schemeClr val="tx1"/>
                </a:solidFill>
              </a:defRPr>
            </a:lvl2pPr>
            <a:lvl3pPr marL="254611" indent="0">
              <a:buNone/>
              <a:defRPr/>
            </a:lvl3pPr>
            <a:lvl4pPr marL="381918" indent="0">
              <a:buNone/>
              <a:defRPr/>
            </a:lvl4pPr>
            <a:lvl5pPr marL="509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Tree>
    <p:extLst>
      <p:ext uri="{BB962C8B-B14F-4D97-AF65-F5344CB8AC3E}">
        <p14:creationId xmlns:p14="http://schemas.microsoft.com/office/powerpoint/2010/main" val="319346042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vice layou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0699" y="827243"/>
            <a:ext cx="7207874" cy="233164"/>
          </a:xfrm>
        </p:spPr>
        <p:txBody>
          <a:bodyPr wrap="square" lIns="0" tIns="0" rIns="0" bIns="0">
            <a:spAutoFit/>
          </a:bodyPr>
          <a:lstStyle>
            <a:lvl1pPr>
              <a:lnSpc>
                <a:spcPts val="1782"/>
              </a:lnSpc>
              <a:defRPr sz="1591">
                <a:solidFill>
                  <a:schemeClr val="tx1"/>
                </a:solidFill>
              </a:defRPr>
            </a:lvl1pPr>
          </a:lstStyle>
          <a:p>
            <a:r>
              <a:rPr lang="en-US"/>
              <a:t>Device layout 3</a:t>
            </a:r>
          </a:p>
        </p:txBody>
      </p:sp>
    </p:spTree>
    <p:extLst>
      <p:ext uri="{BB962C8B-B14F-4D97-AF65-F5344CB8AC3E}">
        <p14:creationId xmlns:p14="http://schemas.microsoft.com/office/powerpoint/2010/main" val="323173806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71641" y="8132254"/>
            <a:ext cx="2857354" cy="266948"/>
          </a:xfrm>
          <a:prstGeom prst="rect">
            <a:avLst/>
          </a:prstGeom>
          <a:noFill/>
          <a:ln w="12700">
            <a:noFill/>
            <a:miter lim="800000"/>
            <a:headEnd type="none" w="sm" len="sm"/>
            <a:tailEnd type="none" w="sm" len="sm"/>
          </a:ln>
          <a:effectLst/>
        </p:spPr>
        <p:txBody>
          <a:bodyPr vert="horz" wrap="square" lIns="101847" tIns="101847" rIns="101847" bIns="101847" numCol="1" anchor="t" anchorCtr="0" compatLnSpc="1">
            <a:prstTxWarp prst="textNoShape">
              <a:avLst/>
            </a:prstTxWarp>
            <a:spAutoFit/>
          </a:bodyPr>
          <a:lstStyle/>
          <a:p>
            <a:pPr defTabSz="519186" eaLnBrk="0" hangingPunct="0"/>
            <a:r>
              <a:rPr lang="en-US" sz="398">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285736" y="626757"/>
            <a:ext cx="927089" cy="406437"/>
          </a:xfrm>
          <a:prstGeom prst="rect">
            <a:avLst/>
          </a:prstGeom>
        </p:spPr>
      </p:pic>
    </p:spTree>
    <p:extLst>
      <p:ext uri="{BB962C8B-B14F-4D97-AF65-F5344CB8AC3E}">
        <p14:creationId xmlns:p14="http://schemas.microsoft.com/office/powerpoint/2010/main" val="21770189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67420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54443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1682" y="2791369"/>
            <a:ext cx="5714668" cy="967066"/>
          </a:xfrm>
          <a:noFill/>
        </p:spPr>
        <p:txBody>
          <a:bodyPr lIns="150346" tIns="93967" rIns="150346" bIns="93967" anchor="t" anchorCtr="0"/>
          <a:lstStyle>
            <a:lvl1pPr>
              <a:defRPr sz="5400" spc="-101" baseline="0">
                <a:gradFill>
                  <a:gsLst>
                    <a:gs pos="100000">
                      <a:schemeClr val="tx2"/>
                    </a:gs>
                    <a:gs pos="0">
                      <a:schemeClr val="tx2"/>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171684" y="5171434"/>
            <a:ext cx="4571727" cy="2389768"/>
          </a:xfrm>
          <a:noFill/>
        </p:spPr>
        <p:txBody>
          <a:bodyPr lIns="150346" tIns="112760" rIns="150346" bIns="112760">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a:t>Speaker Name</a:t>
            </a:r>
          </a:p>
        </p:txBody>
      </p:sp>
      <p:pic>
        <p:nvPicPr>
          <p:cNvPr id="6" name="Picture 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5977" y="8161839"/>
            <a:ext cx="800060" cy="358845"/>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5977" y="8097803"/>
            <a:ext cx="1658256" cy="340122"/>
          </a:xfrm>
          <a:prstGeom prst="rect">
            <a:avLst/>
          </a:prstGeom>
          <a:noFill/>
          <a:ln>
            <a:noFill/>
          </a:ln>
        </p:spPr>
      </p:pic>
    </p:spTree>
    <p:extLst>
      <p:ext uri="{BB962C8B-B14F-4D97-AF65-F5344CB8AC3E}">
        <p14:creationId xmlns:p14="http://schemas.microsoft.com/office/powerpoint/2010/main" val="1731870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51710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3433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6972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7946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71643" y="8228823"/>
            <a:ext cx="7429121" cy="402095"/>
          </a:xfrm>
          <a:prstGeom prst="rect">
            <a:avLst/>
          </a:prstGeom>
          <a:noFill/>
          <a:ln w="12700">
            <a:noFill/>
            <a:miter lim="800000"/>
            <a:headEnd type="none" w="sm" len="sm"/>
            <a:tailEnd type="none" w="sm" len="sm"/>
          </a:ln>
          <a:effectLst/>
        </p:spPr>
        <p:txBody>
          <a:bodyPr vert="horz" wrap="square" lIns="184239" tIns="147391" rIns="184239" bIns="147391" numCol="1" anchor="t" anchorCtr="0" compatLnSpc="1">
            <a:prstTxWarp prst="textNoShape">
              <a:avLst/>
            </a:prstTxWarp>
            <a:spAutoFit/>
          </a:bodyPr>
          <a:lstStyle/>
          <a:p>
            <a:pPr defTabSz="939177" eaLnBrk="0" hangingPunct="0"/>
            <a:r>
              <a:rPr lang="en-US" sz="600">
                <a:gradFill>
                  <a:gsLst>
                    <a:gs pos="0">
                      <a:srgbClr val="505050"/>
                    </a:gs>
                    <a:gs pos="100000">
                      <a:srgbClr val="505050"/>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87009" y="4111536"/>
            <a:ext cx="6719251" cy="1338158"/>
          </a:xfrm>
          <a:prstGeom prst="rect">
            <a:avLst/>
          </a:prstGeom>
          <a:noFill/>
          <a:ln>
            <a:noFill/>
          </a:ln>
        </p:spPr>
      </p:pic>
    </p:spTree>
    <p:extLst>
      <p:ext uri="{BB962C8B-B14F-4D97-AF65-F5344CB8AC3E}">
        <p14:creationId xmlns:p14="http://schemas.microsoft.com/office/powerpoint/2010/main" val="252360917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71643" y="8228823"/>
            <a:ext cx="7429121" cy="402095"/>
          </a:xfrm>
          <a:prstGeom prst="rect">
            <a:avLst/>
          </a:prstGeom>
          <a:noFill/>
          <a:ln w="12700">
            <a:noFill/>
            <a:miter lim="800000"/>
            <a:headEnd type="none" w="sm" len="sm"/>
            <a:tailEnd type="none" w="sm" len="sm"/>
          </a:ln>
          <a:effectLst/>
        </p:spPr>
        <p:txBody>
          <a:bodyPr vert="horz" wrap="square" lIns="184239" tIns="147391" rIns="184239" bIns="147391" numCol="1" anchor="t" anchorCtr="0" compatLnSpc="1">
            <a:prstTxWarp prst="textNoShape">
              <a:avLst/>
            </a:prstTxWarp>
            <a:spAutoFit/>
          </a:bodyPr>
          <a:lstStyle/>
          <a:p>
            <a:pPr defTabSz="939177" eaLnBrk="0" hangingPunct="0"/>
            <a:r>
              <a:rPr lang="en-US" sz="600">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87009" y="4111537"/>
            <a:ext cx="6719251" cy="1338158"/>
          </a:xfrm>
          <a:prstGeom prst="rect">
            <a:avLst/>
          </a:prstGeom>
          <a:noFill/>
          <a:ln>
            <a:noFill/>
          </a:ln>
        </p:spPr>
      </p:pic>
    </p:spTree>
    <p:extLst>
      <p:ext uri="{BB962C8B-B14F-4D97-AF65-F5344CB8AC3E}">
        <p14:creationId xmlns:p14="http://schemas.microsoft.com/office/powerpoint/2010/main" val="27288489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_2">
    <p:spTree>
      <p:nvGrpSpPr>
        <p:cNvPr id="1" name=""/>
        <p:cNvGrpSpPr/>
        <p:nvPr/>
      </p:nvGrpSpPr>
      <p:grpSpPr>
        <a:xfrm>
          <a:off x="0" y="0"/>
          <a:ext cx="0" cy="0"/>
          <a:chOff x="0" y="0"/>
          <a:chExt cx="0" cy="0"/>
        </a:xfrm>
      </p:grpSpPr>
      <p:sp>
        <p:nvSpPr>
          <p:cNvPr id="2" name="Title 1"/>
          <p:cNvSpPr>
            <a:spLocks noGrp="1"/>
          </p:cNvSpPr>
          <p:nvPr>
            <p:ph type="title"/>
          </p:nvPr>
        </p:nvSpPr>
        <p:spPr>
          <a:xfrm>
            <a:off x="171643" y="386023"/>
            <a:ext cx="5444846" cy="1496766"/>
          </a:xfrm>
        </p:spPr>
        <p:txBody>
          <a:bodyPr/>
          <a:lstStyle>
            <a:lvl1pPr algn="l" defTabSz="939632" rtl="0" eaLnBrk="1" latinLnBrk="0" hangingPunct="1">
              <a:lnSpc>
                <a:spcPct val="90000"/>
              </a:lnSpc>
              <a:spcBef>
                <a:spcPct val="0"/>
              </a:spcBef>
              <a:buNone/>
              <a:defRPr lang="en-US" sz="5000" b="0" kern="1200" cap="none" spc="-103" baseline="0" dirty="0">
                <a:ln w="3175">
                  <a:noFill/>
                </a:ln>
                <a:gradFill>
                  <a:gsLst>
                    <a:gs pos="1250">
                      <a:schemeClr val="accent1"/>
                    </a:gs>
                    <a:gs pos="100000">
                      <a:schemeClr val="accent1"/>
                    </a:gs>
                  </a:gsLst>
                  <a:lin ang="5400000" scaled="0"/>
                </a:gradFill>
                <a:effectLst/>
                <a:latin typeface="+mj-lt"/>
                <a:ea typeface="+mn-ea"/>
                <a:cs typeface="Segoe UI" pitchFamily="34" charset="0"/>
              </a:defRPr>
            </a:lvl1pPr>
          </a:lstStyle>
          <a:p>
            <a:r>
              <a:rPr lang="en-US"/>
              <a:t>Click to edit Master title style</a:t>
            </a:r>
          </a:p>
        </p:txBody>
      </p:sp>
      <p:sp>
        <p:nvSpPr>
          <p:cNvPr id="4" name="Freeform 3"/>
          <p:cNvSpPr/>
          <p:nvPr userDrawn="1"/>
        </p:nvSpPr>
        <p:spPr bwMode="auto">
          <a:xfrm flipH="1">
            <a:off x="2026840" y="0"/>
            <a:ext cx="5745560" cy="9144000"/>
          </a:xfrm>
          <a:custGeom>
            <a:avLst/>
            <a:gdLst>
              <a:gd name="connsiteX0" fmla="*/ 2250659 w 9193366"/>
              <a:gd name="connsiteY0" fmla="*/ 0 h 6994525"/>
              <a:gd name="connsiteX1" fmla="*/ 2249942 w 9193366"/>
              <a:gd name="connsiteY1" fmla="*/ 0 h 6994525"/>
              <a:gd name="connsiteX2" fmla="*/ 0 w 9193366"/>
              <a:gd name="connsiteY2" fmla="*/ 0 h 6994525"/>
              <a:gd name="connsiteX3" fmla="*/ 0 w 9193366"/>
              <a:gd name="connsiteY3" fmla="*/ 6994525 h 6994525"/>
              <a:gd name="connsiteX4" fmla="*/ 2249942 w 9193366"/>
              <a:gd name="connsiteY4" fmla="*/ 6994525 h 6994525"/>
              <a:gd name="connsiteX5" fmla="*/ 2250659 w 9193366"/>
              <a:gd name="connsiteY5" fmla="*/ 6994525 h 6994525"/>
              <a:gd name="connsiteX6" fmla="*/ 9193366 w 9193366"/>
              <a:gd name="connsiteY6" fmla="*/ 6994525 h 6994525"/>
              <a:gd name="connsiteX7" fmla="*/ 2250659 w 9193366"/>
              <a:gd name="connsiteY7" fmla="*/ 723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3366" h="6994525">
                <a:moveTo>
                  <a:pt x="2250659" y="0"/>
                </a:moveTo>
                <a:lnTo>
                  <a:pt x="2249942" y="0"/>
                </a:lnTo>
                <a:lnTo>
                  <a:pt x="0" y="0"/>
                </a:lnTo>
                <a:lnTo>
                  <a:pt x="0" y="6994525"/>
                </a:lnTo>
                <a:lnTo>
                  <a:pt x="2249942" y="6994525"/>
                </a:lnTo>
                <a:lnTo>
                  <a:pt x="2250659" y="6994525"/>
                </a:lnTo>
                <a:lnTo>
                  <a:pt x="9193366" y="6994525"/>
                </a:lnTo>
                <a:lnTo>
                  <a:pt x="2250659" y="723"/>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4212" tIns="147370" rIns="184212" bIns="147370" numCol="1" spcCol="0" rtlCol="0" fromWordArt="0" anchor="t" anchorCtr="0" forceAA="0" compatLnSpc="1">
            <a:prstTxWarp prst="textNoShape">
              <a:avLst/>
            </a:prstTxWarp>
            <a:noAutofit/>
          </a:bodyPr>
          <a:lstStyle/>
          <a:p>
            <a:pPr algn="ctr" defTabSz="939180"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0123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721897"/>
            <a:ext cx="6736080" cy="748309"/>
          </a:xfrm>
          <a:prstGeom prst="rect">
            <a:avLst/>
          </a:prstGeom>
        </p:spPr>
        <p:txBody>
          <a:bodyPr vert="horz" wrap="square" lIns="0" tIns="0" rIns="150346" bIns="93967" rtlCol="0" anchor="t">
            <a:spAutoFit/>
          </a:bodyPr>
          <a:lstStyle/>
          <a:p>
            <a:r>
              <a:rPr lang="en-US"/>
              <a:t>Click to edit Master title style</a:t>
            </a:r>
          </a:p>
        </p:txBody>
      </p:sp>
      <p:sp>
        <p:nvSpPr>
          <p:cNvPr id="4" name="Text Placeholder 3"/>
          <p:cNvSpPr>
            <a:spLocks noGrp="1"/>
          </p:cNvSpPr>
          <p:nvPr>
            <p:ph type="body" idx="1"/>
          </p:nvPr>
        </p:nvSpPr>
        <p:spPr>
          <a:xfrm>
            <a:off x="777240" y="1684422"/>
            <a:ext cx="6736080" cy="1587601"/>
          </a:xfrm>
          <a:prstGeom prst="rect">
            <a:avLst/>
          </a:prstGeom>
        </p:spPr>
        <p:txBody>
          <a:bodyPr vert="horz" wrap="square" lIns="0" tIns="0" rIns="150346" bIns="93967"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5797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84" r:id="rId4"/>
    <p:sldLayoutId id="2147483685" r:id="rId5"/>
    <p:sldLayoutId id="2147483686" r:id="rId6"/>
    <p:sldLayoutId id="2147483688" r:id="rId7"/>
    <p:sldLayoutId id="2147483689" r:id="rId8"/>
    <p:sldLayoutId id="2147483690" r:id="rId9"/>
  </p:sldLayoutIdLst>
  <p:transition>
    <p:fade/>
  </p:transition>
  <p:txStyles>
    <p:titleStyle>
      <a:lvl1pPr algn="l" defTabSz="939632" rtl="0" eaLnBrk="1" latinLnBrk="0" hangingPunct="1">
        <a:lnSpc>
          <a:spcPct val="90000"/>
        </a:lnSpc>
        <a:spcBef>
          <a:spcPct val="0"/>
        </a:spcBef>
        <a:buNone/>
        <a:defRPr lang="en-US" sz="4600" b="0" kern="1200" cap="none" spc="-103" baseline="0" dirty="0" smtClean="0">
          <a:ln w="3175">
            <a:noFill/>
          </a:ln>
          <a:gradFill>
            <a:gsLst>
              <a:gs pos="1250">
                <a:schemeClr val="accent1"/>
              </a:gs>
              <a:gs pos="100000">
                <a:schemeClr val="accent1"/>
              </a:gs>
            </a:gsLst>
            <a:lin ang="5400000" scaled="0"/>
          </a:gradFill>
          <a:effectLst/>
          <a:latin typeface="+mj-lt"/>
          <a:ea typeface="+mn-ea"/>
          <a:cs typeface="Segoe UI" pitchFamily="34" charset="0"/>
        </a:defRPr>
      </a:lvl1pPr>
    </p:titleStyle>
    <p:bodyStyle>
      <a:lvl1pPr marL="345433" marR="0" indent="-345433" algn="l" defTabSz="93963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8515" marR="0" indent="-243082" algn="l" defTabSz="93963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806010" marR="0" indent="-230290" algn="l" defTabSz="93963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3pPr>
      <a:lvl4pPr marL="1036299" marR="0" indent="-230290" algn="l" defTabSz="939632" rtl="0" eaLnBrk="1" fontAlgn="auto" latinLnBrk="0" hangingPunct="1">
        <a:lnSpc>
          <a:spcPct val="90000"/>
        </a:lnSpc>
        <a:spcBef>
          <a:spcPct val="20000"/>
        </a:spcBef>
        <a:spcAft>
          <a:spcPts val="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n-lt"/>
          <a:ea typeface="+mn-ea"/>
          <a:cs typeface="+mn-cs"/>
        </a:defRPr>
      </a:lvl4pPr>
      <a:lvl5pPr marL="1266587" marR="0" indent="-230290" algn="l" defTabSz="939632" rtl="0" eaLnBrk="1" fontAlgn="auto" latinLnBrk="0" hangingPunct="1">
        <a:lnSpc>
          <a:spcPct val="90000"/>
        </a:lnSpc>
        <a:spcBef>
          <a:spcPct val="20000"/>
        </a:spcBef>
        <a:spcAft>
          <a:spcPts val="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n-lt"/>
          <a:ea typeface="+mn-ea"/>
          <a:cs typeface="+mn-cs"/>
        </a:defRPr>
      </a:lvl5pPr>
      <a:lvl6pPr marL="2583987" indent="-234909" algn="l" defTabSz="93963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53803" indent="-234909" algn="l" defTabSz="93963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23620" indent="-234909" algn="l" defTabSz="93963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993435" indent="-234909" algn="l" defTabSz="93963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39632" rtl="0" eaLnBrk="1" latinLnBrk="0" hangingPunct="1">
        <a:defRPr sz="1800" kern="1200">
          <a:solidFill>
            <a:schemeClr val="tx1"/>
          </a:solidFill>
          <a:latin typeface="+mn-lt"/>
          <a:ea typeface="+mn-ea"/>
          <a:cs typeface="+mn-cs"/>
        </a:defRPr>
      </a:lvl1pPr>
      <a:lvl2pPr marL="469815" algn="l" defTabSz="939632" rtl="0" eaLnBrk="1" latinLnBrk="0" hangingPunct="1">
        <a:defRPr sz="1800" kern="1200">
          <a:solidFill>
            <a:schemeClr val="tx1"/>
          </a:solidFill>
          <a:latin typeface="+mn-lt"/>
          <a:ea typeface="+mn-ea"/>
          <a:cs typeface="+mn-cs"/>
        </a:defRPr>
      </a:lvl2pPr>
      <a:lvl3pPr marL="939632" algn="l" defTabSz="939632" rtl="0" eaLnBrk="1" latinLnBrk="0" hangingPunct="1">
        <a:defRPr sz="1800" kern="1200">
          <a:solidFill>
            <a:schemeClr val="tx1"/>
          </a:solidFill>
          <a:latin typeface="+mn-lt"/>
          <a:ea typeface="+mn-ea"/>
          <a:cs typeface="+mn-cs"/>
        </a:defRPr>
      </a:lvl3pPr>
      <a:lvl4pPr marL="1409447" algn="l" defTabSz="939632" rtl="0" eaLnBrk="1" latinLnBrk="0" hangingPunct="1">
        <a:defRPr sz="1800" kern="1200">
          <a:solidFill>
            <a:schemeClr val="tx1"/>
          </a:solidFill>
          <a:latin typeface="+mn-lt"/>
          <a:ea typeface="+mn-ea"/>
          <a:cs typeface="+mn-cs"/>
        </a:defRPr>
      </a:lvl4pPr>
      <a:lvl5pPr marL="1879263" algn="l" defTabSz="939632" rtl="0" eaLnBrk="1" latinLnBrk="0" hangingPunct="1">
        <a:defRPr sz="1800" kern="1200">
          <a:solidFill>
            <a:schemeClr val="tx1"/>
          </a:solidFill>
          <a:latin typeface="+mn-lt"/>
          <a:ea typeface="+mn-ea"/>
          <a:cs typeface="+mn-cs"/>
        </a:defRPr>
      </a:lvl5pPr>
      <a:lvl6pPr marL="2349079" algn="l" defTabSz="939632" rtl="0" eaLnBrk="1" latinLnBrk="0" hangingPunct="1">
        <a:defRPr sz="1800" kern="1200">
          <a:solidFill>
            <a:schemeClr val="tx1"/>
          </a:solidFill>
          <a:latin typeface="+mn-lt"/>
          <a:ea typeface="+mn-ea"/>
          <a:cs typeface="+mn-cs"/>
        </a:defRPr>
      </a:lvl6pPr>
      <a:lvl7pPr marL="2818894" algn="l" defTabSz="939632" rtl="0" eaLnBrk="1" latinLnBrk="0" hangingPunct="1">
        <a:defRPr sz="1800" kern="1200">
          <a:solidFill>
            <a:schemeClr val="tx1"/>
          </a:solidFill>
          <a:latin typeface="+mn-lt"/>
          <a:ea typeface="+mn-ea"/>
          <a:cs typeface="+mn-cs"/>
        </a:defRPr>
      </a:lvl7pPr>
      <a:lvl8pPr marL="3288709" algn="l" defTabSz="939632" rtl="0" eaLnBrk="1" latinLnBrk="0" hangingPunct="1">
        <a:defRPr sz="1800" kern="1200">
          <a:solidFill>
            <a:schemeClr val="tx1"/>
          </a:solidFill>
          <a:latin typeface="+mn-lt"/>
          <a:ea typeface="+mn-ea"/>
          <a:cs typeface="+mn-cs"/>
        </a:defRPr>
      </a:lvl8pPr>
      <a:lvl9pPr marL="3758526" algn="l" defTabSz="93963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92" userDrawn="1">
          <p15:clr>
            <a:srgbClr val="5ACBF0"/>
          </p15:clr>
        </p15:guide>
        <p15:guide id="3" pos="240" userDrawn="1">
          <p15:clr>
            <a:srgbClr val="5ACBF0"/>
          </p15:clr>
        </p15:guide>
        <p15:guide id="6" pos="2448" userDrawn="1">
          <p15:clr>
            <a:srgbClr val="5ACBF0"/>
          </p15:clr>
        </p15:guide>
        <p15:guide id="8" pos="4656"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641" y="386020"/>
            <a:ext cx="7430598" cy="1199554"/>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171645" y="1585572"/>
            <a:ext cx="7429119" cy="143007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266443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8" r:id="rId4"/>
    <p:sldLayoutId id="2147483744" r:id="rId5"/>
    <p:sldLayoutId id="2147483745" r:id="rId6"/>
    <p:sldLayoutId id="2147483746" r:id="rId7"/>
    <p:sldLayoutId id="2147483747" r:id="rId8"/>
    <p:sldLayoutId id="2147483749" r:id="rId9"/>
    <p:sldLayoutId id="2147483750" r:id="rId10"/>
  </p:sldLayoutIdLst>
  <p:transition>
    <p:fade/>
  </p:transition>
  <p:txStyles>
    <p:titleStyle>
      <a:lvl1pPr algn="l" defTabSz="519439" rtl="0" eaLnBrk="1" latinLnBrk="0" hangingPunct="1">
        <a:lnSpc>
          <a:spcPct val="90000"/>
        </a:lnSpc>
        <a:spcBef>
          <a:spcPct val="0"/>
        </a:spcBef>
        <a:buNone/>
        <a:defRPr lang="en-US" sz="2726" b="0" kern="1200" cap="none" spc="-84"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127307" marR="0" indent="-127307" algn="l" defTabSz="519439"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45" kern="1200" spc="0" baseline="0">
          <a:gradFill>
            <a:gsLst>
              <a:gs pos="1250">
                <a:schemeClr val="tx1"/>
              </a:gs>
              <a:gs pos="100000">
                <a:schemeClr val="tx1"/>
              </a:gs>
            </a:gsLst>
            <a:lin ang="5400000" scaled="0"/>
          </a:gradFill>
          <a:latin typeface="+mj-lt"/>
          <a:ea typeface="+mn-ea"/>
          <a:cs typeface="+mn-cs"/>
        </a:defRPr>
      </a:lvl1pPr>
      <a:lvl2pPr marL="254611" marR="0" indent="-127307" algn="l" defTabSz="519439"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591" kern="1200" spc="0" baseline="0">
          <a:gradFill>
            <a:gsLst>
              <a:gs pos="1250">
                <a:schemeClr val="tx1"/>
              </a:gs>
              <a:gs pos="100000">
                <a:schemeClr val="tx1"/>
              </a:gs>
            </a:gsLst>
            <a:lin ang="5400000" scaled="0"/>
          </a:gradFill>
          <a:latin typeface="+mn-lt"/>
          <a:ea typeface="+mn-ea"/>
          <a:cs typeface="+mn-cs"/>
        </a:defRPr>
      </a:lvl2pPr>
      <a:lvl3pPr marL="381918" marR="0" indent="-127307" algn="l" defTabSz="519439"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364" kern="1200" spc="0" baseline="0">
          <a:gradFill>
            <a:gsLst>
              <a:gs pos="1250">
                <a:schemeClr val="tx1"/>
              </a:gs>
              <a:gs pos="100000">
                <a:schemeClr val="tx1"/>
              </a:gs>
            </a:gsLst>
            <a:lin ang="5400000" scaled="0"/>
          </a:gradFill>
          <a:latin typeface="+mn-lt"/>
          <a:ea typeface="+mn-ea"/>
          <a:cs typeface="+mn-cs"/>
        </a:defRPr>
      </a:lvl3pPr>
      <a:lvl4pPr marL="509224" marR="0" indent="-127307" algn="l" defTabSz="519439"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364" kern="1200" spc="0" baseline="0">
          <a:gradFill>
            <a:gsLst>
              <a:gs pos="1250">
                <a:schemeClr val="tx1"/>
              </a:gs>
              <a:gs pos="100000">
                <a:schemeClr val="tx1"/>
              </a:gs>
            </a:gsLst>
            <a:lin ang="5400000" scaled="0"/>
          </a:gradFill>
          <a:latin typeface="+mn-lt"/>
          <a:ea typeface="+mn-ea"/>
          <a:cs typeface="+mn-cs"/>
        </a:defRPr>
      </a:lvl4pPr>
      <a:lvl5pPr marL="636530" marR="0" indent="-127307" algn="l" defTabSz="519439"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364" kern="1200" spc="0" baseline="0">
          <a:gradFill>
            <a:gsLst>
              <a:gs pos="1250">
                <a:schemeClr val="tx1"/>
              </a:gs>
              <a:gs pos="100000">
                <a:schemeClr val="tx1"/>
              </a:gs>
            </a:gsLst>
            <a:lin ang="5400000" scaled="0"/>
          </a:gradFill>
          <a:latin typeface="+mn-lt"/>
          <a:ea typeface="+mn-ea"/>
          <a:cs typeface="+mn-cs"/>
        </a:defRPr>
      </a:lvl5pPr>
      <a:lvl6pPr marL="1428456" indent="-129859" algn="l" defTabSz="519439" rtl="0" eaLnBrk="1" latinLnBrk="0" hangingPunct="1">
        <a:spcBef>
          <a:spcPct val="20000"/>
        </a:spcBef>
        <a:buFont typeface="Arial" pitchFamily="34" charset="0"/>
        <a:buChar char="•"/>
        <a:defRPr sz="1114" kern="1200">
          <a:solidFill>
            <a:schemeClr val="tx1"/>
          </a:solidFill>
          <a:latin typeface="+mn-lt"/>
          <a:ea typeface="+mn-ea"/>
          <a:cs typeface="+mn-cs"/>
        </a:defRPr>
      </a:lvl6pPr>
      <a:lvl7pPr marL="1688175" indent="-129859" algn="l" defTabSz="519439" rtl="0" eaLnBrk="1" latinLnBrk="0" hangingPunct="1">
        <a:spcBef>
          <a:spcPct val="20000"/>
        </a:spcBef>
        <a:buFont typeface="Arial" pitchFamily="34" charset="0"/>
        <a:buChar char="•"/>
        <a:defRPr sz="1114" kern="1200">
          <a:solidFill>
            <a:schemeClr val="tx1"/>
          </a:solidFill>
          <a:latin typeface="+mn-lt"/>
          <a:ea typeface="+mn-ea"/>
          <a:cs typeface="+mn-cs"/>
        </a:defRPr>
      </a:lvl7pPr>
      <a:lvl8pPr marL="1947894" indent="-129859" algn="l" defTabSz="519439" rtl="0" eaLnBrk="1" latinLnBrk="0" hangingPunct="1">
        <a:spcBef>
          <a:spcPct val="20000"/>
        </a:spcBef>
        <a:buFont typeface="Arial" pitchFamily="34" charset="0"/>
        <a:buChar char="•"/>
        <a:defRPr sz="1114" kern="1200">
          <a:solidFill>
            <a:schemeClr val="tx1"/>
          </a:solidFill>
          <a:latin typeface="+mn-lt"/>
          <a:ea typeface="+mn-ea"/>
          <a:cs typeface="+mn-cs"/>
        </a:defRPr>
      </a:lvl8pPr>
      <a:lvl9pPr marL="2207614" indent="-129859" algn="l" defTabSz="519439" rtl="0" eaLnBrk="1" latinLnBrk="0" hangingPunct="1">
        <a:spcBef>
          <a:spcPct val="20000"/>
        </a:spcBef>
        <a:buFont typeface="Arial" pitchFamily="34" charset="0"/>
        <a:buChar char="•"/>
        <a:defRPr sz="1114" kern="1200">
          <a:solidFill>
            <a:schemeClr val="tx1"/>
          </a:solidFill>
          <a:latin typeface="+mn-lt"/>
          <a:ea typeface="+mn-ea"/>
          <a:cs typeface="+mn-cs"/>
        </a:defRPr>
      </a:lvl9pPr>
    </p:bodyStyle>
    <p:otherStyle>
      <a:defPPr>
        <a:defRPr lang="en-US"/>
      </a:defPPr>
      <a:lvl1pPr marL="0" algn="l" defTabSz="519439" rtl="0" eaLnBrk="1" latinLnBrk="0" hangingPunct="1">
        <a:defRPr sz="1003" kern="1200">
          <a:solidFill>
            <a:schemeClr val="tx1"/>
          </a:solidFill>
          <a:latin typeface="+mn-lt"/>
          <a:ea typeface="+mn-ea"/>
          <a:cs typeface="+mn-cs"/>
        </a:defRPr>
      </a:lvl1pPr>
      <a:lvl2pPr marL="259719" algn="l" defTabSz="519439" rtl="0" eaLnBrk="1" latinLnBrk="0" hangingPunct="1">
        <a:defRPr sz="1003" kern="1200">
          <a:solidFill>
            <a:schemeClr val="tx1"/>
          </a:solidFill>
          <a:latin typeface="+mn-lt"/>
          <a:ea typeface="+mn-ea"/>
          <a:cs typeface="+mn-cs"/>
        </a:defRPr>
      </a:lvl2pPr>
      <a:lvl3pPr marL="519439" algn="l" defTabSz="519439" rtl="0" eaLnBrk="1" latinLnBrk="0" hangingPunct="1">
        <a:defRPr sz="1003" kern="1200">
          <a:solidFill>
            <a:schemeClr val="tx1"/>
          </a:solidFill>
          <a:latin typeface="+mn-lt"/>
          <a:ea typeface="+mn-ea"/>
          <a:cs typeface="+mn-cs"/>
        </a:defRPr>
      </a:lvl3pPr>
      <a:lvl4pPr marL="779157" algn="l" defTabSz="519439" rtl="0" eaLnBrk="1" latinLnBrk="0" hangingPunct="1">
        <a:defRPr sz="1003" kern="1200">
          <a:solidFill>
            <a:schemeClr val="tx1"/>
          </a:solidFill>
          <a:latin typeface="+mn-lt"/>
          <a:ea typeface="+mn-ea"/>
          <a:cs typeface="+mn-cs"/>
        </a:defRPr>
      </a:lvl4pPr>
      <a:lvl5pPr marL="1038877" algn="l" defTabSz="519439" rtl="0" eaLnBrk="1" latinLnBrk="0" hangingPunct="1">
        <a:defRPr sz="1003" kern="1200">
          <a:solidFill>
            <a:schemeClr val="tx1"/>
          </a:solidFill>
          <a:latin typeface="+mn-lt"/>
          <a:ea typeface="+mn-ea"/>
          <a:cs typeface="+mn-cs"/>
        </a:defRPr>
      </a:lvl5pPr>
      <a:lvl6pPr marL="1298597" algn="l" defTabSz="519439" rtl="0" eaLnBrk="1" latinLnBrk="0" hangingPunct="1">
        <a:defRPr sz="1003" kern="1200">
          <a:solidFill>
            <a:schemeClr val="tx1"/>
          </a:solidFill>
          <a:latin typeface="+mn-lt"/>
          <a:ea typeface="+mn-ea"/>
          <a:cs typeface="+mn-cs"/>
        </a:defRPr>
      </a:lvl6pPr>
      <a:lvl7pPr marL="1558315" algn="l" defTabSz="519439" rtl="0" eaLnBrk="1" latinLnBrk="0" hangingPunct="1">
        <a:defRPr sz="1003" kern="1200">
          <a:solidFill>
            <a:schemeClr val="tx1"/>
          </a:solidFill>
          <a:latin typeface="+mn-lt"/>
          <a:ea typeface="+mn-ea"/>
          <a:cs typeface="+mn-cs"/>
        </a:defRPr>
      </a:lvl7pPr>
      <a:lvl8pPr marL="1818035" algn="l" defTabSz="519439" rtl="0" eaLnBrk="1" latinLnBrk="0" hangingPunct="1">
        <a:defRPr sz="1003" kern="1200">
          <a:solidFill>
            <a:schemeClr val="tx1"/>
          </a:solidFill>
          <a:latin typeface="+mn-lt"/>
          <a:ea typeface="+mn-ea"/>
          <a:cs typeface="+mn-cs"/>
        </a:defRPr>
      </a:lvl8pPr>
      <a:lvl9pPr marL="2077754" algn="l" defTabSz="519439" rtl="0" eaLnBrk="1" latinLnBrk="0" hangingPunct="1">
        <a:defRPr sz="100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240" userDrawn="1">
          <p15:clr>
            <a:srgbClr val="F26B43"/>
          </p15:clr>
        </p15:guide>
        <p15:guide id="26" orient="horz" pos="1392" userDrawn="1">
          <p15:clr>
            <a:srgbClr val="F26B43"/>
          </p15:clr>
        </p15:guide>
        <p15:guide id="27" pos="46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jpg"/><Relationship Id="rId4" Type="http://schemas.openxmlformats.org/officeDocument/2006/relationships/image" Target="../media/image16.png"/><Relationship Id="rId9" Type="http://schemas.openxmlformats.org/officeDocument/2006/relationships/image" Target="../media/image21.jpg"/></Relationships>
</file>

<file path=ppt/slides/_rels/slide5.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4A7B59-4224-4DE8-80AC-6908B9832BCC}"/>
              </a:ext>
            </a:extLst>
          </p:cNvPr>
          <p:cNvPicPr>
            <a:picLocks noChangeAspect="1"/>
          </p:cNvPicPr>
          <p:nvPr/>
        </p:nvPicPr>
        <p:blipFill rotWithShape="1">
          <a:blip r:embed="rId5"/>
          <a:srcRect l="20417" t="214" r="20033" b="33663"/>
          <a:stretch/>
        </p:blipFill>
        <p:spPr>
          <a:xfrm>
            <a:off x="-1" y="-1"/>
            <a:ext cx="7772401" cy="3241971"/>
          </a:xfrm>
          <a:prstGeom prst="rect">
            <a:avLst/>
          </a:prstGeom>
        </p:spPr>
      </p:pic>
      <p:sp>
        <p:nvSpPr>
          <p:cNvPr id="5" name="Rectangle 4"/>
          <p:cNvSpPr/>
          <p:nvPr/>
        </p:nvSpPr>
        <p:spPr bwMode="auto">
          <a:xfrm>
            <a:off x="0" y="-1"/>
            <a:ext cx="3657600" cy="3074599"/>
          </a:xfrm>
          <a:prstGeom prst="rect">
            <a:avLst/>
          </a:prstGeom>
          <a:gradFill flip="none" rotWithShape="1">
            <a:gsLst>
              <a:gs pos="9000">
                <a:schemeClr val="bg2">
                  <a:alpha val="57000"/>
                </a:schemeClr>
              </a:gs>
              <a:gs pos="53000">
                <a:schemeClr val="bg2">
                  <a:alpha val="0"/>
                </a:schemeClr>
              </a:gs>
            </a:gsLst>
            <a:lin ang="33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0" name="Rectangle 89"/>
          <p:cNvSpPr/>
          <p:nvPr/>
        </p:nvSpPr>
        <p:spPr>
          <a:xfrm>
            <a:off x="-1" y="3234518"/>
            <a:ext cx="7772401" cy="1109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864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85" name="Title 3"/>
          <p:cNvSpPr txBox="1">
            <a:spLocks/>
          </p:cNvSpPr>
          <p:nvPr>
            <p:custDataLst>
              <p:tags r:id="rId1"/>
            </p:custDataLst>
          </p:nvPr>
        </p:nvSpPr>
        <p:spPr>
          <a:xfrm>
            <a:off x="387369" y="3389699"/>
            <a:ext cx="6472942" cy="795089"/>
          </a:xfrm>
          <a:prstGeom prst="rect">
            <a:avLst/>
          </a:prstGeom>
        </p:spPr>
        <p:txBody>
          <a:bodyPr vert="horz" wrap="square" lIns="0" tIns="0" rIns="0" bIns="0" rtlCol="0" anchor="t">
            <a:spAutoFit/>
          </a:bodyPr>
          <a:lstStyle>
            <a:lvl1pPr algn="l" defTabSz="914139" rtl="0" eaLnBrk="1" latinLnBrk="0" hangingPunct="1">
              <a:spcBef>
                <a:spcPct val="0"/>
              </a:spcBef>
              <a:buNone/>
              <a:defRPr sz="2400" b="0" kern="1200">
                <a:solidFill>
                  <a:schemeClr val="bg1"/>
                </a:solidFill>
                <a:latin typeface="+mj-lt"/>
                <a:ea typeface="+mj-ea"/>
                <a:cs typeface="+mj-cs"/>
              </a:defRPr>
            </a:lvl1pPr>
          </a:lstStyle>
          <a:p>
            <a:pPr marR="0" indent="0" defTabSz="932472" fontAlgn="base">
              <a:lnSpc>
                <a:spcPts val="3100"/>
              </a:lnSpc>
              <a:spcAft>
                <a:spcPct val="0"/>
              </a:spcAft>
              <a:buClrTx/>
              <a:buSzTx/>
              <a:buFontTx/>
              <a:buNone/>
              <a:tabLst/>
              <a:defRPr/>
            </a:pPr>
            <a:r>
              <a:rPr lang="en-US" sz="2600" spc="-100" dirty="0">
                <a:solidFill>
                  <a:schemeClr val="bg2"/>
                </a:solidFill>
                <a:cs typeface="Segoe UI" pitchFamily="34" charset="0"/>
              </a:rPr>
              <a:t>The Cost of Doing Nothing: </a:t>
            </a:r>
          </a:p>
          <a:p>
            <a:pPr marR="0" indent="0" defTabSz="932472" fontAlgn="base">
              <a:lnSpc>
                <a:spcPts val="3100"/>
              </a:lnSpc>
              <a:spcAft>
                <a:spcPct val="0"/>
              </a:spcAft>
              <a:buClrTx/>
              <a:buSzTx/>
              <a:buFontTx/>
              <a:buNone/>
              <a:tabLst/>
              <a:defRPr/>
            </a:pPr>
            <a:r>
              <a:rPr lang="en-US" sz="2600" spc="-100" dirty="0">
                <a:solidFill>
                  <a:schemeClr val="bg2"/>
                </a:solidFill>
                <a:cs typeface="Segoe UI" pitchFamily="34" charset="0"/>
              </a:rPr>
              <a:t>Windows 10 Pro Device Refresh Sales Guide</a:t>
            </a:r>
          </a:p>
        </p:txBody>
      </p:sp>
      <p:sp>
        <p:nvSpPr>
          <p:cNvPr id="61" name="Rectangle 60"/>
          <p:cNvSpPr/>
          <p:nvPr>
            <p:custDataLst>
              <p:tags r:id="rId2"/>
            </p:custDataLst>
          </p:nvPr>
        </p:nvSpPr>
        <p:spPr>
          <a:xfrm>
            <a:off x="388868" y="4631141"/>
            <a:ext cx="3387109"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spAutoFit/>
          </a:bodyPr>
          <a:lstStyle/>
          <a:p>
            <a:pPr marL="0" marR="0" lvl="0" indent="0" algn="l" defTabSz="898645" rtl="0" eaLnBrk="1" fontAlgn="auto" latinLnBrk="0" hangingPunct="1">
              <a:lnSpc>
                <a:spcPct val="100000"/>
              </a:lnSpc>
              <a:spcBef>
                <a:spcPts val="0"/>
              </a:spcBef>
              <a:spcAft>
                <a:spcPts val="0"/>
              </a:spcAft>
              <a:buClrTx/>
              <a:buSzTx/>
              <a:buFontTx/>
              <a:buNone/>
              <a:tabLst/>
              <a:defRPr/>
            </a:pPr>
            <a:r>
              <a:rPr kumimoji="0" lang="en-US" sz="1600" b="1" i="0" u="none" strike="noStrike" kern="0" cap="all" spc="0" normalizeH="0" baseline="0" noProof="0">
                <a:ln>
                  <a:solidFill>
                    <a:srgbClr val="FFFFFF">
                      <a:alpha val="0"/>
                    </a:srgbClr>
                  </a:solidFill>
                </a:ln>
                <a:solidFill>
                  <a:srgbClr val="0070C0"/>
                </a:solidFill>
                <a:effectLst/>
                <a:uLnTx/>
                <a:uFillTx/>
                <a:latin typeface="Segoe UI" pitchFamily="34" charset="0"/>
                <a:ea typeface="+mn-ea"/>
                <a:cs typeface="+mn-cs"/>
              </a:rPr>
              <a:t>HOW TO USE THIS GUIDE</a:t>
            </a:r>
          </a:p>
        </p:txBody>
      </p:sp>
      <p:sp>
        <p:nvSpPr>
          <p:cNvPr id="4" name="Rectangle 3"/>
          <p:cNvSpPr/>
          <p:nvPr/>
        </p:nvSpPr>
        <p:spPr>
          <a:xfrm>
            <a:off x="395087" y="4997153"/>
            <a:ext cx="6198760" cy="1231106"/>
          </a:xfrm>
          <a:prstGeom prst="rect">
            <a:avLst/>
          </a:prstGeom>
        </p:spPr>
        <p:txBody>
          <a:bodyPr vert="horz" wrap="square" lIns="0" tIns="0" rIns="0" bIns="0">
            <a:spAutoFit/>
          </a:bodyPr>
          <a:lstStyle/>
          <a:p>
            <a:pPr marL="0" marR="0" lvl="0" indent="0" algn="l" defTabSz="898645" rtl="0" eaLnBrk="1" fontAlgn="auto" latinLnBrk="0" hangingPunct="1">
              <a:lnSpc>
                <a:spcPct val="100000"/>
              </a:lnSpc>
              <a:spcBef>
                <a:spcPts val="0"/>
              </a:spcBef>
              <a:spcAft>
                <a:spcPts val="1200"/>
              </a:spcAft>
              <a:buClr>
                <a:srgbClr val="EAEAEA"/>
              </a:buClr>
              <a:buSzTx/>
              <a:buFontTx/>
              <a:buNone/>
              <a:tabLst/>
              <a:defRPr/>
            </a:pPr>
            <a:r>
              <a:rPr kumimoji="0" lang="en-US" sz="1400" b="1" i="0" u="none" strike="noStrike" kern="0" cap="none" spc="0" normalizeH="0" baseline="0" noProof="0" dirty="0">
                <a:ln>
                  <a:noFill/>
                </a:ln>
                <a:effectLst/>
                <a:uLnTx/>
                <a:uFillTx/>
                <a:latin typeface="Segoe UI" pitchFamily="34" charset="0"/>
                <a:ea typeface="+mn-ea"/>
                <a:cs typeface="+mn-cs"/>
              </a:rPr>
              <a:t>Use this guide to engage midsize business customers in a conversation regarding the risks of using outdated devices and the benefits of Windows 10 Pro on new devices. </a:t>
            </a:r>
            <a:endParaRPr kumimoji="0" lang="en-US" sz="1400" b="0" i="0" u="none" strike="noStrike" kern="0" cap="none" spc="0" normalizeH="0" baseline="0" noProof="0" dirty="0">
              <a:ln>
                <a:noFill/>
              </a:ln>
              <a:effectLst/>
              <a:uLnTx/>
              <a:uFillTx/>
              <a:latin typeface="Segoe UI" pitchFamily="34" charset="0"/>
              <a:ea typeface="+mn-ea"/>
              <a:cs typeface="+mn-cs"/>
            </a:endParaRPr>
          </a:p>
          <a:p>
            <a:pPr marL="0" marR="0" lvl="0" indent="0" algn="l" defTabSz="898645" rtl="0" eaLnBrk="1" fontAlgn="auto" latinLnBrk="0" hangingPunct="1">
              <a:lnSpc>
                <a:spcPct val="100000"/>
              </a:lnSpc>
              <a:spcBef>
                <a:spcPts val="0"/>
              </a:spcBef>
              <a:spcAft>
                <a:spcPts val="0"/>
              </a:spcAft>
              <a:buClr>
                <a:srgbClr val="EAEAEA"/>
              </a:buClr>
              <a:buSzTx/>
              <a:buFontTx/>
              <a:buNone/>
              <a:tabLst/>
              <a:defRPr/>
            </a:pPr>
            <a:r>
              <a:rPr kumimoji="0" lang="en-US" sz="1400" b="0" i="0" u="none" strike="noStrike" kern="0" cap="none" spc="0" normalizeH="0" baseline="0" noProof="0" dirty="0">
                <a:ln>
                  <a:noFill/>
                </a:ln>
                <a:solidFill>
                  <a:schemeClr val="tx1">
                    <a:lumMod val="90000"/>
                    <a:lumOff val="10000"/>
                  </a:schemeClr>
                </a:solidFill>
                <a:effectLst/>
                <a:uLnTx/>
                <a:uFillTx/>
                <a:latin typeface="Segoe UI" pitchFamily="34" charset="0"/>
                <a:ea typeface="+mn-ea"/>
                <a:cs typeface="+mn-cs"/>
              </a:rPr>
              <a:t>Your discussion should be customized based on the situation, but the general flow is outlined here:</a:t>
            </a:r>
          </a:p>
        </p:txBody>
      </p:sp>
      <p:grpSp>
        <p:nvGrpSpPr>
          <p:cNvPr id="7" name="Group 6"/>
          <p:cNvGrpSpPr/>
          <p:nvPr/>
        </p:nvGrpSpPr>
        <p:grpSpPr>
          <a:xfrm>
            <a:off x="6671251" y="3517552"/>
            <a:ext cx="548640" cy="548640"/>
            <a:chOff x="-2221856" y="4816212"/>
            <a:chExt cx="936586" cy="972235"/>
          </a:xfrm>
        </p:grpSpPr>
        <p:sp>
          <p:nvSpPr>
            <p:cNvPr id="48" name="Oval 47"/>
            <p:cNvSpPr/>
            <p:nvPr/>
          </p:nvSpPr>
          <p:spPr bwMode="auto">
            <a:xfrm>
              <a:off x="-2221856" y="4816212"/>
              <a:ext cx="936586" cy="972235"/>
            </a:xfrm>
            <a:prstGeom prst="ellipse">
              <a:avLst/>
            </a:prstGeom>
            <a:solidFill>
              <a:schemeClr val="accent1"/>
            </a:solidFill>
            <a:ln w="34925">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1078124" rtl="0" eaLnBrk="1" fontAlgn="base" latinLnBrk="0" hangingPunct="1">
                <a:lnSpc>
                  <a:spcPct val="90000"/>
                </a:lnSpc>
                <a:spcBef>
                  <a:spcPct val="0"/>
                </a:spcBef>
                <a:spcAft>
                  <a:spcPct val="0"/>
                </a:spcAft>
                <a:buClrTx/>
                <a:buSzTx/>
                <a:buFontTx/>
                <a:buNone/>
                <a:tabLst/>
                <a:defRPr/>
              </a:pPr>
              <a:endParaRPr kumimoji="0" lang="en-US" sz="2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1" name="Freeform 50"/>
            <p:cNvSpPr>
              <a:spLocks/>
            </p:cNvSpPr>
            <p:nvPr/>
          </p:nvSpPr>
          <p:spPr bwMode="auto">
            <a:xfrm>
              <a:off x="-2017888" y="5091299"/>
              <a:ext cx="534630" cy="424240"/>
            </a:xfrm>
            <a:custGeom>
              <a:avLst/>
              <a:gdLst>
                <a:gd name="T0" fmla="*/ 685 w 1867"/>
                <a:gd name="T1" fmla="*/ 0 h 1435"/>
                <a:gd name="T2" fmla="*/ 1153 w 1867"/>
                <a:gd name="T3" fmla="*/ 0 h 1435"/>
                <a:gd name="T4" fmla="*/ 1633 w 1867"/>
                <a:gd name="T5" fmla="*/ 480 h 1435"/>
                <a:gd name="T6" fmla="*/ 1867 w 1867"/>
                <a:gd name="T7" fmla="*/ 714 h 1435"/>
                <a:gd name="T8" fmla="*/ 1867 w 1867"/>
                <a:gd name="T9" fmla="*/ 714 h 1435"/>
                <a:gd name="T10" fmla="*/ 1867 w 1867"/>
                <a:gd name="T11" fmla="*/ 715 h 1435"/>
                <a:gd name="T12" fmla="*/ 1633 w 1867"/>
                <a:gd name="T13" fmla="*/ 949 h 1435"/>
                <a:gd name="T14" fmla="*/ 1633 w 1867"/>
                <a:gd name="T15" fmla="*/ 949 h 1435"/>
                <a:gd name="T16" fmla="*/ 1147 w 1867"/>
                <a:gd name="T17" fmla="*/ 1435 h 1435"/>
                <a:gd name="T18" fmla="*/ 679 w 1867"/>
                <a:gd name="T19" fmla="*/ 1435 h 1435"/>
                <a:gd name="T20" fmla="*/ 1209 w 1867"/>
                <a:gd name="T21" fmla="*/ 904 h 1435"/>
                <a:gd name="T22" fmla="*/ 0 w 1867"/>
                <a:gd name="T23" fmla="*/ 904 h 1435"/>
                <a:gd name="T24" fmla="*/ 0 w 1867"/>
                <a:gd name="T25" fmla="*/ 559 h 1435"/>
                <a:gd name="T26" fmla="*/ 1244 w 1867"/>
                <a:gd name="T27" fmla="*/ 559 h 1435"/>
                <a:gd name="T28" fmla="*/ 685 w 1867"/>
                <a:gd name="T29" fmla="*/ 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7" h="1435">
                  <a:moveTo>
                    <a:pt x="685" y="0"/>
                  </a:moveTo>
                  <a:lnTo>
                    <a:pt x="1153" y="0"/>
                  </a:lnTo>
                  <a:lnTo>
                    <a:pt x="1633" y="480"/>
                  </a:lnTo>
                  <a:lnTo>
                    <a:pt x="1867" y="714"/>
                  </a:lnTo>
                  <a:lnTo>
                    <a:pt x="1867" y="714"/>
                  </a:lnTo>
                  <a:lnTo>
                    <a:pt x="1867" y="715"/>
                  </a:lnTo>
                  <a:lnTo>
                    <a:pt x="1633" y="949"/>
                  </a:lnTo>
                  <a:lnTo>
                    <a:pt x="1633" y="949"/>
                  </a:lnTo>
                  <a:lnTo>
                    <a:pt x="1147" y="1435"/>
                  </a:lnTo>
                  <a:lnTo>
                    <a:pt x="679" y="1435"/>
                  </a:lnTo>
                  <a:lnTo>
                    <a:pt x="1209" y="904"/>
                  </a:lnTo>
                  <a:lnTo>
                    <a:pt x="0" y="904"/>
                  </a:lnTo>
                  <a:lnTo>
                    <a:pt x="0" y="559"/>
                  </a:lnTo>
                  <a:lnTo>
                    <a:pt x="1244" y="559"/>
                  </a:lnTo>
                  <a:lnTo>
                    <a:pt x="685" y="0"/>
                  </a:lnTo>
                  <a:close/>
                </a:path>
              </a:pathLst>
            </a:custGeom>
            <a:solidFill>
              <a:schemeClr val="bg2"/>
            </a:solidFill>
            <a:ln w="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3966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40" name="Footer Placeholder 2">
            <a:extLst>
              <a:ext uri="{FF2B5EF4-FFF2-40B4-BE49-F238E27FC236}">
                <a16:creationId xmlns:a16="http://schemas.microsoft.com/office/drawing/2014/main" id="{E3A3391B-9F69-4DD2-8A52-E27577305E98}"/>
              </a:ext>
            </a:extLst>
          </p:cNvPr>
          <p:cNvSpPr txBox="1">
            <a:spLocks/>
          </p:cNvSpPr>
          <p:nvPr/>
        </p:nvSpPr>
        <p:spPr>
          <a:xfrm>
            <a:off x="391633" y="8782216"/>
            <a:ext cx="5379324" cy="138499"/>
          </a:xfrm>
          <a:prstGeom prst="rect">
            <a:avLst/>
          </a:prstGeom>
        </p:spPr>
        <p:txBody>
          <a:bodyPr wrap="square" lIns="0" tIns="0" rIns="91440" bIns="0">
            <a:spAutoFit/>
          </a:bodyPr>
          <a:lstStyle>
            <a:defPPr>
              <a:defRPr lang="en-US"/>
            </a:defPPr>
            <a:lvl1pPr marL="0" algn="l" defTabSz="939666" rtl="0" eaLnBrk="1" latinLnBrk="0" hangingPunct="1">
              <a:defRPr sz="800" kern="1200">
                <a:solidFill>
                  <a:schemeClr val="bg1">
                    <a:lumMod val="50000"/>
                  </a:schemeClr>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a:lstStyle>
          <a:p>
            <a:r>
              <a:rPr lang="en-US" sz="900" dirty="0">
                <a:solidFill>
                  <a:schemeClr val="tx1">
                    <a:lumMod val="90000"/>
                    <a:lumOff val="10000"/>
                  </a:schemeClr>
                </a:solidFill>
              </a:rPr>
              <a:t>Windows 10 Pro the Cost of Doing Nothing – Sales Guide for Microsoft and Partner use only</a:t>
            </a:r>
          </a:p>
        </p:txBody>
      </p:sp>
      <p:pic>
        <p:nvPicPr>
          <p:cNvPr id="41" name="Picture 40">
            <a:extLst>
              <a:ext uri="{FF2B5EF4-FFF2-40B4-BE49-F238E27FC236}">
                <a16:creationId xmlns:a16="http://schemas.microsoft.com/office/drawing/2014/main" id="{2240FFA2-B5F0-48BD-B3CB-875748226E0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bwMode="invGray">
          <a:xfrm>
            <a:off x="6442562" y="8723452"/>
            <a:ext cx="925755" cy="198376"/>
          </a:xfrm>
          <a:prstGeom prst="rect">
            <a:avLst/>
          </a:prstGeom>
          <a:noFill/>
          <a:ln>
            <a:noFill/>
          </a:ln>
        </p:spPr>
      </p:pic>
      <p:sp>
        <p:nvSpPr>
          <p:cNvPr id="45" name="Rectangle 44">
            <a:extLst>
              <a:ext uri="{FF2B5EF4-FFF2-40B4-BE49-F238E27FC236}">
                <a16:creationId xmlns:a16="http://schemas.microsoft.com/office/drawing/2014/main" id="{B68D0449-121C-4658-A1CB-710FCA80D37E}"/>
              </a:ext>
            </a:extLst>
          </p:cNvPr>
          <p:cNvSpPr/>
          <p:nvPr/>
        </p:nvSpPr>
        <p:spPr bwMode="auto">
          <a:xfrm>
            <a:off x="381000" y="6433905"/>
            <a:ext cx="7010399" cy="1686345"/>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a:extLst>
              <a:ext uri="{FF2B5EF4-FFF2-40B4-BE49-F238E27FC236}">
                <a16:creationId xmlns:a16="http://schemas.microsoft.com/office/drawing/2014/main" id="{F8479381-DE98-4013-A749-A950CE4137A0}"/>
              </a:ext>
            </a:extLst>
          </p:cNvPr>
          <p:cNvSpPr/>
          <p:nvPr/>
        </p:nvSpPr>
        <p:spPr>
          <a:xfrm>
            <a:off x="5928292" y="6976369"/>
            <a:ext cx="1258144" cy="937751"/>
          </a:xfrm>
          <a:prstGeom prst="rect">
            <a:avLst/>
          </a:prstGeom>
        </p:spPr>
        <p:txBody>
          <a:bodyPr wrap="square" lIns="105723" tIns="52861" rIns="105723" bIns="52861" anchor="t">
            <a:spAutoFit/>
          </a:bodyPr>
          <a:lstStyle/>
          <a:p>
            <a:pPr algn="ctr" defTabSz="916352"/>
            <a:r>
              <a:rPr lang="en-US" sz="1400" kern="0" dirty="0">
                <a:solidFill>
                  <a:schemeClr val="accent1"/>
                </a:solidFill>
                <a:latin typeface="+mj-lt"/>
                <a:cs typeface="Segoe UI Semibold" panose="020B0702040204020203" pitchFamily="34" charset="0"/>
              </a:rPr>
              <a:t>Discuss</a:t>
            </a:r>
          </a:p>
          <a:p>
            <a:pPr algn="ctr" defTabSz="916352"/>
            <a:r>
              <a:rPr lang="en-US" sz="1000" kern="0" dirty="0">
                <a:solidFill>
                  <a:schemeClr val="tx1">
                    <a:lumMod val="90000"/>
                    <a:lumOff val="10000"/>
                  </a:schemeClr>
                </a:solidFill>
                <a:latin typeface="Segoe UI" panose="020B0502040204020203" pitchFamily="34" charset="0"/>
                <a:cs typeface="Segoe UI" panose="020B0502040204020203" pitchFamily="34" charset="0"/>
              </a:rPr>
              <a:t>the value of Microsoft Office on a Windows device</a:t>
            </a:r>
          </a:p>
        </p:txBody>
      </p:sp>
      <p:sp>
        <p:nvSpPr>
          <p:cNvPr id="47" name="Rectangle 46">
            <a:extLst>
              <a:ext uri="{FF2B5EF4-FFF2-40B4-BE49-F238E27FC236}">
                <a16:creationId xmlns:a16="http://schemas.microsoft.com/office/drawing/2014/main" id="{456CD50F-ADA9-4183-8CDC-41B333E11A13}"/>
              </a:ext>
            </a:extLst>
          </p:cNvPr>
          <p:cNvSpPr/>
          <p:nvPr/>
        </p:nvSpPr>
        <p:spPr>
          <a:xfrm>
            <a:off x="3988329" y="6976369"/>
            <a:ext cx="1507792" cy="937751"/>
          </a:xfrm>
          <a:prstGeom prst="rect">
            <a:avLst/>
          </a:prstGeom>
        </p:spPr>
        <p:txBody>
          <a:bodyPr wrap="square" lIns="105723" tIns="52861" rIns="105723" bIns="52861" anchor="t">
            <a:spAutoFit/>
          </a:bodyPr>
          <a:lstStyle/>
          <a:p>
            <a:pPr algn="ctr" defTabSz="916352"/>
            <a:r>
              <a:rPr lang="en-US" sz="1400" kern="0">
                <a:solidFill>
                  <a:schemeClr val="accent1"/>
                </a:solidFill>
                <a:latin typeface="+mj-lt"/>
                <a:cs typeface="Segoe UI Semibold" panose="020B0702040204020203" pitchFamily="34" charset="0"/>
              </a:rPr>
              <a:t>Talk</a:t>
            </a:r>
          </a:p>
          <a:p>
            <a:pPr algn="ctr" defTabSz="916352"/>
            <a:r>
              <a:rPr lang="en-US" sz="1000" kern="0">
                <a:solidFill>
                  <a:schemeClr val="tx1">
                    <a:lumMod val="90000"/>
                    <a:lumOff val="10000"/>
                  </a:schemeClr>
                </a:solidFill>
                <a:latin typeface="Segoe UI" panose="020B0502040204020203" pitchFamily="34" charset="0"/>
                <a:cs typeface="Segoe UI" panose="020B0502040204020203" pitchFamily="34" charset="0"/>
              </a:rPr>
              <a:t>about the choice among business devices with </a:t>
            </a:r>
            <a:br>
              <a:rPr lang="en-US" sz="1000" kern="0">
                <a:solidFill>
                  <a:schemeClr val="tx1">
                    <a:lumMod val="90000"/>
                    <a:lumOff val="10000"/>
                  </a:schemeClr>
                </a:solidFill>
                <a:latin typeface="Segoe UI" panose="020B0502040204020203" pitchFamily="34" charset="0"/>
                <a:cs typeface="Segoe UI" panose="020B0502040204020203" pitchFamily="34" charset="0"/>
              </a:rPr>
            </a:br>
            <a:r>
              <a:rPr lang="en-US" sz="1000" kern="0">
                <a:solidFill>
                  <a:schemeClr val="tx1">
                    <a:lumMod val="90000"/>
                    <a:lumOff val="10000"/>
                  </a:schemeClr>
                </a:solidFill>
                <a:latin typeface="Segoe UI" panose="020B0502040204020203" pitchFamily="34" charset="0"/>
                <a:cs typeface="Segoe UI" panose="020B0502040204020203" pitchFamily="34" charset="0"/>
              </a:rPr>
              <a:t>Windows 10 Pro</a:t>
            </a:r>
          </a:p>
        </p:txBody>
      </p:sp>
      <p:sp>
        <p:nvSpPr>
          <p:cNvPr id="49" name="Rectangle 48">
            <a:extLst>
              <a:ext uri="{FF2B5EF4-FFF2-40B4-BE49-F238E27FC236}">
                <a16:creationId xmlns:a16="http://schemas.microsoft.com/office/drawing/2014/main" id="{8147D084-A44C-4C0A-B139-D7146EEB2056}"/>
              </a:ext>
            </a:extLst>
          </p:cNvPr>
          <p:cNvSpPr/>
          <p:nvPr/>
        </p:nvSpPr>
        <p:spPr>
          <a:xfrm>
            <a:off x="550411" y="6976369"/>
            <a:ext cx="1167072" cy="937751"/>
          </a:xfrm>
          <a:prstGeom prst="rect">
            <a:avLst/>
          </a:prstGeom>
        </p:spPr>
        <p:txBody>
          <a:bodyPr wrap="square" lIns="105723" tIns="52861" rIns="105723" bIns="52861" anchor="t">
            <a:spAutoFit/>
          </a:bodyPr>
          <a:lstStyle/>
          <a:p>
            <a:pPr algn="ctr" defTabSz="916352"/>
            <a:r>
              <a:rPr lang="en-US" sz="1400" kern="0">
                <a:solidFill>
                  <a:schemeClr val="accent1"/>
                </a:solidFill>
                <a:latin typeface="+mj-lt"/>
                <a:cs typeface="Segoe UI Semibold" panose="020B0702040204020203" pitchFamily="34" charset="0"/>
              </a:rPr>
              <a:t>Start</a:t>
            </a:r>
          </a:p>
          <a:p>
            <a:pPr algn="ctr" defTabSz="916352"/>
            <a:r>
              <a:rPr lang="en-US" sz="1000" kern="0">
                <a:solidFill>
                  <a:schemeClr val="tx1">
                    <a:lumMod val="90000"/>
                    <a:lumOff val="10000"/>
                  </a:schemeClr>
                </a:solidFill>
                <a:latin typeface="Segoe UI" panose="020B0502040204020203" pitchFamily="34" charset="0"/>
                <a:cs typeface="Segoe UI" panose="020B0502040204020203" pitchFamily="34" charset="0"/>
              </a:rPr>
              <a:t>the conversation by reviewing the risks of old hardware</a:t>
            </a:r>
          </a:p>
        </p:txBody>
      </p:sp>
      <p:sp>
        <p:nvSpPr>
          <p:cNvPr id="50" name="Rectangle 49">
            <a:extLst>
              <a:ext uri="{FF2B5EF4-FFF2-40B4-BE49-F238E27FC236}">
                <a16:creationId xmlns:a16="http://schemas.microsoft.com/office/drawing/2014/main" id="{7A9B43FB-C61B-4F19-ABAE-0E0D7915C84D}"/>
              </a:ext>
            </a:extLst>
          </p:cNvPr>
          <p:cNvSpPr/>
          <p:nvPr/>
        </p:nvSpPr>
        <p:spPr>
          <a:xfrm>
            <a:off x="2332671" y="6976369"/>
            <a:ext cx="1225296" cy="937751"/>
          </a:xfrm>
          <a:prstGeom prst="rect">
            <a:avLst/>
          </a:prstGeom>
        </p:spPr>
        <p:txBody>
          <a:bodyPr wrap="square" lIns="105723" tIns="52861" rIns="105723" bIns="52861" anchor="t">
            <a:spAutoFit/>
          </a:bodyPr>
          <a:lstStyle/>
          <a:p>
            <a:pPr algn="ctr" defTabSz="916352"/>
            <a:r>
              <a:rPr lang="en-US" sz="1400" kern="0">
                <a:solidFill>
                  <a:schemeClr val="accent1"/>
                </a:solidFill>
                <a:latin typeface="+mj-lt"/>
                <a:cs typeface="Segoe UI Semibold" panose="020B0702040204020203" pitchFamily="34" charset="0"/>
              </a:rPr>
              <a:t>Explain</a:t>
            </a:r>
          </a:p>
          <a:p>
            <a:pPr algn="ctr" defTabSz="916352"/>
            <a:r>
              <a:rPr lang="en-US" sz="1000" kern="0">
                <a:solidFill>
                  <a:schemeClr val="tx1">
                    <a:lumMod val="90000"/>
                    <a:lumOff val="10000"/>
                  </a:schemeClr>
                </a:solidFill>
                <a:latin typeface="Segoe UI" panose="020B0502040204020203" pitchFamily="34" charset="0"/>
                <a:cs typeface="Segoe UI" panose="020B0502040204020203" pitchFamily="34" charset="0"/>
              </a:rPr>
              <a:t>why it’s time to refresh with new Windows 10 Pro devices</a:t>
            </a:r>
          </a:p>
        </p:txBody>
      </p:sp>
      <p:cxnSp>
        <p:nvCxnSpPr>
          <p:cNvPr id="58" name="Straight Arrow Connector 57">
            <a:extLst>
              <a:ext uri="{FF2B5EF4-FFF2-40B4-BE49-F238E27FC236}">
                <a16:creationId xmlns:a16="http://schemas.microsoft.com/office/drawing/2014/main" id="{5DAE7BB4-ACBD-4F3C-BFBC-F18216AE936A}"/>
              </a:ext>
            </a:extLst>
          </p:cNvPr>
          <p:cNvCxnSpPr>
            <a:cxnSpLocks/>
          </p:cNvCxnSpPr>
          <p:nvPr/>
        </p:nvCxnSpPr>
        <p:spPr>
          <a:xfrm>
            <a:off x="1312759" y="6722760"/>
            <a:ext cx="1322157" cy="0"/>
          </a:xfrm>
          <a:prstGeom prst="straightConnector1">
            <a:avLst/>
          </a:prstGeom>
          <a:ln w="19050" cap="rnd">
            <a:solidFill>
              <a:schemeClr val="tx1">
                <a:lumMod val="50000"/>
                <a:lumOff val="50000"/>
              </a:schemeClr>
            </a:solidFill>
            <a:prstDash val="sysDot"/>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4A7D3C54-84D4-4E70-ACA5-8F5B9727B983}"/>
              </a:ext>
            </a:extLst>
          </p:cNvPr>
          <p:cNvSpPr>
            <a:spLocks noChangeAspect="1"/>
          </p:cNvSpPr>
          <p:nvPr/>
        </p:nvSpPr>
        <p:spPr bwMode="auto">
          <a:xfrm>
            <a:off x="955161" y="6539880"/>
            <a:ext cx="365760" cy="365760"/>
          </a:xfrm>
          <a:prstGeom prst="ellipse">
            <a:avLst/>
          </a:prstGeom>
          <a:solidFill>
            <a:schemeClr val="accent1"/>
          </a:solidFill>
          <a:ln w="28575">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3307" tIns="146645" rIns="183307" bIns="146645" numCol="1" spcCol="0" rtlCol="0" fromWordArt="0" anchor="ctr" anchorCtr="0" forceAA="0" compatLnSpc="1">
            <a:prstTxWarp prst="textNoShape">
              <a:avLst/>
            </a:prstTxWarp>
            <a:noAutofit/>
          </a:bodyPr>
          <a:lstStyle/>
          <a:p>
            <a:pPr algn="ctr" defTabSz="934642" fontAlgn="base">
              <a:spcBef>
                <a:spcPct val="0"/>
              </a:spcBef>
              <a:spcAft>
                <a:spcPct val="0"/>
              </a:spcAft>
            </a:pPr>
            <a:r>
              <a:rPr lang="en-US" sz="1400" b="1" kern="0">
                <a:gradFill>
                  <a:gsLst>
                    <a:gs pos="0">
                      <a:srgbClr val="FFFFFF"/>
                    </a:gs>
                    <a:gs pos="100000">
                      <a:srgbClr val="FFFFFF"/>
                    </a:gs>
                  </a:gsLst>
                  <a:lin ang="5400000" scaled="0"/>
                </a:gradFill>
                <a:ea typeface="Segoe UI" pitchFamily="34" charset="0"/>
                <a:cs typeface="Segoe UI Light" panose="020B0502040204020203" pitchFamily="34" charset="0"/>
              </a:rPr>
              <a:t>1</a:t>
            </a:r>
          </a:p>
        </p:txBody>
      </p:sp>
      <p:sp>
        <p:nvSpPr>
          <p:cNvPr id="60" name="Oval 59">
            <a:extLst>
              <a:ext uri="{FF2B5EF4-FFF2-40B4-BE49-F238E27FC236}">
                <a16:creationId xmlns:a16="http://schemas.microsoft.com/office/drawing/2014/main" id="{03AA62C7-CC6F-4A56-8325-604B90780094}"/>
              </a:ext>
            </a:extLst>
          </p:cNvPr>
          <p:cNvSpPr>
            <a:spLocks noChangeAspect="1"/>
          </p:cNvSpPr>
          <p:nvPr/>
        </p:nvSpPr>
        <p:spPr bwMode="auto">
          <a:xfrm>
            <a:off x="2756032" y="6539880"/>
            <a:ext cx="365760" cy="365760"/>
          </a:xfrm>
          <a:prstGeom prst="ellipse">
            <a:avLst/>
          </a:prstGeom>
          <a:solidFill>
            <a:schemeClr val="accent1"/>
          </a:solidFill>
          <a:ln w="28575">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3307" tIns="146645" rIns="183307" bIns="146645" numCol="1" spcCol="0" rtlCol="0" fromWordArt="0" anchor="ctr" anchorCtr="0" forceAA="0" compatLnSpc="1">
            <a:prstTxWarp prst="textNoShape">
              <a:avLst/>
            </a:prstTxWarp>
            <a:noAutofit/>
          </a:bodyPr>
          <a:lstStyle/>
          <a:p>
            <a:pPr algn="ctr" defTabSz="934642" fontAlgn="base">
              <a:spcBef>
                <a:spcPct val="0"/>
              </a:spcBef>
              <a:spcAft>
                <a:spcPct val="0"/>
              </a:spcAft>
            </a:pPr>
            <a:r>
              <a:rPr lang="en-US" sz="1400" b="1" kern="0">
                <a:gradFill>
                  <a:gsLst>
                    <a:gs pos="0">
                      <a:srgbClr val="FFFFFF"/>
                    </a:gs>
                    <a:gs pos="100000">
                      <a:srgbClr val="FFFFFF"/>
                    </a:gs>
                  </a:gsLst>
                  <a:lin ang="5400000" scaled="0"/>
                </a:gradFill>
                <a:ea typeface="Segoe UI" pitchFamily="34" charset="0"/>
                <a:cs typeface="Segoe UI Light" panose="020B0502040204020203" pitchFamily="34" charset="0"/>
              </a:rPr>
              <a:t>2</a:t>
            </a:r>
          </a:p>
        </p:txBody>
      </p:sp>
      <p:sp>
        <p:nvSpPr>
          <p:cNvPr id="63" name="Oval 62">
            <a:extLst>
              <a:ext uri="{FF2B5EF4-FFF2-40B4-BE49-F238E27FC236}">
                <a16:creationId xmlns:a16="http://schemas.microsoft.com/office/drawing/2014/main" id="{6CBAEEEF-5222-4355-83AD-DBD698B9CB6C}"/>
              </a:ext>
            </a:extLst>
          </p:cNvPr>
          <p:cNvSpPr>
            <a:spLocks noChangeAspect="1"/>
          </p:cNvSpPr>
          <p:nvPr/>
        </p:nvSpPr>
        <p:spPr bwMode="auto">
          <a:xfrm>
            <a:off x="6357775" y="6539880"/>
            <a:ext cx="365760" cy="365760"/>
          </a:xfrm>
          <a:prstGeom prst="ellipse">
            <a:avLst/>
          </a:prstGeom>
          <a:solidFill>
            <a:schemeClr val="accent1"/>
          </a:solidFill>
          <a:ln w="28575">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3307" tIns="146645" rIns="183307" bIns="146645" numCol="1" spcCol="0" rtlCol="0" fromWordArt="0" anchor="ctr" anchorCtr="0" forceAA="0" compatLnSpc="1">
            <a:prstTxWarp prst="textNoShape">
              <a:avLst/>
            </a:prstTxWarp>
            <a:noAutofit/>
          </a:bodyPr>
          <a:lstStyle/>
          <a:p>
            <a:pPr algn="ctr" defTabSz="934642" fontAlgn="base">
              <a:spcBef>
                <a:spcPct val="0"/>
              </a:spcBef>
              <a:spcAft>
                <a:spcPct val="0"/>
              </a:spcAft>
            </a:pPr>
            <a:r>
              <a:rPr lang="en-US" sz="1400" b="1" kern="0">
                <a:gradFill>
                  <a:gsLst>
                    <a:gs pos="0">
                      <a:srgbClr val="FFFFFF"/>
                    </a:gs>
                    <a:gs pos="100000">
                      <a:srgbClr val="FFFFFF"/>
                    </a:gs>
                  </a:gsLst>
                  <a:lin ang="5400000" scaled="0"/>
                </a:gradFill>
                <a:ea typeface="Segoe UI" pitchFamily="34" charset="0"/>
                <a:cs typeface="Segoe UI Light" panose="020B0502040204020203" pitchFamily="34" charset="0"/>
              </a:rPr>
              <a:t>4</a:t>
            </a:r>
          </a:p>
        </p:txBody>
      </p:sp>
      <p:cxnSp>
        <p:nvCxnSpPr>
          <p:cNvPr id="67" name="Straight Arrow Connector 66">
            <a:extLst>
              <a:ext uri="{FF2B5EF4-FFF2-40B4-BE49-F238E27FC236}">
                <a16:creationId xmlns:a16="http://schemas.microsoft.com/office/drawing/2014/main" id="{E947251C-2BDF-4F10-A9D5-505E708015D6}"/>
              </a:ext>
            </a:extLst>
          </p:cNvPr>
          <p:cNvCxnSpPr>
            <a:cxnSpLocks/>
          </p:cNvCxnSpPr>
          <p:nvPr/>
        </p:nvCxnSpPr>
        <p:spPr>
          <a:xfrm>
            <a:off x="3114898" y="6722760"/>
            <a:ext cx="1322157" cy="0"/>
          </a:xfrm>
          <a:prstGeom prst="straightConnector1">
            <a:avLst/>
          </a:prstGeom>
          <a:ln w="19050" cap="rnd">
            <a:solidFill>
              <a:schemeClr val="tx1">
                <a:lumMod val="50000"/>
                <a:lumOff val="50000"/>
              </a:schemeClr>
            </a:solidFill>
            <a:prstDash val="sysDot"/>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61F9775-417B-48B9-A0D3-196D9910777B}"/>
              </a:ext>
            </a:extLst>
          </p:cNvPr>
          <p:cNvCxnSpPr>
            <a:cxnSpLocks/>
          </p:cNvCxnSpPr>
          <p:nvPr/>
        </p:nvCxnSpPr>
        <p:spPr>
          <a:xfrm>
            <a:off x="4746637" y="6722760"/>
            <a:ext cx="1444222" cy="0"/>
          </a:xfrm>
          <a:prstGeom prst="straightConnector1">
            <a:avLst/>
          </a:prstGeom>
          <a:ln w="19050" cap="rnd">
            <a:solidFill>
              <a:schemeClr val="tx1">
                <a:lumMod val="50000"/>
                <a:lumOff val="50000"/>
              </a:schemeClr>
            </a:solidFill>
            <a:prstDash val="sysDot"/>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833DD4EE-B027-4FF6-BF06-22DF3A609A74}"/>
              </a:ext>
            </a:extLst>
          </p:cNvPr>
          <p:cNvSpPr>
            <a:spLocks noChangeAspect="1"/>
          </p:cNvSpPr>
          <p:nvPr/>
        </p:nvSpPr>
        <p:spPr bwMode="auto">
          <a:xfrm>
            <a:off x="4556903" y="6539880"/>
            <a:ext cx="365760" cy="365760"/>
          </a:xfrm>
          <a:prstGeom prst="ellipse">
            <a:avLst/>
          </a:prstGeom>
          <a:solidFill>
            <a:schemeClr val="accent1"/>
          </a:solidFill>
          <a:ln w="28575">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3307" tIns="146645" rIns="183307" bIns="146645" numCol="1" spcCol="0" rtlCol="0" fromWordArt="0" anchor="ctr" anchorCtr="0" forceAA="0" compatLnSpc="1">
            <a:prstTxWarp prst="textNoShape">
              <a:avLst/>
            </a:prstTxWarp>
            <a:noAutofit/>
          </a:bodyPr>
          <a:lstStyle/>
          <a:p>
            <a:pPr algn="ctr" defTabSz="934642" fontAlgn="base">
              <a:spcBef>
                <a:spcPct val="0"/>
              </a:spcBef>
              <a:spcAft>
                <a:spcPct val="0"/>
              </a:spcAft>
            </a:pPr>
            <a:r>
              <a:rPr lang="en-US" sz="1400" b="1" kern="0">
                <a:gradFill>
                  <a:gsLst>
                    <a:gs pos="0">
                      <a:srgbClr val="FFFFFF"/>
                    </a:gs>
                    <a:gs pos="100000">
                      <a:srgbClr val="FFFFFF"/>
                    </a:gs>
                  </a:gsLst>
                  <a:lin ang="5400000" scaled="0"/>
                </a:gradFill>
                <a:ea typeface="Segoe UI" pitchFamily="34" charset="0"/>
                <a:cs typeface="Segoe UI Light" panose="020B0502040204020203" pitchFamily="34" charset="0"/>
              </a:rPr>
              <a:t>3</a:t>
            </a:r>
          </a:p>
        </p:txBody>
      </p:sp>
      <p:pic>
        <p:nvPicPr>
          <p:cNvPr id="11" name="Picture 10">
            <a:extLst>
              <a:ext uri="{FF2B5EF4-FFF2-40B4-BE49-F238E27FC236}">
                <a16:creationId xmlns:a16="http://schemas.microsoft.com/office/drawing/2014/main" id="{F9F73839-D6DE-4B88-9C0B-C62859E24521}"/>
              </a:ext>
            </a:extLst>
          </p:cNvPr>
          <p:cNvPicPr>
            <a:picLocks noChangeAspect="1"/>
          </p:cNvPicPr>
          <p:nvPr/>
        </p:nvPicPr>
        <p:blipFill>
          <a:blip r:embed="rId7"/>
          <a:stretch>
            <a:fillRect/>
          </a:stretch>
        </p:blipFill>
        <p:spPr>
          <a:xfrm>
            <a:off x="381000" y="310933"/>
            <a:ext cx="1487666" cy="275218"/>
          </a:xfrm>
          <a:prstGeom prst="rect">
            <a:avLst/>
          </a:prstGeom>
        </p:spPr>
      </p:pic>
    </p:spTree>
    <p:extLst>
      <p:ext uri="{BB962C8B-B14F-4D97-AF65-F5344CB8AC3E}">
        <p14:creationId xmlns:p14="http://schemas.microsoft.com/office/powerpoint/2010/main" val="37281266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77EC3B4-137B-46C4-9FB2-55BEC16BED6B}"/>
              </a:ext>
            </a:extLst>
          </p:cNvPr>
          <p:cNvSpPr/>
          <p:nvPr/>
        </p:nvSpPr>
        <p:spPr bwMode="auto">
          <a:xfrm>
            <a:off x="389156" y="5562600"/>
            <a:ext cx="7002244" cy="2327085"/>
          </a:xfrm>
          <a:prstGeom prst="rect">
            <a:avLst/>
          </a:prstGeom>
          <a:solidFill>
            <a:schemeClr val="bg2">
              <a:lumMod val="95000"/>
            </a:schemeClr>
          </a:solidFill>
          <a:ln w="12700" cap="rnd">
            <a:no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1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p:nvGrpSpPr>
        <p:grpSpPr>
          <a:xfrm>
            <a:off x="4679829" y="2112410"/>
            <a:ext cx="3106218" cy="2180190"/>
            <a:chOff x="1305944" y="813501"/>
            <a:chExt cx="7391392" cy="5187864"/>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a:ext>
              </a:extLst>
            </a:blip>
            <a:srcRect r="5664"/>
            <a:stretch/>
          </p:blipFill>
          <p:spPr>
            <a:xfrm>
              <a:off x="3192629" y="1278093"/>
              <a:ext cx="5472233" cy="3261165"/>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a:ext>
              </a:extLst>
            </a:blip>
            <a:srcRect r="10908"/>
            <a:stretch/>
          </p:blipFill>
          <p:spPr>
            <a:xfrm>
              <a:off x="1305944" y="813501"/>
              <a:ext cx="7391392" cy="5187864"/>
            </a:xfrm>
            <a:prstGeom prst="rect">
              <a:avLst/>
            </a:prstGeom>
          </p:spPr>
        </p:pic>
      </p:grpSp>
      <p:sp>
        <p:nvSpPr>
          <p:cNvPr id="27" name="Rectangle 26"/>
          <p:cNvSpPr/>
          <p:nvPr/>
        </p:nvSpPr>
        <p:spPr bwMode="auto">
          <a:xfrm>
            <a:off x="0" y="0"/>
            <a:ext cx="7772400" cy="14876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497173" y="5669332"/>
            <a:ext cx="6703727" cy="20928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61913" indent="-61913" defTabSz="1078124" fontAlgn="base">
              <a:spcBef>
                <a:spcPct val="0"/>
              </a:spcBef>
              <a:spcAft>
                <a:spcPts val="600"/>
              </a:spcAft>
            </a:pPr>
            <a:r>
              <a:rPr lang="en-US" sz="1050" b="1" dirty="0">
                <a:solidFill>
                  <a:schemeClr val="tx1"/>
                </a:solidFill>
                <a:cs typeface="Segoe UI Semibold" panose="020B0702040204020203" pitchFamily="34" charset="0"/>
              </a:rPr>
              <a:t>“Windows 7 works fine for us.” </a:t>
            </a:r>
            <a:r>
              <a:rPr lang="en-US" sz="1000" dirty="0">
                <a:solidFill>
                  <a:schemeClr val="tx1">
                    <a:lumMod val="90000"/>
                    <a:lumOff val="10000"/>
                  </a:schemeClr>
                </a:solidFill>
                <a:cs typeface="Segoe UI Semibold" panose="020B0702040204020203" pitchFamily="34" charset="0"/>
              </a:rPr>
              <a:t>Why move to Windows 10? </a:t>
            </a:r>
            <a:r>
              <a:rPr lang="en-US" sz="1000" dirty="0">
                <a:solidFill>
                  <a:schemeClr val="tx1">
                    <a:lumMod val="90000"/>
                    <a:lumOff val="10000"/>
                  </a:schemeClr>
                </a:solidFill>
              </a:rPr>
              <a:t>With Windows 10, you get the familiar yet improved desktop and Start Menu as well as features such as the Cortana personal digital assistant,† Live Tiles, and Continuum, OneDrive cloud storage integration, improved support for touch, pen and voice,‡ plus overall better performance which will enable you to be up to 25% more productive than ever.</a:t>
            </a:r>
            <a:r>
              <a:rPr lang="en-US" sz="1000" baseline="30000" dirty="0">
                <a:solidFill>
                  <a:schemeClr val="tx1">
                    <a:lumMod val="90000"/>
                    <a:lumOff val="10000"/>
                  </a:schemeClr>
                </a:solidFill>
              </a:rPr>
              <a:t>6</a:t>
            </a:r>
            <a:r>
              <a:rPr lang="en-US" sz="1000" dirty="0">
                <a:solidFill>
                  <a:schemeClr val="tx1">
                    <a:lumMod val="90000"/>
                    <a:lumOff val="10000"/>
                  </a:schemeClr>
                </a:solidFill>
              </a:rPr>
              <a:t> And that’s not to mention the hardware costs of an older device. Plus, you get hardware- and software-enabled features that help protect your devices and company information from ever-evolving security threats. </a:t>
            </a:r>
          </a:p>
          <a:p>
            <a:pPr marL="61913" indent="-61913" defTabSz="1078124" fontAlgn="base">
              <a:spcBef>
                <a:spcPct val="0"/>
              </a:spcBef>
              <a:spcAft>
                <a:spcPts val="600"/>
              </a:spcAft>
            </a:pPr>
            <a:r>
              <a:rPr lang="en-US" sz="1050" b="1" dirty="0">
                <a:solidFill>
                  <a:schemeClr val="tx1"/>
                </a:solidFill>
                <a:cs typeface="Segoe UI Semibold" panose="020B0702040204020203" pitchFamily="34" charset="0"/>
              </a:rPr>
              <a:t>“If Windows 10 will run on our current devices, why do I want new ones?” </a:t>
            </a:r>
            <a:r>
              <a:rPr lang="en-US" sz="1000" dirty="0">
                <a:solidFill>
                  <a:schemeClr val="tx1">
                    <a:lumMod val="90000"/>
                    <a:lumOff val="10000"/>
                  </a:schemeClr>
                </a:solidFill>
                <a:cs typeface="Segoe UI Semibold" panose="020B0702040204020203" pitchFamily="34" charset="0"/>
              </a:rPr>
              <a:t>If you run Windows 10 on your current devices, you may be missing out on all the benefits and features that Windows 10 has to offer. The total cost of owning a four-year-old PC can cost US $1,774.</a:t>
            </a:r>
            <a:r>
              <a:rPr lang="en-US" sz="1000" baseline="30000" dirty="0">
                <a:solidFill>
                  <a:schemeClr val="tx1">
                    <a:lumMod val="90000"/>
                    <a:lumOff val="10000"/>
                  </a:schemeClr>
                </a:solidFill>
                <a:cs typeface="Segoe UI Semibold" panose="020B0702040204020203" pitchFamily="34" charset="0"/>
              </a:rPr>
              <a:t>1</a:t>
            </a:r>
            <a:r>
              <a:rPr lang="en-US" sz="1000" dirty="0">
                <a:solidFill>
                  <a:schemeClr val="tx1">
                    <a:lumMod val="90000"/>
                    <a:lumOff val="10000"/>
                  </a:schemeClr>
                </a:solidFill>
                <a:cs typeface="Segoe UI Semibold" panose="020B0702040204020203" pitchFamily="34" charset="0"/>
              </a:rPr>
              <a:t> A new Windows 10 device boot </a:t>
            </a:r>
            <a:r>
              <a:rPr lang="en-US" sz="1000" dirty="0">
                <a:solidFill>
                  <a:srgbClr val="2B251D"/>
                </a:solidFill>
                <a:cs typeface="Segoe UI Semibold" panose="020B0702040204020203" pitchFamily="34" charset="0"/>
              </a:rPr>
              <a:t>up is on average 28% faster than Windows </a:t>
            </a:r>
            <a:r>
              <a:rPr lang="en-US" sz="1000" dirty="0">
                <a:solidFill>
                  <a:schemeClr val="tx1">
                    <a:lumMod val="90000"/>
                    <a:lumOff val="10000"/>
                  </a:schemeClr>
                </a:solidFill>
                <a:cs typeface="Segoe UI Semibold" panose="020B0702040204020203" pitchFamily="34" charset="0"/>
              </a:rPr>
              <a:t>7,</a:t>
            </a:r>
            <a:r>
              <a:rPr lang="en-US" sz="1000" baseline="30000" dirty="0">
                <a:solidFill>
                  <a:schemeClr val="tx1">
                    <a:lumMod val="90000"/>
                    <a:lumOff val="10000"/>
                  </a:schemeClr>
                </a:solidFill>
                <a:cs typeface="Segoe UI Semibold" panose="020B0702040204020203" pitchFamily="34" charset="0"/>
              </a:rPr>
              <a:t>7</a:t>
            </a:r>
            <a:r>
              <a:rPr lang="en-US" sz="1000" dirty="0">
                <a:solidFill>
                  <a:schemeClr val="tx1">
                    <a:lumMod val="90000"/>
                    <a:lumOff val="10000"/>
                  </a:schemeClr>
                </a:solidFill>
                <a:cs typeface="Segoe UI Semibold" panose="020B0702040204020203" pitchFamily="34" charset="0"/>
              </a:rPr>
              <a:t> and devices with 6</a:t>
            </a:r>
            <a:r>
              <a:rPr lang="en-US" sz="1000" baseline="30000" dirty="0">
                <a:solidFill>
                  <a:schemeClr val="tx1">
                    <a:lumMod val="90000"/>
                    <a:lumOff val="10000"/>
                  </a:schemeClr>
                </a:solidFill>
                <a:cs typeface="Segoe UI Semibold" panose="020B0702040204020203" pitchFamily="34" charset="0"/>
              </a:rPr>
              <a:t>th</a:t>
            </a:r>
            <a:r>
              <a:rPr lang="en-US" sz="1000" dirty="0">
                <a:solidFill>
                  <a:schemeClr val="tx1">
                    <a:lumMod val="90000"/>
                    <a:lumOff val="10000"/>
                  </a:schemeClr>
                </a:solidFill>
                <a:cs typeface="Segoe UI Semibold" panose="020B0702040204020203" pitchFamily="34" charset="0"/>
              </a:rPr>
              <a:t> Gen Intel® Core™ processors have up to 2.5x better performance,</a:t>
            </a:r>
            <a:r>
              <a:rPr lang="en-US" sz="1000" baseline="30000" dirty="0">
                <a:solidFill>
                  <a:schemeClr val="tx1">
                    <a:lumMod val="90000"/>
                    <a:lumOff val="10000"/>
                  </a:schemeClr>
                </a:solidFill>
                <a:cs typeface="Segoe UI Semibold" panose="020B0702040204020203" pitchFamily="34" charset="0"/>
              </a:rPr>
              <a:t>2</a:t>
            </a:r>
            <a:r>
              <a:rPr lang="en-US" sz="1000" dirty="0">
                <a:solidFill>
                  <a:schemeClr val="tx1">
                    <a:lumMod val="90000"/>
                    <a:lumOff val="10000"/>
                  </a:schemeClr>
                </a:solidFill>
                <a:cs typeface="Segoe UI Semibold" panose="020B0702040204020203" pitchFamily="34" charset="0"/>
              </a:rPr>
              <a:t> up to 3X longer battery life,</a:t>
            </a:r>
            <a:r>
              <a:rPr lang="en-US" sz="1000" baseline="30000" dirty="0">
                <a:solidFill>
                  <a:schemeClr val="tx1">
                    <a:lumMod val="90000"/>
                    <a:lumOff val="10000"/>
                  </a:schemeClr>
                </a:solidFill>
                <a:cs typeface="Segoe UI Semibold" panose="020B0702040204020203" pitchFamily="34" charset="0"/>
              </a:rPr>
              <a:t>3</a:t>
            </a:r>
            <a:r>
              <a:rPr lang="en-US" sz="1000" dirty="0">
                <a:solidFill>
                  <a:schemeClr val="tx1">
                    <a:lumMod val="90000"/>
                    <a:lumOff val="10000"/>
                  </a:schemeClr>
                </a:solidFill>
                <a:cs typeface="Segoe UI Semibold" panose="020B0702040204020203" pitchFamily="34" charset="0"/>
              </a:rPr>
              <a:t> and wake up from sleep mode up to 4X faster</a:t>
            </a:r>
            <a:r>
              <a:rPr lang="en-US" sz="1000" baseline="30000" dirty="0">
                <a:solidFill>
                  <a:schemeClr val="tx1">
                    <a:lumMod val="90000"/>
                    <a:lumOff val="10000"/>
                  </a:schemeClr>
                </a:solidFill>
                <a:cs typeface="Segoe UI Semibold" panose="020B0702040204020203" pitchFamily="34" charset="0"/>
              </a:rPr>
              <a:t>4</a:t>
            </a:r>
            <a:r>
              <a:rPr lang="en-US" sz="1000" dirty="0">
                <a:solidFill>
                  <a:schemeClr val="tx1">
                    <a:lumMod val="90000"/>
                    <a:lumOff val="10000"/>
                  </a:schemeClr>
                </a:solidFill>
                <a:cs typeface="Segoe UI Semibold" panose="020B0702040204020203" pitchFamily="34" charset="0"/>
              </a:rPr>
              <a:t> than a 5-year old Windows laptop. </a:t>
            </a:r>
            <a:r>
              <a:rPr lang="en-US" sz="1000" dirty="0">
                <a:solidFill>
                  <a:schemeClr val="tx1">
                    <a:lumMod val="90000"/>
                    <a:lumOff val="10000"/>
                  </a:schemeClr>
                </a:solidFill>
              </a:rPr>
              <a:t>A new device with the appropriate hardware features will also enable you take better advantage of touch- and pen-friendly‡ Windows 10, including new features such as Windows Hello* and the Cortana† personal digital assistant.</a:t>
            </a:r>
            <a:endParaRPr lang="en-US" sz="1050" dirty="0">
              <a:solidFill>
                <a:schemeClr val="tx1">
                  <a:lumMod val="90000"/>
                  <a:lumOff val="10000"/>
                </a:schemeClr>
              </a:solidFill>
            </a:endParaRPr>
          </a:p>
        </p:txBody>
      </p:sp>
      <p:sp>
        <p:nvSpPr>
          <p:cNvPr id="4" name="Rectangle 3"/>
          <p:cNvSpPr/>
          <p:nvPr/>
        </p:nvSpPr>
        <p:spPr>
          <a:xfrm>
            <a:off x="392112" y="8106247"/>
            <a:ext cx="6999287" cy="807913"/>
          </a:xfrm>
          <a:prstGeom prst="rect">
            <a:avLst/>
          </a:prstGeom>
        </p:spPr>
        <p:txBody>
          <a:bodyPr wrap="square" lIns="0" tIns="0" rIns="0" bIns="0" anchor="b">
            <a:spAutoFit/>
          </a:bodyPr>
          <a:lstStyle/>
          <a:p>
            <a:pPr marL="0" lvl="1" algn="just"/>
            <a:r>
              <a:rPr lang="en-US" sz="750" b="1" baseline="30000" dirty="0">
                <a:solidFill>
                  <a:schemeClr val="tx1">
                    <a:lumMod val="90000"/>
                    <a:lumOff val="10000"/>
                  </a:schemeClr>
                </a:solidFill>
              </a:rPr>
              <a:t>1</a:t>
            </a:r>
            <a:r>
              <a:rPr lang="en-US" sz="750" dirty="0">
                <a:solidFill>
                  <a:schemeClr val="tx1">
                    <a:lumMod val="90000"/>
                    <a:lumOff val="10000"/>
                  </a:schemeClr>
                </a:solidFill>
              </a:rPr>
              <a:t>Small Business PC Study, </a:t>
            </a:r>
            <a:r>
              <a:rPr lang="en-US" sz="750" dirty="0" err="1">
                <a:solidFill>
                  <a:schemeClr val="tx1">
                    <a:lumMod val="90000"/>
                    <a:lumOff val="10000"/>
                  </a:schemeClr>
                </a:solidFill>
              </a:rPr>
              <a:t>Techaisle</a:t>
            </a:r>
            <a:r>
              <a:rPr lang="en-US" sz="750" dirty="0">
                <a:solidFill>
                  <a:schemeClr val="tx1">
                    <a:lumMod val="90000"/>
                    <a:lumOff val="10000"/>
                  </a:schemeClr>
                </a:solidFill>
              </a:rPr>
              <a:t>, 2016. </a:t>
            </a:r>
            <a:r>
              <a:rPr lang="en-US" sz="750" b="1" baseline="30000" dirty="0">
                <a:solidFill>
                  <a:schemeClr val="tx1">
                    <a:lumMod val="90000"/>
                    <a:lumOff val="10000"/>
                  </a:schemeClr>
                </a:solidFill>
              </a:rPr>
              <a:t>2</a:t>
            </a:r>
            <a:r>
              <a:rPr lang="en-US" sz="750" dirty="0">
                <a:solidFill>
                  <a:schemeClr val="tx1">
                    <a:lumMod val="90000"/>
                    <a:lumOff val="10000"/>
                  </a:schemeClr>
                </a:solidFill>
              </a:rPr>
              <a:t>Performance of 6th Gen Intel® Core™ processors in Windows 10 devices, based on measured </a:t>
            </a:r>
            <a:r>
              <a:rPr lang="en-US" sz="750" dirty="0" err="1">
                <a:solidFill>
                  <a:schemeClr val="tx1">
                    <a:lumMod val="90000"/>
                    <a:lumOff val="10000"/>
                  </a:schemeClr>
                </a:solidFill>
              </a:rPr>
              <a:t>SYSmark</a:t>
            </a:r>
            <a:r>
              <a:rPr lang="en-US" sz="750" dirty="0">
                <a:solidFill>
                  <a:schemeClr val="tx1">
                    <a:lumMod val="90000"/>
                    <a:lumOff val="10000"/>
                  </a:schemeClr>
                </a:solidFill>
              </a:rPr>
              <a:t> 2014. </a:t>
            </a:r>
            <a:r>
              <a:rPr lang="en-US" sz="750" b="1" baseline="30000" dirty="0">
                <a:solidFill>
                  <a:schemeClr val="tx1">
                    <a:lumMod val="90000"/>
                    <a:lumOff val="10000"/>
                  </a:schemeClr>
                </a:solidFill>
              </a:rPr>
              <a:t>3</a:t>
            </a:r>
            <a:r>
              <a:rPr lang="en-US" sz="750" dirty="0">
                <a:solidFill>
                  <a:schemeClr val="tx1">
                    <a:lumMod val="90000"/>
                    <a:lumOff val="10000"/>
                  </a:schemeClr>
                </a:solidFill>
              </a:rPr>
              <a:t>Comparisons based on Intel® Core™ i5-6200U vs. Intel® Core™ i5-520UM. </a:t>
            </a:r>
            <a:r>
              <a:rPr lang="en-US" sz="750" b="1" baseline="30000" dirty="0">
                <a:solidFill>
                  <a:schemeClr val="tx1">
                    <a:lumMod val="90000"/>
                    <a:lumOff val="10000"/>
                  </a:schemeClr>
                </a:solidFill>
              </a:rPr>
              <a:t>4</a:t>
            </a:r>
            <a:r>
              <a:rPr lang="en-US" sz="750" dirty="0">
                <a:solidFill>
                  <a:schemeClr val="tx1">
                    <a:lumMod val="90000"/>
                    <a:lumOff val="10000"/>
                  </a:schemeClr>
                </a:solidFill>
              </a:rPr>
              <a:t>Performance of 6th Gen Intel® Core™ processors in Windows 10 devices, measured wake time for 5-year-old system vs. estimated Modern Standby Wake Time, Comparisons based on Intel® Core™ i5-6200U vs. Intel® Core™ i5-520UM. </a:t>
            </a:r>
            <a:r>
              <a:rPr lang="en-US" sz="750" b="1" baseline="30000" dirty="0">
                <a:solidFill>
                  <a:schemeClr val="tx1">
                    <a:lumMod val="90000"/>
                    <a:lumOff val="10000"/>
                  </a:schemeClr>
                </a:solidFill>
              </a:rPr>
              <a:t>5</a:t>
            </a:r>
            <a:r>
              <a:rPr lang="en-US" sz="750" dirty="0">
                <a:solidFill>
                  <a:schemeClr val="tx1">
                    <a:lumMod val="90000"/>
                    <a:lumOff val="10000"/>
                  </a:schemeClr>
                </a:solidFill>
              </a:rPr>
              <a:t>Ponemon; 2016 State of Cybersecurity in SMB (USA); Canadian Chamber of Commerce, An Analysis of the Adoption of Internet-based Technology, February 2017. </a:t>
            </a:r>
            <a:r>
              <a:rPr lang="en-US" sz="750" b="1" baseline="30000" dirty="0">
                <a:solidFill>
                  <a:schemeClr val="tx1">
                    <a:lumMod val="90000"/>
                    <a:lumOff val="10000"/>
                  </a:schemeClr>
                </a:solidFill>
              </a:rPr>
              <a:t>6</a:t>
            </a:r>
            <a:r>
              <a:rPr lang="en-US" sz="750" dirty="0">
                <a:solidFill>
                  <a:schemeClr val="tx1">
                    <a:lumMod val="90000"/>
                    <a:lumOff val="10000"/>
                  </a:schemeClr>
                </a:solidFill>
              </a:rPr>
              <a:t>Small Biz Daily: 10 Small Business Trends 2018. </a:t>
            </a:r>
            <a:r>
              <a:rPr lang="en-US" sz="750" b="1" baseline="30000" dirty="0">
                <a:solidFill>
                  <a:schemeClr val="tx1">
                    <a:lumMod val="90000"/>
                    <a:lumOff val="10000"/>
                  </a:schemeClr>
                </a:solidFill>
              </a:rPr>
              <a:t>7</a:t>
            </a:r>
            <a:r>
              <a:rPr lang="en-US" sz="750" dirty="0">
                <a:solidFill>
                  <a:schemeClr val="tx1">
                    <a:lumMod val="90000"/>
                    <a:lumOff val="10000"/>
                  </a:schemeClr>
                </a:solidFill>
              </a:rPr>
              <a:t>Testing conducted by Principled Technologies in July 2015 in a closed lab environment using OEM factory default images on a representative sample of Windows 7 devices. Each boot test was run 10 times and the averages compared. Average improvement in startup was 28%. </a:t>
            </a:r>
            <a:r>
              <a:rPr lang="en-US" sz="750" b="1" dirty="0">
                <a:solidFill>
                  <a:schemeClr val="tx1">
                    <a:lumMod val="90000"/>
                    <a:lumOff val="10000"/>
                  </a:schemeClr>
                </a:solidFill>
              </a:rPr>
              <a:t>‡</a:t>
            </a:r>
            <a:r>
              <a:rPr lang="en-US" sz="750" dirty="0">
                <a:solidFill>
                  <a:schemeClr val="tx1">
                    <a:lumMod val="90000"/>
                    <a:lumOff val="10000"/>
                  </a:schemeClr>
                </a:solidFill>
              </a:rPr>
              <a:t>Hardware dependent </a:t>
            </a:r>
            <a:r>
              <a:rPr lang="en-US" sz="750" b="1" dirty="0">
                <a:solidFill>
                  <a:schemeClr val="tx1">
                    <a:lumMod val="90000"/>
                    <a:lumOff val="10000"/>
                  </a:schemeClr>
                </a:solidFill>
              </a:rPr>
              <a:t>*</a:t>
            </a:r>
            <a:r>
              <a:rPr lang="en-US" sz="750" dirty="0">
                <a:solidFill>
                  <a:schemeClr val="tx1">
                    <a:lumMod val="90000"/>
                    <a:lumOff val="10000"/>
                  </a:schemeClr>
                </a:solidFill>
              </a:rPr>
              <a:t>Windows Hello requires specialized biometric hardware. </a:t>
            </a:r>
            <a:r>
              <a:rPr lang="en-US" sz="750" b="1" dirty="0">
                <a:solidFill>
                  <a:schemeClr val="tx1">
                    <a:lumMod val="90000"/>
                    <a:lumOff val="10000"/>
                  </a:schemeClr>
                </a:solidFill>
              </a:rPr>
              <a:t>†</a:t>
            </a:r>
            <a:r>
              <a:rPr lang="en-US" sz="750" dirty="0">
                <a:solidFill>
                  <a:schemeClr val="tx1">
                    <a:lumMod val="90000"/>
                    <a:lumOff val="10000"/>
                  </a:schemeClr>
                </a:solidFill>
              </a:rPr>
              <a:t>Cortana available in select markets; experience may vary by region and device.</a:t>
            </a:r>
          </a:p>
        </p:txBody>
      </p:sp>
      <p:sp>
        <p:nvSpPr>
          <p:cNvPr id="29" name="Rectangle 28"/>
          <p:cNvSpPr/>
          <p:nvPr/>
        </p:nvSpPr>
        <p:spPr bwMode="auto">
          <a:xfrm>
            <a:off x="0" y="1489744"/>
            <a:ext cx="7772400" cy="46188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latin typeface="Segoe UI"/>
              <a:cs typeface="Segoe UI" pitchFamily="34" charset="0"/>
            </a:endParaRPr>
          </a:p>
        </p:txBody>
      </p:sp>
      <p:sp>
        <p:nvSpPr>
          <p:cNvPr id="7" name="Rectangle 6"/>
          <p:cNvSpPr/>
          <p:nvPr/>
        </p:nvSpPr>
        <p:spPr>
          <a:xfrm>
            <a:off x="1315143" y="1653093"/>
            <a:ext cx="6114200" cy="166199"/>
          </a:xfrm>
          <a:prstGeom prst="rect">
            <a:avLst/>
          </a:prstGeom>
        </p:spPr>
        <p:txBody>
          <a:bodyPr wrap="square" lIns="0" tIns="0" rIns="0" bIns="0">
            <a:spAutoFit/>
          </a:bodyPr>
          <a:lstStyle/>
          <a:p>
            <a:pPr defTabSz="1078124" fontAlgn="base">
              <a:lnSpc>
                <a:spcPct val="90000"/>
              </a:lnSpc>
              <a:spcBef>
                <a:spcPct val="0"/>
              </a:spcBef>
              <a:spcAft>
                <a:spcPct val="0"/>
              </a:spcAft>
            </a:pPr>
            <a:r>
              <a:rPr lang="en-US" sz="1200" b="1" dirty="0">
                <a:cs typeface="Segoe UI" pitchFamily="34" charset="0"/>
              </a:rPr>
              <a:t>GOAL: </a:t>
            </a:r>
            <a:r>
              <a:rPr lang="en-US" sz="1200" dirty="0">
                <a:solidFill>
                  <a:schemeClr val="tx1">
                    <a:lumMod val="90000"/>
                    <a:lumOff val="10000"/>
                  </a:schemeClr>
                </a:solidFill>
                <a:cs typeface="Segoe UI" pitchFamily="34" charset="0"/>
              </a:rPr>
              <a:t>Persuade the customer they should refresh their devices.</a:t>
            </a:r>
          </a:p>
        </p:txBody>
      </p:sp>
      <p:sp>
        <p:nvSpPr>
          <p:cNvPr id="2" name="Rectangle 1"/>
          <p:cNvSpPr/>
          <p:nvPr/>
        </p:nvSpPr>
        <p:spPr bwMode="auto">
          <a:xfrm>
            <a:off x="1315142" y="280438"/>
            <a:ext cx="6114201" cy="86177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1078124" fontAlgn="base">
              <a:spcBef>
                <a:spcPct val="0"/>
              </a:spcBef>
              <a:spcAft>
                <a:spcPct val="0"/>
              </a:spcAft>
            </a:pPr>
            <a:r>
              <a:rPr lang="en-US" sz="1700" b="1" dirty="0">
                <a:solidFill>
                  <a:schemeClr val="bg2"/>
                </a:solidFill>
                <a:cs typeface="Segoe UI" pitchFamily="34" charset="0"/>
              </a:rPr>
              <a:t>Start the conversation by reviewing the risks of old devices. </a:t>
            </a:r>
            <a:r>
              <a:rPr lang="en-US" sz="1300" dirty="0">
                <a:solidFill>
                  <a:schemeClr val="bg1">
                    <a:alpha val="75000"/>
                  </a:schemeClr>
                </a:solidFill>
                <a:cs typeface="Segoe UI" pitchFamily="34" charset="0"/>
              </a:rPr>
              <a:t>Encourage the customer to think about the real costs of their current older hardware: less security, more repairs, and lost productivity. Probe to understand the customer’s pain points.</a:t>
            </a:r>
          </a:p>
        </p:txBody>
      </p:sp>
      <p:sp>
        <p:nvSpPr>
          <p:cNvPr id="9" name="TextBox 8"/>
          <p:cNvSpPr txBox="1"/>
          <p:nvPr/>
        </p:nvSpPr>
        <p:spPr>
          <a:xfrm>
            <a:off x="-76803" y="-195350"/>
            <a:ext cx="1682192" cy="2926955"/>
          </a:xfrm>
          <a:prstGeom prst="rect">
            <a:avLst/>
          </a:prstGeom>
          <a:noFill/>
        </p:spPr>
        <p:txBody>
          <a:bodyPr wrap="none" lIns="182880" tIns="146304" rIns="182880" bIns="146304" rtlCol="0">
            <a:spAutoFit/>
          </a:bodyPr>
          <a:lstStyle/>
          <a:p>
            <a:pPr>
              <a:lnSpc>
                <a:spcPct val="90000"/>
              </a:lnSpc>
              <a:spcAft>
                <a:spcPts val="600"/>
              </a:spcAft>
            </a:pPr>
            <a:r>
              <a:rPr lang="en-US" sz="19000" dirty="0">
                <a:solidFill>
                  <a:schemeClr val="bg2"/>
                </a:solidFill>
              </a:rPr>
              <a:t>1</a:t>
            </a:r>
          </a:p>
        </p:txBody>
      </p:sp>
      <p:sp>
        <p:nvSpPr>
          <p:cNvPr id="28" name="Title 1"/>
          <p:cNvSpPr>
            <a:spLocks noGrp="1"/>
          </p:cNvSpPr>
          <p:nvPr>
            <p:ph type="title"/>
          </p:nvPr>
        </p:nvSpPr>
        <p:spPr>
          <a:xfrm>
            <a:off x="392509" y="2222157"/>
            <a:ext cx="4352165" cy="221599"/>
          </a:xfrm>
        </p:spPr>
        <p:txBody>
          <a:bodyPr vert="horz" wrap="square" lIns="0" tIns="0" rIns="0" bIns="0" rtlCol="0" anchor="t">
            <a:spAutoFit/>
          </a:bodyPr>
          <a:lstStyle/>
          <a:p>
            <a:pPr defTabSz="898645"/>
            <a:r>
              <a:rPr lang="en-US" sz="1600" b="1" kern="0" cap="all" dirty="0">
                <a:ln>
                  <a:solidFill>
                    <a:schemeClr val="bg1">
                      <a:alpha val="0"/>
                    </a:schemeClr>
                  </a:solidFill>
                </a:ln>
                <a:solidFill>
                  <a:schemeClr val="tx1"/>
                </a:solidFill>
                <a:latin typeface="Segoe UI" pitchFamily="34" charset="0"/>
                <a:cs typeface="+mn-cs"/>
              </a:rPr>
              <a:t>the business risks of old devices</a:t>
            </a:r>
          </a:p>
        </p:txBody>
      </p:sp>
      <p:sp>
        <p:nvSpPr>
          <p:cNvPr id="3" name="Rectangle 2"/>
          <p:cNvSpPr/>
          <p:nvPr/>
        </p:nvSpPr>
        <p:spPr>
          <a:xfrm>
            <a:off x="392508" y="2506584"/>
            <a:ext cx="6983411" cy="3031599"/>
          </a:xfrm>
          <a:prstGeom prst="rect">
            <a:avLst/>
          </a:prstGeom>
        </p:spPr>
        <p:txBody>
          <a:bodyPr wrap="square" lIns="0" tIns="0" rIns="0" bIns="0" anchor="t">
            <a:spAutoFit/>
          </a:bodyPr>
          <a:lstStyle/>
          <a:p>
            <a:pPr marL="0" lvl="1"/>
            <a:r>
              <a:rPr lang="en-US" sz="1400" spc="-30" dirty="0">
                <a:solidFill>
                  <a:schemeClr val="accent1"/>
                </a:solidFill>
                <a:latin typeface="+mj-lt"/>
                <a:ea typeface="Calibri" panose="020F0502020204030204" pitchFamily="34" charset="0"/>
                <a:cs typeface="Times New Roman" panose="02020603050405020304" pitchFamily="18" charset="0"/>
              </a:rPr>
              <a:t>Cost your business more</a:t>
            </a:r>
          </a:p>
          <a:p>
            <a:pPr marL="0" lvl="1">
              <a:spcAft>
                <a:spcPts val="600"/>
              </a:spcAft>
            </a:pPr>
            <a:r>
              <a:rPr lang="en-US" sz="1000" dirty="0">
                <a:solidFill>
                  <a:schemeClr val="tx1">
                    <a:lumMod val="90000"/>
                    <a:lumOff val="10000"/>
                  </a:schemeClr>
                </a:solidFill>
              </a:rPr>
              <a:t>PCs older than 4 years </a:t>
            </a:r>
            <a:r>
              <a:rPr lang="en-US" sz="1000" dirty="0">
                <a:solidFill>
                  <a:srgbClr val="2B251D"/>
                </a:solidFill>
              </a:rPr>
              <a:t>can</a:t>
            </a:r>
            <a:r>
              <a:rPr lang="en-US" sz="1000" dirty="0">
                <a:solidFill>
                  <a:srgbClr val="FF0000"/>
                </a:solidFill>
              </a:rPr>
              <a:t> </a:t>
            </a:r>
            <a:r>
              <a:rPr lang="en-US" sz="1000" dirty="0">
                <a:solidFill>
                  <a:schemeClr val="tx1">
                    <a:lumMod val="90000"/>
                    <a:lumOff val="10000"/>
                  </a:schemeClr>
                </a:solidFill>
              </a:rPr>
              <a:t>cost </a:t>
            </a:r>
            <a:r>
              <a:rPr lang="en-US" sz="1000" b="1" dirty="0"/>
              <a:t>1.5x</a:t>
            </a:r>
            <a:r>
              <a:rPr lang="en-US" sz="1000" dirty="0"/>
              <a:t> </a:t>
            </a:r>
            <a:r>
              <a:rPr lang="en-US" sz="1000" b="1" dirty="0"/>
              <a:t>more in repairs </a:t>
            </a:r>
            <a:r>
              <a:rPr lang="en-US" sz="1000" dirty="0">
                <a:solidFill>
                  <a:schemeClr val="tx1">
                    <a:lumMod val="90000"/>
                    <a:lumOff val="10000"/>
                  </a:schemeClr>
                </a:solidFill>
              </a:rPr>
              <a:t>and, </a:t>
            </a:r>
            <a:br>
              <a:rPr lang="en-US" sz="1000" dirty="0">
                <a:latin typeface="+mn-ea"/>
                <a:cs typeface="+mn-ea"/>
              </a:rPr>
            </a:br>
            <a:r>
              <a:rPr lang="en-US" sz="1000" dirty="0">
                <a:solidFill>
                  <a:schemeClr val="tx1">
                    <a:lumMod val="90000"/>
                    <a:lumOff val="10000"/>
                  </a:schemeClr>
                </a:solidFill>
              </a:rPr>
              <a:t>on average, an additional </a:t>
            </a:r>
            <a:r>
              <a:rPr lang="en-US" sz="1000" b="1" dirty="0"/>
              <a:t>$426/year </a:t>
            </a:r>
            <a:r>
              <a:rPr lang="en-US" sz="1000" dirty="0">
                <a:solidFill>
                  <a:schemeClr val="tx1">
                    <a:lumMod val="90000"/>
                    <a:lumOff val="10000"/>
                  </a:schemeClr>
                </a:solidFill>
              </a:rPr>
              <a:t>in total maintenance costs.</a:t>
            </a:r>
            <a:r>
              <a:rPr lang="en-US" sz="1000" baseline="30000" dirty="0">
                <a:solidFill>
                  <a:schemeClr val="tx1">
                    <a:lumMod val="90000"/>
                    <a:lumOff val="10000"/>
                  </a:schemeClr>
                </a:solidFill>
              </a:rPr>
              <a:t>1</a:t>
            </a:r>
            <a:r>
              <a:rPr lang="en-US" sz="1000" dirty="0">
                <a:solidFill>
                  <a:schemeClr val="tx1">
                    <a:lumMod val="90000"/>
                    <a:lumOff val="10000"/>
                  </a:schemeClr>
                </a:solidFill>
              </a:rPr>
              <a:t> </a:t>
            </a:r>
          </a:p>
          <a:p>
            <a:pPr marL="0" lvl="1"/>
            <a:r>
              <a:rPr lang="en-US" sz="1400" spc="-30" dirty="0">
                <a:solidFill>
                  <a:schemeClr val="accent1"/>
                </a:solidFill>
                <a:latin typeface="+mj-lt"/>
                <a:cs typeface="Times New Roman" panose="02020603050405020304" pitchFamily="18" charset="0"/>
              </a:rPr>
              <a:t>Decrease productivity</a:t>
            </a:r>
          </a:p>
          <a:p>
            <a:pPr marL="0" lvl="1">
              <a:spcAft>
                <a:spcPts val="600"/>
              </a:spcAft>
            </a:pPr>
            <a:r>
              <a:rPr lang="en-US" sz="1000" dirty="0">
                <a:solidFill>
                  <a:schemeClr val="tx1">
                    <a:lumMod val="90000"/>
                    <a:lumOff val="10000"/>
                  </a:schemeClr>
                </a:solidFill>
              </a:rPr>
              <a:t>A PC just older than 4 years is 200% more likely to be repaired, resulting </a:t>
            </a:r>
            <a:br>
              <a:rPr lang="en-US" sz="1000" dirty="0">
                <a:solidFill>
                  <a:schemeClr val="tx1">
                    <a:lumMod val="90000"/>
                    <a:lumOff val="10000"/>
                  </a:schemeClr>
                </a:solidFill>
              </a:rPr>
            </a:br>
            <a:r>
              <a:rPr lang="en-US" sz="1000" dirty="0">
                <a:solidFill>
                  <a:schemeClr val="tx1">
                    <a:lumMod val="90000"/>
                    <a:lumOff val="10000"/>
                  </a:schemeClr>
                </a:solidFill>
              </a:rPr>
              <a:t>in 48 hours of time lost </a:t>
            </a:r>
            <a:r>
              <a:rPr lang="en-US" sz="1000" b="1" dirty="0"/>
              <a:t>in productive hours.</a:t>
            </a:r>
            <a:r>
              <a:rPr lang="en-US" sz="1000" baseline="30000" dirty="0"/>
              <a:t>1</a:t>
            </a:r>
            <a:r>
              <a:rPr lang="en-US" sz="1000" b="1" dirty="0"/>
              <a:t> </a:t>
            </a:r>
            <a:r>
              <a:rPr lang="en-US" sz="1000" dirty="0">
                <a:solidFill>
                  <a:schemeClr val="tx1">
                    <a:lumMod val="90000"/>
                    <a:lumOff val="10000"/>
                  </a:schemeClr>
                </a:solidFill>
              </a:rPr>
              <a:t>Not to mention, older PCs </a:t>
            </a:r>
            <a:br>
              <a:rPr lang="en-US" sz="1000" dirty="0">
                <a:solidFill>
                  <a:schemeClr val="tx1">
                    <a:lumMod val="90000"/>
                    <a:lumOff val="10000"/>
                  </a:schemeClr>
                </a:solidFill>
              </a:rPr>
            </a:br>
            <a:r>
              <a:rPr lang="en-US" sz="1000" dirty="0">
                <a:solidFill>
                  <a:schemeClr val="tx1">
                    <a:lumMod val="90000"/>
                    <a:lumOff val="10000"/>
                  </a:schemeClr>
                </a:solidFill>
              </a:rPr>
              <a:t>can only run about 5 applications simultaneously without </a:t>
            </a:r>
            <a:br>
              <a:rPr lang="en-US" sz="1600" dirty="0">
                <a:latin typeface="+mn-ea"/>
                <a:cs typeface="+mn-ea"/>
              </a:rPr>
            </a:br>
            <a:r>
              <a:rPr lang="en-US" sz="1000" dirty="0">
                <a:solidFill>
                  <a:schemeClr val="tx1">
                    <a:lumMod val="90000"/>
                    <a:lumOff val="10000"/>
                  </a:schemeClr>
                </a:solidFill>
              </a:rPr>
              <a:t>performance degradation, while newer PCs can easily run 8 or more.</a:t>
            </a:r>
            <a:r>
              <a:rPr lang="en-US" sz="1000" baseline="30000" dirty="0">
                <a:solidFill>
                  <a:schemeClr val="tx1">
                    <a:lumMod val="90000"/>
                    <a:lumOff val="10000"/>
                  </a:schemeClr>
                </a:solidFill>
              </a:rPr>
              <a:t>1</a:t>
            </a:r>
            <a:endParaRPr lang="en-US" sz="1000" b="1" dirty="0">
              <a:solidFill>
                <a:schemeClr val="tx1">
                  <a:lumMod val="90000"/>
                  <a:lumOff val="10000"/>
                </a:schemeClr>
              </a:solidFill>
            </a:endParaRPr>
          </a:p>
          <a:p>
            <a:pPr marL="0" lvl="1"/>
            <a:r>
              <a:rPr lang="en-US" sz="1400" spc="-30" dirty="0">
                <a:solidFill>
                  <a:schemeClr val="accent1"/>
                </a:solidFill>
                <a:latin typeface="+mj-lt"/>
                <a:cs typeface="Times New Roman" panose="02020603050405020304" pitchFamily="18" charset="0"/>
              </a:rPr>
              <a:t>Limit performance</a:t>
            </a:r>
          </a:p>
          <a:p>
            <a:pPr>
              <a:spcAft>
                <a:spcPts val="600"/>
              </a:spcAft>
            </a:pPr>
            <a:r>
              <a:rPr lang="en-US" sz="1000" dirty="0">
                <a:solidFill>
                  <a:schemeClr val="tx1">
                    <a:lumMod val="90000"/>
                    <a:lumOff val="10000"/>
                  </a:schemeClr>
                </a:solidFill>
              </a:rPr>
              <a:t>Windows 10 devices have up to </a:t>
            </a:r>
            <a:r>
              <a:rPr lang="en-US" sz="1000" b="1" dirty="0"/>
              <a:t>2.5x better performance,</a:t>
            </a:r>
            <a:r>
              <a:rPr lang="en-US" sz="1000" baseline="30000" dirty="0"/>
              <a:t>2</a:t>
            </a:r>
            <a:r>
              <a:rPr lang="en-US" sz="1000" dirty="0"/>
              <a:t> </a:t>
            </a:r>
            <a:r>
              <a:rPr lang="en-US" sz="1000" b="1" dirty="0"/>
              <a:t>3x longer </a:t>
            </a:r>
            <a:br>
              <a:rPr lang="en-US" sz="1000" b="1" dirty="0">
                <a:latin typeface="+mn-ea"/>
                <a:cs typeface="+mn-ea"/>
              </a:rPr>
            </a:br>
            <a:r>
              <a:rPr lang="en-US" sz="1000" b="1" dirty="0"/>
              <a:t>battery life</a:t>
            </a:r>
            <a:r>
              <a:rPr lang="en-US" sz="1000" dirty="0"/>
              <a:t>,</a:t>
            </a:r>
            <a:r>
              <a:rPr lang="en-US" sz="1000" baseline="30000" dirty="0"/>
              <a:t>3</a:t>
            </a:r>
            <a:r>
              <a:rPr lang="en-US" sz="1000" dirty="0">
                <a:solidFill>
                  <a:schemeClr val="tx1">
                    <a:lumMod val="90000"/>
                    <a:lumOff val="10000"/>
                  </a:schemeClr>
                </a:solidFill>
              </a:rPr>
              <a:t> and wake up from sleep mode </a:t>
            </a:r>
            <a:r>
              <a:rPr lang="en-US" sz="1000" b="1" dirty="0"/>
              <a:t>4x faster</a:t>
            </a:r>
            <a:r>
              <a:rPr lang="en-US" sz="1000" baseline="30000" dirty="0"/>
              <a:t>4</a:t>
            </a:r>
            <a:r>
              <a:rPr lang="en-US" sz="1000" b="1" dirty="0"/>
              <a:t> </a:t>
            </a:r>
            <a:r>
              <a:rPr lang="en-US" sz="1000" dirty="0">
                <a:solidFill>
                  <a:schemeClr val="tx1">
                    <a:lumMod val="90000"/>
                    <a:lumOff val="10000"/>
                  </a:schemeClr>
                </a:solidFill>
              </a:rPr>
              <a:t>than a 5-year-old Windows laptop.</a:t>
            </a:r>
          </a:p>
          <a:p>
            <a:pPr marL="0" lvl="1"/>
            <a:r>
              <a:rPr lang="en-US" sz="1400" spc="-30" dirty="0">
                <a:solidFill>
                  <a:schemeClr val="accent1"/>
                </a:solidFill>
                <a:latin typeface="+mj-lt"/>
                <a:cs typeface="Times New Roman" panose="02020603050405020304" pitchFamily="18" charset="0"/>
              </a:rPr>
              <a:t>Put your business at risk</a:t>
            </a:r>
          </a:p>
          <a:p>
            <a:r>
              <a:rPr lang="en-US" sz="1000" dirty="0">
                <a:solidFill>
                  <a:schemeClr val="tx1">
                    <a:lumMod val="90000"/>
                    <a:lumOff val="10000"/>
                  </a:schemeClr>
                </a:solidFill>
              </a:rPr>
              <a:t>More than </a:t>
            </a:r>
            <a:r>
              <a:rPr lang="en-US" sz="1000" b="1" dirty="0"/>
              <a:t>50% of small businesses have suffered a data breach or cyberattack,</a:t>
            </a:r>
            <a:r>
              <a:rPr lang="en-US" sz="1000" b="1" baseline="30000" dirty="0"/>
              <a:t>5</a:t>
            </a:r>
            <a:r>
              <a:rPr lang="en-US" sz="1000" dirty="0"/>
              <a:t> </a:t>
            </a:r>
            <a:r>
              <a:rPr lang="en-US" sz="1000" dirty="0">
                <a:solidFill>
                  <a:schemeClr val="tx1">
                    <a:lumMod val="90000"/>
                    <a:lumOff val="10000"/>
                  </a:schemeClr>
                </a:solidFill>
              </a:rPr>
              <a:t>averaging </a:t>
            </a:r>
            <a:r>
              <a:rPr lang="en-US" sz="1000" b="1" dirty="0"/>
              <a:t>more than US $84,000 per breach</a:t>
            </a:r>
            <a:r>
              <a:rPr lang="en-US" sz="1000" dirty="0"/>
              <a:t>.</a:t>
            </a:r>
            <a:r>
              <a:rPr lang="en-US" sz="1000" baseline="30000" dirty="0"/>
              <a:t>6</a:t>
            </a:r>
            <a:r>
              <a:rPr lang="en-US" sz="1000" dirty="0">
                <a:solidFill>
                  <a:schemeClr val="tx1">
                    <a:lumMod val="90000"/>
                    <a:lumOff val="10000"/>
                  </a:schemeClr>
                </a:solidFill>
              </a:rPr>
              <a:t> Hardware-enabled features in modern PCs help you be more secure from power on to power off. For example, technologies like UEFI (Unified Extensible Firmware Interface) and ELAM (Early Load Anti-Malware) make sure only healthy, certified programs can start during the boot process.</a:t>
            </a:r>
            <a:r>
              <a:rPr lang="en-US" sz="1000" baseline="30000" dirty="0">
                <a:solidFill>
                  <a:schemeClr val="tx1">
                    <a:lumMod val="90000"/>
                    <a:lumOff val="10000"/>
                  </a:schemeClr>
                </a:solidFill>
              </a:rPr>
              <a:t>7</a:t>
            </a:r>
            <a:endParaRPr lang="en-US" sz="1000" dirty="0">
              <a:solidFill>
                <a:schemeClr val="tx1">
                  <a:lumMod val="90000"/>
                  <a:lumOff val="10000"/>
                </a:schemeClr>
              </a:solidFill>
            </a:endParaRPr>
          </a:p>
        </p:txBody>
      </p:sp>
      <p:cxnSp>
        <p:nvCxnSpPr>
          <p:cNvPr id="19" name="Straight Connector 18">
            <a:extLst>
              <a:ext uri="{FF2B5EF4-FFF2-40B4-BE49-F238E27FC236}">
                <a16:creationId xmlns:a16="http://schemas.microsoft.com/office/drawing/2014/main" id="{FF456273-A743-4C01-9952-43FEBE1065D5}"/>
              </a:ext>
            </a:extLst>
          </p:cNvPr>
          <p:cNvCxnSpPr>
            <a:cxnSpLocks/>
          </p:cNvCxnSpPr>
          <p:nvPr/>
        </p:nvCxnSpPr>
        <p:spPr>
          <a:xfrm>
            <a:off x="389156" y="8014908"/>
            <a:ext cx="1820863" cy="0"/>
          </a:xfrm>
          <a:prstGeom prst="line">
            <a:avLst/>
          </a:prstGeom>
          <a:ln w="12700" cap="rnd">
            <a:solidFill>
              <a:schemeClr val="accent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3853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ACF849F-9788-468B-A515-DB3FD9D8EAB5}"/>
              </a:ext>
            </a:extLst>
          </p:cNvPr>
          <p:cNvSpPr/>
          <p:nvPr/>
        </p:nvSpPr>
        <p:spPr bwMode="auto">
          <a:xfrm>
            <a:off x="389156" y="6019800"/>
            <a:ext cx="7002244" cy="1200150"/>
          </a:xfrm>
          <a:prstGeom prst="rect">
            <a:avLst/>
          </a:prstGeom>
          <a:solidFill>
            <a:schemeClr val="bg2">
              <a:lumMod val="95000"/>
            </a:schemeClr>
          </a:solidFill>
          <a:ln w="12700" cap="rnd">
            <a:no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1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8" name="Group 17"/>
          <p:cNvGrpSpPr/>
          <p:nvPr/>
        </p:nvGrpSpPr>
        <p:grpSpPr>
          <a:xfrm>
            <a:off x="5480716" y="2568723"/>
            <a:ext cx="2291684" cy="2059367"/>
            <a:chOff x="6663331" y="1244581"/>
            <a:chExt cx="5906581" cy="5307806"/>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a:ext>
              </a:extLst>
            </a:blip>
            <a:srcRect r="4657"/>
            <a:stretch/>
          </p:blipFill>
          <p:spPr>
            <a:xfrm>
              <a:off x="8264830" y="1877015"/>
              <a:ext cx="4305082" cy="2538490"/>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a:ext>
              </a:extLst>
            </a:blip>
            <a:srcRect r="23495"/>
            <a:stretch/>
          </p:blipFill>
          <p:spPr>
            <a:xfrm>
              <a:off x="6663331" y="1244581"/>
              <a:ext cx="5906580" cy="5307806"/>
            </a:xfrm>
            <a:prstGeom prst="rect">
              <a:avLst/>
            </a:prstGeom>
          </p:spPr>
        </p:pic>
      </p:grpSp>
      <p:sp>
        <p:nvSpPr>
          <p:cNvPr id="23" name="Rectangle 22">
            <a:extLst>
              <a:ext uri="{FF2B5EF4-FFF2-40B4-BE49-F238E27FC236}">
                <a16:creationId xmlns:a16="http://schemas.microsoft.com/office/drawing/2014/main" id="{F88AD1D7-909E-4BD0-9BA9-5B5A7A1F51E9}"/>
              </a:ext>
            </a:extLst>
          </p:cNvPr>
          <p:cNvSpPr/>
          <p:nvPr/>
        </p:nvSpPr>
        <p:spPr bwMode="auto">
          <a:xfrm>
            <a:off x="0" y="0"/>
            <a:ext cx="7772400" cy="14876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a:extLst>
              <a:ext uri="{FF2B5EF4-FFF2-40B4-BE49-F238E27FC236}">
                <a16:creationId xmlns:a16="http://schemas.microsoft.com/office/drawing/2014/main" id="{302FA4CB-AC0E-4086-B1FF-EE2C863326BF}"/>
              </a:ext>
            </a:extLst>
          </p:cNvPr>
          <p:cNvSpPr/>
          <p:nvPr/>
        </p:nvSpPr>
        <p:spPr bwMode="auto">
          <a:xfrm>
            <a:off x="0" y="1489744"/>
            <a:ext cx="7772400" cy="46188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latin typeface="Segoe UI"/>
              <a:cs typeface="Segoe UI" pitchFamily="34" charset="0"/>
            </a:endParaRPr>
          </a:p>
        </p:txBody>
      </p:sp>
      <p:sp>
        <p:nvSpPr>
          <p:cNvPr id="5" name="Rectangle 4"/>
          <p:cNvSpPr/>
          <p:nvPr/>
        </p:nvSpPr>
        <p:spPr>
          <a:xfrm>
            <a:off x="392113" y="4056753"/>
            <a:ext cx="6572213" cy="903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en-US" sz="950" b="1" dirty="0">
                <a:solidFill>
                  <a:schemeClr val="accent1"/>
                </a:solidFill>
              </a:rPr>
              <a:t>Protect what you’ve built. </a:t>
            </a:r>
            <a:r>
              <a:rPr lang="en-US" sz="820" b="1" dirty="0">
                <a:solidFill>
                  <a:schemeClr val="tx1"/>
                </a:solidFill>
              </a:rPr>
              <a:t>Security events requiring IT remediation are reduced or avoided by </a:t>
            </a:r>
            <a:br>
              <a:rPr lang="en-US" sz="820" b="1" dirty="0">
                <a:solidFill>
                  <a:schemeClr val="tx1"/>
                </a:solidFill>
              </a:rPr>
            </a:br>
            <a:r>
              <a:rPr lang="en-US" sz="820" b="1" dirty="0">
                <a:solidFill>
                  <a:schemeClr val="tx1"/>
                </a:solidFill>
              </a:rPr>
              <a:t>up to 33% with Windows 10.</a:t>
            </a:r>
            <a:r>
              <a:rPr lang="en-US" sz="820" b="1" baseline="30000" dirty="0">
                <a:solidFill>
                  <a:schemeClr val="tx1"/>
                </a:solidFill>
              </a:rPr>
              <a:t>5</a:t>
            </a:r>
            <a:r>
              <a:rPr lang="en-US" sz="820" baseline="30000" dirty="0">
                <a:solidFill>
                  <a:schemeClr val="tx1">
                    <a:lumMod val="90000"/>
                    <a:lumOff val="10000"/>
                  </a:schemeClr>
                </a:solidFill>
              </a:rPr>
              <a:t> </a:t>
            </a:r>
            <a:r>
              <a:rPr lang="en-US" sz="820" dirty="0">
                <a:solidFill>
                  <a:schemeClr val="tx1">
                    <a:lumMod val="90000"/>
                    <a:lumOff val="10000"/>
                  </a:schemeClr>
                </a:solidFill>
              </a:rPr>
              <a:t>Windows 10 Pro has built-in defenses against modern security threats </a:t>
            </a:r>
            <a:br>
              <a:rPr lang="en-US" sz="820" dirty="0">
                <a:solidFill>
                  <a:schemeClr val="tx1">
                    <a:lumMod val="90000"/>
                    <a:lumOff val="10000"/>
                  </a:schemeClr>
                </a:solidFill>
              </a:rPr>
            </a:br>
            <a:r>
              <a:rPr lang="en-US" sz="820" dirty="0">
                <a:solidFill>
                  <a:schemeClr val="tx1">
                    <a:lumMod val="90000"/>
                    <a:lumOff val="10000"/>
                  </a:schemeClr>
                </a:solidFill>
              </a:rPr>
              <a:t>and always-up-to-date protections</a:t>
            </a:r>
            <a:r>
              <a:rPr lang="en-US" sz="820" baseline="30000" dirty="0">
                <a:solidFill>
                  <a:schemeClr val="tx1">
                    <a:lumMod val="90000"/>
                    <a:lumOff val="10000"/>
                  </a:schemeClr>
                </a:solidFill>
              </a:rPr>
              <a:t>6</a:t>
            </a:r>
            <a:r>
              <a:rPr lang="en-US" sz="820" dirty="0">
                <a:solidFill>
                  <a:schemeClr val="tx1">
                    <a:lumMod val="90000"/>
                    <a:lumOff val="10000"/>
                  </a:schemeClr>
                </a:solidFill>
              </a:rPr>
              <a:t> for your information and device, no matter where you or your team work. </a:t>
            </a:r>
            <a:endParaRPr lang="en-US" sz="820" baseline="30000" dirty="0">
              <a:solidFill>
                <a:schemeClr val="tx1">
                  <a:lumMod val="90000"/>
                  <a:lumOff val="10000"/>
                </a:schemeClr>
              </a:solidFill>
            </a:endParaRPr>
          </a:p>
          <a:p>
            <a:pPr marL="117475" indent="-117475">
              <a:buFont typeface="Arial" panose="020B0604020202020204" pitchFamily="34" charset="0"/>
              <a:buChar char="•"/>
            </a:pPr>
            <a:r>
              <a:rPr lang="en-US" sz="820" dirty="0">
                <a:solidFill>
                  <a:schemeClr val="tx1">
                    <a:lumMod val="90000"/>
                    <a:lumOff val="10000"/>
                  </a:schemeClr>
                </a:solidFill>
              </a:rPr>
              <a:t>Sign in with your face or your fingerprint with Windows Hello</a:t>
            </a:r>
            <a:r>
              <a:rPr lang="en-US" sz="820" baseline="30000" dirty="0">
                <a:solidFill>
                  <a:schemeClr val="tx1">
                    <a:lumMod val="90000"/>
                    <a:lumOff val="10000"/>
                  </a:schemeClr>
                </a:solidFill>
              </a:rPr>
              <a:t>7</a:t>
            </a:r>
          </a:p>
          <a:p>
            <a:pPr marL="117475" indent="-117475">
              <a:buFont typeface="Arial" panose="020B0604020202020204" pitchFamily="34" charset="0"/>
              <a:buChar char="•"/>
            </a:pPr>
            <a:r>
              <a:rPr lang="en-US" sz="820" dirty="0">
                <a:solidFill>
                  <a:schemeClr val="tx1">
                    <a:lumMod val="90000"/>
                    <a:lumOff val="10000"/>
                  </a:schemeClr>
                </a:solidFill>
              </a:rPr>
              <a:t>Get protection against business information loss even when a device is lost or stolen with BitLocker and </a:t>
            </a:r>
            <a:r>
              <a:rPr lang="en-US" sz="820" dirty="0" err="1">
                <a:solidFill>
                  <a:schemeClr val="tx1">
                    <a:lumMod val="90000"/>
                    <a:lumOff val="10000"/>
                  </a:schemeClr>
                </a:solidFill>
              </a:rPr>
              <a:t>Bitlocker</a:t>
            </a:r>
            <a:r>
              <a:rPr lang="en-US" sz="820" dirty="0">
                <a:solidFill>
                  <a:schemeClr val="tx1">
                    <a:lumMod val="90000"/>
                    <a:lumOff val="10000"/>
                  </a:schemeClr>
                </a:solidFill>
              </a:rPr>
              <a:t> To Go</a:t>
            </a:r>
          </a:p>
          <a:p>
            <a:pPr marL="117475" indent="-117475">
              <a:buFont typeface="Arial" panose="020B0604020202020204" pitchFamily="34" charset="0"/>
              <a:buChar char="•"/>
            </a:pPr>
            <a:r>
              <a:rPr lang="en-US" sz="820" dirty="0">
                <a:solidFill>
                  <a:schemeClr val="tx1">
                    <a:lumMod val="90000"/>
                    <a:lumOff val="10000"/>
                  </a:schemeClr>
                </a:solidFill>
              </a:rPr>
              <a:t>Prevent unauthorized business information sharing with Windows Information Protection</a:t>
            </a:r>
            <a:r>
              <a:rPr lang="en-US" sz="820" baseline="30000" dirty="0">
                <a:solidFill>
                  <a:schemeClr val="tx1">
                    <a:lumMod val="90000"/>
                    <a:lumOff val="10000"/>
                  </a:schemeClr>
                </a:solidFill>
              </a:rPr>
              <a:t>8</a:t>
            </a:r>
            <a:endParaRPr lang="en-US" sz="820" dirty="0">
              <a:solidFill>
                <a:schemeClr val="tx1">
                  <a:lumMod val="90000"/>
                  <a:lumOff val="10000"/>
                </a:schemeClr>
              </a:solidFill>
            </a:endParaRPr>
          </a:p>
          <a:p>
            <a:pPr marL="117475" indent="-117475">
              <a:buFont typeface="Arial" panose="020B0604020202020204" pitchFamily="34" charset="0"/>
              <a:buChar char="•"/>
            </a:pPr>
            <a:r>
              <a:rPr lang="en-US" sz="820" dirty="0">
                <a:solidFill>
                  <a:schemeClr val="tx1">
                    <a:lumMod val="90000"/>
                    <a:lumOff val="10000"/>
                  </a:schemeClr>
                </a:solidFill>
              </a:rPr>
              <a:t>Help safeguard against modern malware threats with Windows Defender Antivirus</a:t>
            </a:r>
          </a:p>
        </p:txBody>
      </p:sp>
      <p:sp>
        <p:nvSpPr>
          <p:cNvPr id="7" name="Rectangle 6"/>
          <p:cNvSpPr/>
          <p:nvPr/>
        </p:nvSpPr>
        <p:spPr>
          <a:xfrm>
            <a:off x="386531" y="2699108"/>
            <a:ext cx="5493274"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en-US" sz="950" b="1" dirty="0">
                <a:solidFill>
                  <a:schemeClr val="accent1"/>
                </a:solidFill>
              </a:rPr>
              <a:t>Get more done. </a:t>
            </a:r>
            <a:r>
              <a:rPr lang="en-US" sz="820" b="1" dirty="0">
                <a:solidFill>
                  <a:schemeClr val="tx1">
                    <a:lumMod val="90000"/>
                    <a:lumOff val="10000"/>
                  </a:schemeClr>
                </a:solidFill>
              </a:rPr>
              <a:t>With Windows 10, new 8th Gen Intel® Core ™ </a:t>
            </a:r>
            <a:r>
              <a:rPr lang="en-US" sz="820" b="1" dirty="0" err="1">
                <a:solidFill>
                  <a:schemeClr val="tx1">
                    <a:lumMod val="90000"/>
                    <a:lumOff val="10000"/>
                  </a:schemeClr>
                </a:solidFill>
              </a:rPr>
              <a:t>vPro</a:t>
            </a:r>
            <a:r>
              <a:rPr lang="en-US" sz="820" b="1" dirty="0">
                <a:solidFill>
                  <a:schemeClr val="tx1">
                    <a:lumMod val="90000"/>
                    <a:lumOff val="10000"/>
                  </a:schemeClr>
                </a:solidFill>
              </a:rPr>
              <a:t>™ processor-based devices provide up to 2.1 times faster multi-tasking for seamless performance when working with applications simultaneously</a:t>
            </a:r>
            <a:r>
              <a:rPr lang="en-US" sz="820" dirty="0">
                <a:solidFill>
                  <a:schemeClr val="tx1">
                    <a:lumMod val="90000"/>
                    <a:lumOff val="10000"/>
                  </a:schemeClr>
                </a:solidFill>
              </a:rPr>
              <a:t>.</a:t>
            </a:r>
            <a:r>
              <a:rPr lang="en-US" sz="820" b="1" baseline="30000" dirty="0">
                <a:solidFill>
                  <a:schemeClr val="tx1">
                    <a:lumMod val="90000"/>
                    <a:lumOff val="10000"/>
                  </a:schemeClr>
                </a:solidFill>
              </a:rPr>
              <a:t>1</a:t>
            </a:r>
            <a:r>
              <a:rPr lang="en-US" sz="820" dirty="0">
                <a:solidFill>
                  <a:schemeClr val="tx1">
                    <a:lumMod val="90000"/>
                    <a:lumOff val="10000"/>
                  </a:schemeClr>
                </a:solidFill>
              </a:rPr>
              <a:t> And Windows 10 Pro devices help you do more in ways older devices cannot. </a:t>
            </a:r>
          </a:p>
          <a:p>
            <a:pPr marL="117475" indent="-117475">
              <a:buFont typeface="Arial" panose="020B0604020202020204" pitchFamily="34" charset="0"/>
              <a:buChar char="•"/>
            </a:pPr>
            <a:r>
              <a:rPr lang="en-US" sz="820" dirty="0">
                <a:solidFill>
                  <a:schemeClr val="tx1">
                    <a:lumMod val="90000"/>
                    <a:lumOff val="10000"/>
                  </a:schemeClr>
                </a:solidFill>
              </a:rPr>
              <a:t>Use your laptop like a tablet or your tablet like a laptop with Tablet Mode</a:t>
            </a:r>
            <a:r>
              <a:rPr lang="en-US" sz="820" baseline="30000" dirty="0">
                <a:solidFill>
                  <a:schemeClr val="tx1">
                    <a:lumMod val="90000"/>
                    <a:lumOff val="10000"/>
                  </a:schemeClr>
                </a:solidFill>
              </a:rPr>
              <a:t>2</a:t>
            </a:r>
          </a:p>
          <a:p>
            <a:pPr marL="117475" indent="-117475">
              <a:buFont typeface="Arial" panose="020B0604020202020204" pitchFamily="34" charset="0"/>
              <a:buChar char="•"/>
            </a:pPr>
            <a:r>
              <a:rPr lang="en-US" sz="820" dirty="0">
                <a:solidFill>
                  <a:schemeClr val="tx1">
                    <a:lumMod val="90000"/>
                    <a:lumOff val="10000"/>
                  </a:schemeClr>
                </a:solidFill>
              </a:rPr>
              <a:t>Interact with your device however you want, with voice, gesture, pen, touch, or keyboard and mouse</a:t>
            </a:r>
            <a:r>
              <a:rPr lang="en-US" sz="820" baseline="30000" dirty="0">
                <a:solidFill>
                  <a:schemeClr val="tx1">
                    <a:lumMod val="90000"/>
                    <a:lumOff val="10000"/>
                  </a:schemeClr>
                </a:solidFill>
              </a:rPr>
              <a:t>2</a:t>
            </a:r>
            <a:r>
              <a:rPr lang="en-US" sz="820" dirty="0">
                <a:solidFill>
                  <a:schemeClr val="tx1">
                    <a:lumMod val="90000"/>
                    <a:lumOff val="10000"/>
                  </a:schemeClr>
                </a:solidFill>
              </a:rPr>
              <a:t> </a:t>
            </a:r>
          </a:p>
          <a:p>
            <a:pPr marL="117475" indent="-117475">
              <a:buFont typeface="Arial" panose="020B0604020202020204" pitchFamily="34" charset="0"/>
              <a:buChar char="•"/>
            </a:pPr>
            <a:r>
              <a:rPr lang="en-US" sz="820" dirty="0">
                <a:solidFill>
                  <a:schemeClr val="tx1">
                    <a:lumMod val="90000"/>
                    <a:lumOff val="10000"/>
                  </a:schemeClr>
                </a:solidFill>
              </a:rPr>
              <a:t>Capture notes at the speed of thought without being logged in,</a:t>
            </a:r>
            <a:r>
              <a:rPr lang="en-US" sz="820" baseline="30000" dirty="0">
                <a:solidFill>
                  <a:schemeClr val="tx1">
                    <a:lumMod val="90000"/>
                    <a:lumOff val="10000"/>
                  </a:schemeClr>
                </a:solidFill>
              </a:rPr>
              <a:t>3</a:t>
            </a:r>
            <a:r>
              <a:rPr lang="en-US" sz="820" dirty="0">
                <a:solidFill>
                  <a:schemeClr val="tx1">
                    <a:lumMod val="90000"/>
                    <a:lumOff val="10000"/>
                  </a:schemeClr>
                </a:solidFill>
              </a:rPr>
              <a:t> using Windows Inking</a:t>
            </a:r>
            <a:r>
              <a:rPr lang="en-US" sz="820" baseline="30000" dirty="0">
                <a:solidFill>
                  <a:schemeClr val="tx1">
                    <a:lumMod val="90000"/>
                    <a:lumOff val="10000"/>
                  </a:schemeClr>
                </a:solidFill>
              </a:rPr>
              <a:t>2</a:t>
            </a:r>
            <a:endParaRPr lang="en-US" sz="820" dirty="0">
              <a:solidFill>
                <a:schemeClr val="tx1">
                  <a:lumMod val="90000"/>
                  <a:lumOff val="10000"/>
                </a:schemeClr>
              </a:solidFill>
            </a:endParaRPr>
          </a:p>
          <a:p>
            <a:pPr marL="117475" indent="-117475">
              <a:buFont typeface="Arial" panose="020B0604020202020204" pitchFamily="34" charset="0"/>
              <a:buChar char="•"/>
            </a:pPr>
            <a:r>
              <a:rPr lang="en-US" sz="820" dirty="0">
                <a:solidFill>
                  <a:schemeClr val="tx1">
                    <a:lumMod val="90000"/>
                    <a:lumOff val="10000"/>
                  </a:schemeClr>
                </a:solidFill>
              </a:rPr>
              <a:t>Start faster and keep working longer with speedier wake up, faster processing speeds, and a long-lasting battery</a:t>
            </a:r>
          </a:p>
          <a:p>
            <a:pPr marL="117475" indent="-117475">
              <a:buFont typeface="Arial" panose="020B0604020202020204" pitchFamily="34" charset="0"/>
              <a:buChar char="•"/>
            </a:pPr>
            <a:r>
              <a:rPr lang="en-US" sz="820" dirty="0">
                <a:solidFill>
                  <a:schemeClr val="tx1">
                    <a:lumMod val="90000"/>
                    <a:lumOff val="10000"/>
                  </a:schemeClr>
                </a:solidFill>
              </a:rPr>
              <a:t>Get going right away, thanks to a familiar operating system such as the Start menu and Live tiles</a:t>
            </a:r>
          </a:p>
          <a:p>
            <a:pPr marL="117475" indent="-117475">
              <a:buFont typeface="Arial" panose="020B0604020202020204" pitchFamily="34" charset="0"/>
              <a:buChar char="•"/>
            </a:pPr>
            <a:r>
              <a:rPr lang="en-US" sz="820" dirty="0">
                <a:solidFill>
                  <a:schemeClr val="tx1">
                    <a:lumMod val="90000"/>
                    <a:lumOff val="10000"/>
                  </a:schemeClr>
                </a:solidFill>
              </a:rPr>
              <a:t>Use Cortana</a:t>
            </a:r>
            <a:r>
              <a:rPr lang="en-US" sz="820" baseline="30000" dirty="0">
                <a:solidFill>
                  <a:schemeClr val="tx1">
                    <a:lumMod val="90000"/>
                    <a:lumOff val="10000"/>
                  </a:schemeClr>
                </a:solidFill>
              </a:rPr>
              <a:t>4</a:t>
            </a:r>
            <a:r>
              <a:rPr lang="en-US" sz="820" dirty="0">
                <a:solidFill>
                  <a:schemeClr val="tx1">
                    <a:lumMod val="90000"/>
                    <a:lumOff val="10000"/>
                  </a:schemeClr>
                </a:solidFill>
              </a:rPr>
              <a:t> at work, your digital assistant to help you be more efficient</a:t>
            </a:r>
          </a:p>
          <a:p>
            <a:pPr marL="117475" indent="-117475">
              <a:spcAft>
                <a:spcPts val="1000"/>
              </a:spcAft>
              <a:buFont typeface="Arial" panose="020B0604020202020204" pitchFamily="34" charset="0"/>
              <a:buChar char="•"/>
            </a:pPr>
            <a:r>
              <a:rPr lang="en-US" sz="820" dirty="0">
                <a:solidFill>
                  <a:schemeClr val="tx1">
                    <a:lumMod val="90000"/>
                    <a:lumOff val="10000"/>
                  </a:schemeClr>
                </a:solidFill>
              </a:rPr>
              <a:t>Express ideas in all dimensions with Paint 3D</a:t>
            </a:r>
          </a:p>
        </p:txBody>
      </p:sp>
      <p:sp>
        <p:nvSpPr>
          <p:cNvPr id="9" name="Rectangle 8"/>
          <p:cNvSpPr/>
          <p:nvPr/>
        </p:nvSpPr>
        <p:spPr>
          <a:xfrm>
            <a:off x="392114" y="5557774"/>
            <a:ext cx="6827394" cy="256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6983" rIns="93967" bIns="46983" rtlCol="0" anchor="t">
            <a:spAutoFit/>
          </a:bodyPr>
          <a:lstStyle/>
          <a:p>
            <a:endParaRPr lang="en-US" sz="1050">
              <a:solidFill>
                <a:srgbClr val="5F5F5F"/>
              </a:solidFill>
            </a:endParaRPr>
          </a:p>
        </p:txBody>
      </p:sp>
      <p:sp>
        <p:nvSpPr>
          <p:cNvPr id="11" name="Rectangle 10"/>
          <p:cNvSpPr/>
          <p:nvPr/>
        </p:nvSpPr>
        <p:spPr>
          <a:xfrm>
            <a:off x="392113" y="5782643"/>
            <a:ext cx="6961187" cy="256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6983" rIns="93967" bIns="46983" rtlCol="0" anchor="t">
            <a:spAutoFit/>
          </a:bodyPr>
          <a:lstStyle/>
          <a:p>
            <a:endParaRPr lang="en-US" sz="1050">
              <a:solidFill>
                <a:srgbClr val="5F5F5F"/>
              </a:solidFill>
            </a:endParaRPr>
          </a:p>
        </p:txBody>
      </p:sp>
      <p:sp>
        <p:nvSpPr>
          <p:cNvPr id="4" name="Rectangle 3"/>
          <p:cNvSpPr/>
          <p:nvPr/>
        </p:nvSpPr>
        <p:spPr bwMode="auto">
          <a:xfrm>
            <a:off x="380951" y="7434092"/>
            <a:ext cx="7010449" cy="15004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gn="just"/>
            <a:r>
              <a:rPr lang="en-US" sz="750" b="1" baseline="30000" dirty="0">
                <a:solidFill>
                  <a:schemeClr val="tx1">
                    <a:lumMod val="90000"/>
                    <a:lumOff val="10000"/>
                  </a:schemeClr>
                </a:solidFill>
                <a:latin typeface="Segoe UI" panose="020B0502040204020203" pitchFamily="34" charset="0"/>
                <a:cs typeface="Segoe UI" panose="020B0502040204020203" pitchFamily="34" charset="0"/>
              </a:rPr>
              <a:t>1</a:t>
            </a:r>
            <a:r>
              <a:rPr lang="en-US" sz="750" dirty="0">
                <a:solidFill>
                  <a:schemeClr val="tx1">
                    <a:lumMod val="90000"/>
                    <a:lumOff val="10000"/>
                  </a:schemeClr>
                </a:solidFill>
                <a:latin typeface="Segoe UI" panose="020B0502040204020203" pitchFamily="34" charset="0"/>
                <a:cs typeface="Segoe UI" panose="020B0502040204020203" pitchFamily="34" charset="0"/>
              </a:rPr>
              <a:t>As measured by an overall score of </a:t>
            </a:r>
            <a:r>
              <a:rPr lang="en-US" sz="750" dirty="0" err="1">
                <a:solidFill>
                  <a:schemeClr val="tx1">
                    <a:lumMod val="90000"/>
                    <a:lumOff val="10000"/>
                  </a:schemeClr>
                </a:solidFill>
                <a:latin typeface="Segoe UI" panose="020B0502040204020203" pitchFamily="34" charset="0"/>
                <a:cs typeface="Segoe UI" panose="020B0502040204020203" pitchFamily="34" charset="0"/>
              </a:rPr>
              <a:t>SYSmark</a:t>
            </a:r>
            <a:r>
              <a:rPr lang="en-US" sz="750" dirty="0">
                <a:solidFill>
                  <a:schemeClr val="tx1">
                    <a:lumMod val="90000"/>
                    <a:lumOff val="10000"/>
                  </a:schemeClr>
                </a:solidFill>
                <a:latin typeface="Segoe UI" panose="020B0502040204020203" pitchFamily="34" charset="0"/>
                <a:cs typeface="Segoe UI" panose="020B0502040204020203" pitchFamily="34" charset="0"/>
              </a:rPr>
              <a:t>* 2014 vs. a 4-year-old commercial PC. Software and workloads used in performance tests may have been optimized for performance only on Intel microprocessors. Performance tests, such as </a:t>
            </a:r>
            <a:r>
              <a:rPr lang="en-US" sz="750" dirty="0" err="1">
                <a:solidFill>
                  <a:schemeClr val="tx1">
                    <a:lumMod val="90000"/>
                    <a:lumOff val="10000"/>
                  </a:schemeClr>
                </a:solidFill>
                <a:latin typeface="Segoe UI" panose="020B0502040204020203" pitchFamily="34" charset="0"/>
                <a:cs typeface="Segoe UI" panose="020B0502040204020203" pitchFamily="34" charset="0"/>
              </a:rPr>
              <a:t>SYSmark</a:t>
            </a:r>
            <a:r>
              <a:rPr lang="en-US" sz="750" dirty="0">
                <a:solidFill>
                  <a:schemeClr val="tx1">
                    <a:lumMod val="90000"/>
                    <a:lumOff val="10000"/>
                  </a:schemeClr>
                </a:solidFill>
                <a:latin typeface="Segoe UI" panose="020B0502040204020203" pitchFamily="34" charset="0"/>
                <a:cs typeface="Segoe UI" panose="020B0502040204020203" pitchFamily="34" charset="0"/>
              </a:rPr>
              <a:t> and </a:t>
            </a:r>
            <a:r>
              <a:rPr lang="en-US" sz="750" dirty="0" err="1">
                <a:solidFill>
                  <a:schemeClr val="tx1">
                    <a:lumMod val="90000"/>
                    <a:lumOff val="10000"/>
                  </a:schemeClr>
                </a:solidFill>
                <a:latin typeface="Segoe UI" panose="020B0502040204020203" pitchFamily="34" charset="0"/>
                <a:cs typeface="Segoe UI" panose="020B0502040204020203" pitchFamily="34" charset="0"/>
              </a:rPr>
              <a:t>MobileMark</a:t>
            </a:r>
            <a:r>
              <a:rPr lang="en-US" sz="750" dirty="0">
                <a:solidFill>
                  <a:schemeClr val="tx1">
                    <a:lumMod val="90000"/>
                    <a:lumOff val="10000"/>
                  </a:schemeClr>
                </a:solidFill>
                <a:latin typeface="Segoe UI" panose="020B0502040204020203" pitchFamily="34" charset="0"/>
                <a:cs typeface="Segoe UI" panose="020B0502040204020203" pitchFamily="34" charset="0"/>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complete information visit www.intel.com/benchmarks. The benchmark results reported above may need to be revised as additional testing is conducted. The results depend on the specific platform configurations and workloads utilized in the testing, and may not be applicable to any particular user’s components, computer system or workloads. The results are not necessarily representative of other benchmarks and other benchmark results may show greater or lesser impact from mitigations. to any particular user’s components). </a:t>
            </a:r>
            <a:r>
              <a:rPr lang="en-US" sz="750" b="1" baseline="30000" dirty="0">
                <a:solidFill>
                  <a:schemeClr val="tx1">
                    <a:lumMod val="90000"/>
                    <a:lumOff val="10000"/>
                  </a:schemeClr>
                </a:solidFill>
                <a:latin typeface="Segoe UI" panose="020B0502040204020203" pitchFamily="34" charset="0"/>
                <a:cs typeface="Segoe UI" panose="020B0502040204020203" pitchFamily="34" charset="0"/>
              </a:rPr>
              <a:t>2</a:t>
            </a:r>
            <a:r>
              <a:rPr lang="en-US" sz="750" dirty="0">
                <a:solidFill>
                  <a:schemeClr val="tx1">
                    <a:lumMod val="90000"/>
                    <a:lumOff val="10000"/>
                  </a:schemeClr>
                </a:solidFill>
                <a:latin typeface="Segoe UI" panose="020B0502040204020203" pitchFamily="34" charset="0"/>
                <a:cs typeface="Segoe UI" panose="020B0502040204020203" pitchFamily="34" charset="0"/>
              </a:rPr>
              <a:t>Device dependent. </a:t>
            </a:r>
            <a:r>
              <a:rPr lang="en-US" sz="750" b="1" baseline="30000" dirty="0">
                <a:solidFill>
                  <a:schemeClr val="tx1">
                    <a:lumMod val="90000"/>
                    <a:lumOff val="10000"/>
                  </a:schemeClr>
                </a:solidFill>
                <a:latin typeface="Segoe UI" panose="020B0502040204020203" pitchFamily="34" charset="0"/>
                <a:cs typeface="Segoe UI" panose="020B0502040204020203" pitchFamily="34" charset="0"/>
              </a:rPr>
              <a:t>3</a:t>
            </a:r>
            <a:r>
              <a:rPr lang="en-US" sz="750" dirty="0">
                <a:solidFill>
                  <a:schemeClr val="tx1">
                    <a:lumMod val="90000"/>
                    <a:lumOff val="10000"/>
                  </a:schemeClr>
                </a:solidFill>
                <a:latin typeface="Segoe UI" panose="020B0502040204020203" pitchFamily="34" charset="0"/>
                <a:cs typeface="Segoe UI" panose="020B0502040204020203" pitchFamily="34" charset="0"/>
              </a:rPr>
              <a:t>User must enable settings. </a:t>
            </a:r>
            <a:r>
              <a:rPr lang="en-US" sz="750" b="1" baseline="30000" dirty="0">
                <a:solidFill>
                  <a:schemeClr val="tx1">
                    <a:lumMod val="90000"/>
                    <a:lumOff val="10000"/>
                  </a:schemeClr>
                </a:solidFill>
                <a:latin typeface="Segoe UI" panose="020B0502040204020203" pitchFamily="34" charset="0"/>
                <a:cs typeface="Segoe UI" panose="020B0502040204020203" pitchFamily="34" charset="0"/>
              </a:rPr>
              <a:t>4</a:t>
            </a:r>
            <a:r>
              <a:rPr lang="en-US" sz="750" dirty="0">
                <a:solidFill>
                  <a:schemeClr val="tx1">
                    <a:lumMod val="90000"/>
                    <a:lumOff val="10000"/>
                  </a:schemeClr>
                </a:solidFill>
                <a:latin typeface="Segoe UI" panose="020B0502040204020203" pitchFamily="34" charset="0"/>
                <a:cs typeface="Segoe UI" panose="020B0502040204020203" pitchFamily="34" charset="0"/>
              </a:rPr>
              <a:t>Cortana available in select markets; experience may vary by region and device. </a:t>
            </a:r>
            <a:r>
              <a:rPr lang="en-US" sz="750" b="1" baseline="30000" dirty="0">
                <a:solidFill>
                  <a:schemeClr val="tx1">
                    <a:lumMod val="90000"/>
                    <a:lumOff val="10000"/>
                  </a:schemeClr>
                </a:solidFill>
                <a:latin typeface="Segoe UI" panose="020B0502040204020203" pitchFamily="34" charset="0"/>
                <a:cs typeface="Segoe UI" panose="020B0502040204020203" pitchFamily="34" charset="0"/>
              </a:rPr>
              <a:t>5</a:t>
            </a:r>
            <a:r>
              <a:rPr lang="en-US" sz="750" dirty="0">
                <a:solidFill>
                  <a:schemeClr val="tx1">
                    <a:lumMod val="90000"/>
                    <a:lumOff val="10000"/>
                  </a:schemeClr>
                </a:solidFill>
                <a:latin typeface="Segoe UI" panose="020B0502040204020203" pitchFamily="34" charset="0"/>
                <a:cs typeface="Segoe UI" panose="020B0502040204020203" pitchFamily="34" charset="0"/>
              </a:rPr>
              <a:t>Forrester, The Total Economic Impact™ of Microsoft Windows 10. </a:t>
            </a:r>
            <a:r>
              <a:rPr lang="en-US" sz="750" b="1" baseline="30000" dirty="0">
                <a:solidFill>
                  <a:schemeClr val="tx1">
                    <a:lumMod val="90000"/>
                    <a:lumOff val="10000"/>
                  </a:schemeClr>
                </a:solidFill>
                <a:latin typeface="Segoe UI" panose="020B0502040204020203" pitchFamily="34" charset="0"/>
                <a:cs typeface="Segoe UI" panose="020B0502040204020203" pitchFamily="34" charset="0"/>
              </a:rPr>
              <a:t>6</a:t>
            </a:r>
            <a:r>
              <a:rPr lang="en-US" sz="750" dirty="0">
                <a:solidFill>
                  <a:schemeClr val="tx1">
                    <a:lumMod val="90000"/>
                    <a:lumOff val="10000"/>
                  </a:schemeClr>
                </a:solidFill>
                <a:latin typeface="Segoe UI" panose="020B0502040204020203" pitchFamily="34" charset="0"/>
                <a:cs typeface="Segoe UI" panose="020B0502040204020203" pitchFamily="34" charset="0"/>
              </a:rPr>
              <a:t>For the supported lifetime of the device. </a:t>
            </a:r>
            <a:r>
              <a:rPr lang="en-US" sz="750" b="1" baseline="30000" dirty="0">
                <a:solidFill>
                  <a:schemeClr val="tx1">
                    <a:lumMod val="90000"/>
                    <a:lumOff val="10000"/>
                  </a:schemeClr>
                </a:solidFill>
                <a:latin typeface="Segoe UI" panose="020B0502040204020203" pitchFamily="34" charset="0"/>
                <a:cs typeface="Segoe UI" panose="020B0502040204020203" pitchFamily="34" charset="0"/>
              </a:rPr>
              <a:t>7</a:t>
            </a:r>
            <a:r>
              <a:rPr lang="en-US" sz="750" dirty="0">
                <a:solidFill>
                  <a:schemeClr val="tx1">
                    <a:lumMod val="90000"/>
                    <a:lumOff val="10000"/>
                  </a:schemeClr>
                </a:solidFill>
                <a:latin typeface="Segoe UI" panose="020B0502040204020203" pitchFamily="34" charset="0"/>
                <a:cs typeface="Segoe UI" panose="020B0502040204020203" pitchFamily="34" charset="0"/>
              </a:rPr>
              <a:t>Windows Hello requires specialized biometric hardware. </a:t>
            </a:r>
            <a:r>
              <a:rPr lang="en-US" sz="750" b="1" baseline="30000" dirty="0">
                <a:solidFill>
                  <a:schemeClr val="tx1">
                    <a:lumMod val="90000"/>
                    <a:lumOff val="10000"/>
                  </a:schemeClr>
                </a:solidFill>
                <a:latin typeface="Segoe UI" panose="020B0502040204020203" pitchFamily="34" charset="0"/>
                <a:cs typeface="Segoe UI" panose="020B0502040204020203" pitchFamily="34" charset="0"/>
              </a:rPr>
              <a:t>8</a:t>
            </a:r>
            <a:r>
              <a:rPr lang="en-US" sz="750" dirty="0">
                <a:solidFill>
                  <a:schemeClr val="tx1">
                    <a:lumMod val="90000"/>
                    <a:lumOff val="10000"/>
                  </a:schemeClr>
                </a:solidFill>
                <a:latin typeface="Segoe UI" panose="020B0502040204020203" pitchFamily="34" charset="0"/>
                <a:cs typeface="Segoe UI" panose="020B0502040204020203" pitchFamily="34" charset="0"/>
              </a:rPr>
              <a:t>Windows Information Protection requires either Mobile Device Management (MDM) or System Center Configuration Manager to manage settings. These products sold separately. Active Directory makes management easier, but is not required. </a:t>
            </a:r>
            <a:r>
              <a:rPr lang="en-US" sz="750" b="1" baseline="30000" dirty="0">
                <a:solidFill>
                  <a:schemeClr val="tx1">
                    <a:lumMod val="90000"/>
                    <a:lumOff val="10000"/>
                  </a:schemeClr>
                </a:solidFill>
                <a:latin typeface="Segoe UI" panose="020B0502040204020203" pitchFamily="34" charset="0"/>
                <a:cs typeface="Segoe UI" panose="020B0502040204020203" pitchFamily="34" charset="0"/>
              </a:rPr>
              <a:t>9</a:t>
            </a:r>
            <a:r>
              <a:rPr lang="en-US" sz="750" dirty="0">
                <a:solidFill>
                  <a:schemeClr val="tx1">
                    <a:lumMod val="90000"/>
                    <a:lumOff val="10000"/>
                  </a:schemeClr>
                </a:solidFill>
                <a:latin typeface="Segoe UI" panose="020B0502040204020203" pitchFamily="34" charset="0"/>
                <a:cs typeface="Segoe UI" panose="020B0502040204020203" pitchFamily="34" charset="0"/>
              </a:rPr>
              <a:t>Small Business PC Study, </a:t>
            </a:r>
            <a:r>
              <a:rPr lang="en-US" sz="750" dirty="0" err="1">
                <a:solidFill>
                  <a:schemeClr val="tx1">
                    <a:lumMod val="90000"/>
                    <a:lumOff val="10000"/>
                  </a:schemeClr>
                </a:solidFill>
                <a:latin typeface="Segoe UI" panose="020B0502040204020203" pitchFamily="34" charset="0"/>
                <a:cs typeface="Segoe UI" panose="020B0502040204020203" pitchFamily="34" charset="0"/>
              </a:rPr>
              <a:t>Techaisle</a:t>
            </a:r>
            <a:r>
              <a:rPr lang="en-US" sz="750" dirty="0">
                <a:solidFill>
                  <a:schemeClr val="tx1">
                    <a:lumMod val="90000"/>
                    <a:lumOff val="10000"/>
                  </a:schemeClr>
                </a:solidFill>
                <a:latin typeface="Segoe UI" panose="020B0502040204020203" pitchFamily="34" charset="0"/>
                <a:cs typeface="Segoe UI" panose="020B0502040204020203" pitchFamily="34" charset="0"/>
              </a:rPr>
              <a:t>, 2016. </a:t>
            </a:r>
            <a:r>
              <a:rPr lang="en-US" sz="750" b="1" baseline="30000" dirty="0">
                <a:solidFill>
                  <a:schemeClr val="tx1">
                    <a:lumMod val="90000"/>
                    <a:lumOff val="10000"/>
                  </a:schemeClr>
                </a:solidFill>
                <a:latin typeface="Segoe UI" panose="020B0502040204020203" pitchFamily="34" charset="0"/>
                <a:cs typeface="Segoe UI" panose="020B0502040204020203" pitchFamily="34" charset="0"/>
              </a:rPr>
              <a:t>10</a:t>
            </a:r>
            <a:r>
              <a:rPr lang="en-US" sz="750" dirty="0">
                <a:solidFill>
                  <a:schemeClr val="tx1">
                    <a:lumMod val="90000"/>
                    <a:lumOff val="10000"/>
                  </a:schemeClr>
                </a:solidFill>
                <a:latin typeface="Segoe UI" panose="020B0502040204020203" pitchFamily="34" charset="0"/>
                <a:cs typeface="Segoe UI" panose="020B0502040204020203" pitchFamily="34" charset="0"/>
              </a:rPr>
              <a:t>Hardware/software requirements apply; feature availability may vary. Internet connection required. To check for compatibility and other important installation information, visit your device manufacturer’s website and www.windows.com/windows10specs. Additional requirements may apply over time for updates. </a:t>
            </a:r>
          </a:p>
        </p:txBody>
      </p:sp>
      <p:sp>
        <p:nvSpPr>
          <p:cNvPr id="14" name="Rectangle 13"/>
          <p:cNvSpPr/>
          <p:nvPr/>
        </p:nvSpPr>
        <p:spPr bwMode="auto">
          <a:xfrm>
            <a:off x="476249" y="6118566"/>
            <a:ext cx="6724209" cy="115854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3" spcCol="137160" rtlCol="0" fromWordArt="0" anchor="t" anchorCtr="0" forceAA="0" compatLnSpc="1">
            <a:prstTxWarp prst="textNoShape">
              <a:avLst/>
            </a:prstTxWarp>
            <a:noAutofit/>
          </a:bodyPr>
          <a:lstStyle/>
          <a:p>
            <a:pPr marL="63500" indent="-63500" defTabSz="1078124" fontAlgn="base">
              <a:spcBef>
                <a:spcPct val="0"/>
              </a:spcBef>
            </a:pPr>
            <a:r>
              <a:rPr lang="en-US" sz="850" b="1" dirty="0">
                <a:solidFill>
                  <a:schemeClr val="tx1"/>
                </a:solidFill>
                <a:cs typeface="Segoe UI Semibold" panose="020B0702040204020203" pitchFamily="34" charset="0"/>
              </a:rPr>
              <a:t>“Will I have to get new apps and new peripherals (printers, cameras, etc.) if I use a new device?” </a:t>
            </a:r>
            <a:r>
              <a:rPr lang="en-US" sz="820" dirty="0">
                <a:solidFill>
                  <a:srgbClr val="5F5F5F"/>
                </a:solidFill>
              </a:rPr>
              <a:t>According to our data, 99%</a:t>
            </a:r>
            <a:r>
              <a:rPr lang="en-US" sz="820" baseline="30000" dirty="0">
                <a:solidFill>
                  <a:srgbClr val="5F5F5F"/>
                </a:solidFill>
              </a:rPr>
              <a:t>10</a:t>
            </a:r>
            <a:r>
              <a:rPr lang="en-US" sz="820" dirty="0">
                <a:solidFill>
                  <a:srgbClr val="5F5F5F"/>
                </a:solidFill>
              </a:rPr>
              <a:t> of Windows 7 apps are compatible with Windows 10. Windows 10 Pro devices are compatible with most apps and with most peripherals, both wired and wireless. We can help you confirm compatibility.</a:t>
            </a:r>
          </a:p>
          <a:p>
            <a:pPr marL="63500" indent="-63500" defTabSz="1078124" fontAlgn="base">
              <a:spcBef>
                <a:spcPct val="0"/>
              </a:spcBef>
            </a:pPr>
            <a:endParaRPr lang="en-US" sz="850" b="1" dirty="0">
              <a:solidFill>
                <a:schemeClr val="accent1"/>
              </a:solidFill>
              <a:cs typeface="Segoe UI Semibold" panose="020B0702040204020203" pitchFamily="34" charset="0"/>
            </a:endParaRPr>
          </a:p>
          <a:p>
            <a:pPr marL="63500" indent="-63500" defTabSz="1078124" fontAlgn="base">
              <a:spcBef>
                <a:spcPct val="0"/>
              </a:spcBef>
            </a:pPr>
            <a:r>
              <a:rPr lang="en-US" sz="850" b="1" dirty="0">
                <a:solidFill>
                  <a:schemeClr val="tx1"/>
                </a:solidFill>
                <a:cs typeface="Segoe UI Semibold" panose="020B0702040204020203" pitchFamily="34" charset="0"/>
              </a:rPr>
              <a:t>“New devices are too expensive.” </a:t>
            </a:r>
            <a:r>
              <a:rPr lang="en-US" sz="820" dirty="0">
                <a:solidFill>
                  <a:srgbClr val="5F5F5F"/>
                </a:solidFill>
              </a:rPr>
              <a:t>Maintaining old devices is more expensive than you may realize. In fact, owning a four-year-old PC can cost US $1,774.</a:t>
            </a:r>
            <a:r>
              <a:rPr lang="en-US" sz="820" baseline="30000" dirty="0">
                <a:solidFill>
                  <a:srgbClr val="5F5F5F"/>
                </a:solidFill>
              </a:rPr>
              <a:t>9 </a:t>
            </a:r>
            <a:r>
              <a:rPr lang="en-US" sz="820" dirty="0">
                <a:solidFill>
                  <a:srgbClr val="5F5F5F"/>
                </a:solidFill>
              </a:rPr>
              <a:t>New business devices are available in a wide range of prices as well as styles to fit every member of your team. We can help you find one that fits your needs and budget.</a:t>
            </a:r>
          </a:p>
          <a:p>
            <a:pPr marL="63500" indent="-63500" defTabSz="1078124" fontAlgn="base">
              <a:spcBef>
                <a:spcPct val="0"/>
              </a:spcBef>
            </a:pPr>
            <a:endParaRPr lang="en-US" sz="850" dirty="0">
              <a:solidFill>
                <a:srgbClr val="5F5F5F"/>
              </a:solidFill>
            </a:endParaRPr>
          </a:p>
          <a:p>
            <a:pPr marL="63500" indent="-63500" defTabSz="1078124" fontAlgn="base">
              <a:spcBef>
                <a:spcPct val="0"/>
              </a:spcBef>
            </a:pPr>
            <a:r>
              <a:rPr lang="en-US" sz="850" b="1" dirty="0">
                <a:solidFill>
                  <a:schemeClr val="tx1"/>
                </a:solidFill>
                <a:cs typeface="Segoe UI Semibold" panose="020B0702040204020203" pitchFamily="34" charset="0"/>
              </a:rPr>
              <a:t>“I don’t want to start all over with our infrastructure.” </a:t>
            </a:r>
            <a:r>
              <a:rPr lang="en-US" sz="820" dirty="0">
                <a:solidFill>
                  <a:srgbClr val="5F5F5F"/>
                </a:solidFill>
              </a:rPr>
              <a:t>Windows 10 Pro builds on the network you already have in place, and allows you to expand and enforce user and group policies. </a:t>
            </a:r>
          </a:p>
        </p:txBody>
      </p:sp>
      <p:sp>
        <p:nvSpPr>
          <p:cNvPr id="27" name="Rectangle 26"/>
          <p:cNvSpPr/>
          <p:nvPr/>
        </p:nvSpPr>
        <p:spPr>
          <a:xfrm>
            <a:off x="1490606" y="1663356"/>
            <a:ext cx="6055822" cy="166199"/>
          </a:xfrm>
          <a:prstGeom prst="rect">
            <a:avLst/>
          </a:prstGeom>
        </p:spPr>
        <p:txBody>
          <a:bodyPr wrap="square" lIns="0" tIns="0" rIns="0" bIns="0">
            <a:spAutoFit/>
          </a:bodyPr>
          <a:lstStyle/>
          <a:p>
            <a:pPr defTabSz="1078124" fontAlgn="base">
              <a:lnSpc>
                <a:spcPct val="90000"/>
              </a:lnSpc>
              <a:spcBef>
                <a:spcPct val="0"/>
              </a:spcBef>
              <a:spcAft>
                <a:spcPct val="0"/>
              </a:spcAft>
            </a:pPr>
            <a:r>
              <a:rPr lang="en-US" sz="1200" b="1" dirty="0">
                <a:cs typeface="Segoe UI" pitchFamily="34" charset="0"/>
              </a:rPr>
              <a:t>GOAL: </a:t>
            </a:r>
            <a:r>
              <a:rPr lang="en-US" sz="1200" dirty="0">
                <a:solidFill>
                  <a:schemeClr val="tx1">
                    <a:lumMod val="90000"/>
                    <a:lumOff val="10000"/>
                  </a:schemeClr>
                </a:solidFill>
                <a:cs typeface="Segoe UI" pitchFamily="34" charset="0"/>
              </a:rPr>
              <a:t>Motivate the customer to choose to purchase new Windows 10 Pro devices. </a:t>
            </a:r>
          </a:p>
        </p:txBody>
      </p:sp>
      <p:sp>
        <p:nvSpPr>
          <p:cNvPr id="2" name="Title 1"/>
          <p:cNvSpPr>
            <a:spLocks noGrp="1"/>
          </p:cNvSpPr>
          <p:nvPr>
            <p:ph type="title"/>
          </p:nvPr>
        </p:nvSpPr>
        <p:spPr>
          <a:xfrm>
            <a:off x="392113" y="2227013"/>
            <a:ext cx="7020967" cy="443198"/>
          </a:xfrm>
        </p:spPr>
        <p:txBody>
          <a:bodyPr vert="horz" wrap="square" lIns="0" tIns="0" rIns="0" bIns="0" rtlCol="0" anchor="t">
            <a:spAutoFit/>
          </a:bodyPr>
          <a:lstStyle/>
          <a:p>
            <a:pPr defTabSz="898645"/>
            <a:r>
              <a:rPr lang="en-US" sz="1600" b="1" kern="0" cap="all" dirty="0">
                <a:ln>
                  <a:solidFill>
                    <a:schemeClr val="bg1">
                      <a:alpha val="0"/>
                    </a:schemeClr>
                  </a:solidFill>
                </a:ln>
                <a:solidFill>
                  <a:schemeClr val="tx1"/>
                </a:solidFill>
                <a:latin typeface="Segoe UI" pitchFamily="34" charset="0"/>
                <a:cs typeface="+mn-cs"/>
              </a:rPr>
              <a:t>Benefits of new Windows 10 PRO devices WITH INTEL® Core™ </a:t>
            </a:r>
            <a:r>
              <a:rPr lang="en-US" sz="1600" b="1" kern="0" cap="all" dirty="0" err="1">
                <a:ln>
                  <a:solidFill>
                    <a:schemeClr val="bg1">
                      <a:alpha val="0"/>
                    </a:schemeClr>
                  </a:solidFill>
                </a:ln>
                <a:solidFill>
                  <a:schemeClr val="tx1"/>
                </a:solidFill>
                <a:latin typeface="Segoe UI" pitchFamily="34" charset="0"/>
                <a:cs typeface="+mn-cs"/>
              </a:rPr>
              <a:t>vPro</a:t>
            </a:r>
            <a:r>
              <a:rPr lang="en-US" sz="1600" b="1" kern="0" cap="all" dirty="0">
                <a:ln>
                  <a:solidFill>
                    <a:schemeClr val="bg1">
                      <a:alpha val="0"/>
                    </a:schemeClr>
                  </a:solidFill>
                </a:ln>
                <a:solidFill>
                  <a:schemeClr val="tx1"/>
                </a:solidFill>
                <a:latin typeface="Segoe UI" pitchFamily="34" charset="0"/>
                <a:cs typeface="+mn-cs"/>
              </a:rPr>
              <a:t>™ processors </a:t>
            </a:r>
          </a:p>
        </p:txBody>
      </p:sp>
      <p:sp>
        <p:nvSpPr>
          <p:cNvPr id="21" name="TextBox 20">
            <a:extLst>
              <a:ext uri="{FF2B5EF4-FFF2-40B4-BE49-F238E27FC236}">
                <a16:creationId xmlns:a16="http://schemas.microsoft.com/office/drawing/2014/main" id="{3131B5E0-277C-43DB-9D14-FDECE54FE8BC}"/>
              </a:ext>
            </a:extLst>
          </p:cNvPr>
          <p:cNvSpPr txBox="1"/>
          <p:nvPr/>
        </p:nvSpPr>
        <p:spPr>
          <a:xfrm>
            <a:off x="17948" y="-204599"/>
            <a:ext cx="1682192" cy="2926955"/>
          </a:xfrm>
          <a:prstGeom prst="rect">
            <a:avLst/>
          </a:prstGeom>
          <a:noFill/>
        </p:spPr>
        <p:txBody>
          <a:bodyPr wrap="none" lIns="182880" tIns="146304" rIns="182880" bIns="146304" rtlCol="0">
            <a:spAutoFit/>
          </a:bodyPr>
          <a:lstStyle/>
          <a:p>
            <a:pPr>
              <a:lnSpc>
                <a:spcPct val="90000"/>
              </a:lnSpc>
              <a:spcAft>
                <a:spcPts val="600"/>
              </a:spcAft>
            </a:pPr>
            <a:r>
              <a:rPr lang="en-US" sz="19000" dirty="0">
                <a:solidFill>
                  <a:schemeClr val="bg2"/>
                </a:solidFill>
              </a:rPr>
              <a:t>2</a:t>
            </a:r>
          </a:p>
        </p:txBody>
      </p:sp>
      <p:sp>
        <p:nvSpPr>
          <p:cNvPr id="22" name="Rectangle 21">
            <a:extLst>
              <a:ext uri="{FF2B5EF4-FFF2-40B4-BE49-F238E27FC236}">
                <a16:creationId xmlns:a16="http://schemas.microsoft.com/office/drawing/2014/main" id="{3AB603A1-E0E4-4937-A440-A8A89FFCC2A0}"/>
              </a:ext>
            </a:extLst>
          </p:cNvPr>
          <p:cNvSpPr/>
          <p:nvPr/>
        </p:nvSpPr>
        <p:spPr bwMode="auto">
          <a:xfrm>
            <a:off x="1490606" y="282807"/>
            <a:ext cx="5551325" cy="67710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1078124" fontAlgn="base">
              <a:spcBef>
                <a:spcPct val="0"/>
              </a:spcBef>
              <a:spcAft>
                <a:spcPct val="0"/>
              </a:spcAft>
            </a:pPr>
            <a:r>
              <a:rPr lang="en-US" sz="1700" b="1" dirty="0">
                <a:solidFill>
                  <a:schemeClr val="bg2"/>
                </a:solidFill>
                <a:ea typeface="Segoe UI" pitchFamily="34" charset="0"/>
                <a:cs typeface="Segoe UI" pitchFamily="34" charset="0"/>
              </a:rPr>
              <a:t>Explain why the customer should buy new devices. </a:t>
            </a:r>
            <a:r>
              <a:rPr lang="en-US" sz="1300" dirty="0">
                <a:solidFill>
                  <a:schemeClr val="bg1">
                    <a:alpha val="75000"/>
                  </a:schemeClr>
                </a:solidFill>
                <a:cs typeface="Segoe UI" pitchFamily="34" charset="0"/>
              </a:rPr>
              <a:t>Based on your understanding of the customer’s concerns, you can emphasize security, performance, management, and/or selection. </a:t>
            </a:r>
          </a:p>
        </p:txBody>
      </p:sp>
      <p:sp>
        <p:nvSpPr>
          <p:cNvPr id="25" name="Rectangle 24">
            <a:extLst>
              <a:ext uri="{FF2B5EF4-FFF2-40B4-BE49-F238E27FC236}">
                <a16:creationId xmlns:a16="http://schemas.microsoft.com/office/drawing/2014/main" id="{B5693EE1-4A4C-442B-944C-A27317C99313}"/>
              </a:ext>
            </a:extLst>
          </p:cNvPr>
          <p:cNvSpPr/>
          <p:nvPr/>
        </p:nvSpPr>
        <p:spPr>
          <a:xfrm>
            <a:off x="386530" y="5021982"/>
            <a:ext cx="5715549" cy="931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en-US" sz="950" b="1" dirty="0">
                <a:solidFill>
                  <a:schemeClr val="accent1"/>
                </a:solidFill>
              </a:rPr>
              <a:t>Simple and flexible management. </a:t>
            </a:r>
            <a:r>
              <a:rPr lang="en-US" sz="820" dirty="0">
                <a:solidFill>
                  <a:schemeClr val="tx1">
                    <a:lumMod val="90000"/>
                    <a:lumOff val="10000"/>
                  </a:schemeClr>
                </a:solidFill>
              </a:rPr>
              <a:t>Thanks to user-friendly and flexible management, </a:t>
            </a:r>
            <a:r>
              <a:rPr lang="en-US" sz="820" b="1" dirty="0">
                <a:solidFill>
                  <a:schemeClr val="tx1"/>
                </a:solidFill>
              </a:rPr>
              <a:t>IT administrators estimate a 20% reduction in IT desktop management time with Windows 10.</a:t>
            </a:r>
            <a:r>
              <a:rPr lang="en-US" sz="820" b="1" baseline="30000" dirty="0">
                <a:solidFill>
                  <a:schemeClr val="tx1"/>
                </a:solidFill>
              </a:rPr>
              <a:t>9</a:t>
            </a:r>
            <a:r>
              <a:rPr lang="en-US" sz="820" b="1" dirty="0">
                <a:solidFill>
                  <a:schemeClr val="tx1"/>
                </a:solidFill>
              </a:rPr>
              <a:t> </a:t>
            </a:r>
            <a:endParaRPr lang="en-US" sz="820" b="1" dirty="0">
              <a:solidFill>
                <a:schemeClr val="tx1"/>
              </a:solidFill>
              <a:cs typeface="Segoe UI"/>
            </a:endParaRPr>
          </a:p>
          <a:p>
            <a:pPr marL="117475" indent="-117475">
              <a:buFont typeface="Arial" panose="020B0604020202020204" pitchFamily="34" charset="0"/>
              <a:buChar char="•"/>
            </a:pPr>
            <a:r>
              <a:rPr lang="en-US" sz="820" dirty="0">
                <a:solidFill>
                  <a:schemeClr val="tx1">
                    <a:lumMod val="90000"/>
                    <a:lumOff val="10000"/>
                  </a:schemeClr>
                </a:solidFill>
              </a:rPr>
              <a:t>Users can set up new devices quickly on their own with Windows </a:t>
            </a:r>
            <a:r>
              <a:rPr lang="en-US" sz="820" dirty="0" err="1">
                <a:solidFill>
                  <a:schemeClr val="tx1">
                    <a:lumMod val="90000"/>
                    <a:lumOff val="10000"/>
                  </a:schemeClr>
                </a:solidFill>
              </a:rPr>
              <a:t>AutoPilot</a:t>
            </a:r>
            <a:endParaRPr lang="en-US" sz="820" dirty="0">
              <a:solidFill>
                <a:schemeClr val="tx1">
                  <a:lumMod val="90000"/>
                  <a:lumOff val="10000"/>
                </a:schemeClr>
              </a:solidFill>
            </a:endParaRPr>
          </a:p>
          <a:p>
            <a:pPr marL="117475" indent="-117475">
              <a:buFont typeface="Arial" panose="020B0604020202020204" pitchFamily="34" charset="0"/>
              <a:buChar char="•"/>
            </a:pPr>
            <a:r>
              <a:rPr lang="en-US" sz="820" dirty="0">
                <a:solidFill>
                  <a:schemeClr val="tx1">
                    <a:lumMod val="90000"/>
                    <a:lumOff val="10000"/>
                  </a:schemeClr>
                </a:solidFill>
              </a:rPr>
              <a:t>Sign in once for all Microsoft services and many apps on Azure, using Azure Active Directory</a:t>
            </a:r>
          </a:p>
          <a:p>
            <a:pPr marL="117475" indent="-117475">
              <a:buFont typeface="Arial" panose="020B0604020202020204" pitchFamily="34" charset="0"/>
              <a:buChar char="•"/>
            </a:pPr>
            <a:r>
              <a:rPr lang="en-US" sz="820" dirty="0">
                <a:solidFill>
                  <a:schemeClr val="tx1">
                    <a:lumMod val="90000"/>
                    <a:lumOff val="10000"/>
                  </a:schemeClr>
                </a:solidFill>
              </a:rPr>
              <a:t>Receive updates on your own schedule with Windows Update for Business</a:t>
            </a:r>
          </a:p>
          <a:p>
            <a:pPr marL="117475" indent="-117475">
              <a:buFont typeface="Arial" panose="020B0604020202020204" pitchFamily="34" charset="0"/>
              <a:buChar char="•"/>
            </a:pPr>
            <a:r>
              <a:rPr lang="en-US" sz="820" dirty="0">
                <a:solidFill>
                  <a:schemeClr val="tx1">
                    <a:lumMod val="90000"/>
                    <a:lumOff val="10000"/>
                  </a:schemeClr>
                </a:solidFill>
              </a:rPr>
              <a:t>Acquire, manage and distribute apps easily using the Microsoft Store</a:t>
            </a:r>
          </a:p>
          <a:p>
            <a:pPr marL="117475" indent="-117475">
              <a:buFont typeface="Arial" panose="020B0604020202020204" pitchFamily="34" charset="0"/>
              <a:buChar char="•"/>
            </a:pPr>
            <a:r>
              <a:rPr lang="en-US" sz="820" dirty="0">
                <a:solidFill>
                  <a:schemeClr val="tx1">
                    <a:lumMod val="90000"/>
                    <a:lumOff val="10000"/>
                  </a:schemeClr>
                </a:solidFill>
              </a:rPr>
              <a:t>Compatible with your apps and peripherals</a:t>
            </a:r>
          </a:p>
        </p:txBody>
      </p:sp>
      <p:cxnSp>
        <p:nvCxnSpPr>
          <p:cNvPr id="29" name="Straight Connector 28">
            <a:extLst>
              <a:ext uri="{FF2B5EF4-FFF2-40B4-BE49-F238E27FC236}">
                <a16:creationId xmlns:a16="http://schemas.microsoft.com/office/drawing/2014/main" id="{DAA305E8-94B2-47CE-B1E0-AC3444AB533F}"/>
              </a:ext>
            </a:extLst>
          </p:cNvPr>
          <p:cNvCxnSpPr>
            <a:cxnSpLocks/>
          </p:cNvCxnSpPr>
          <p:nvPr/>
        </p:nvCxnSpPr>
        <p:spPr>
          <a:xfrm>
            <a:off x="389156" y="7357683"/>
            <a:ext cx="1820863" cy="0"/>
          </a:xfrm>
          <a:prstGeom prst="line">
            <a:avLst/>
          </a:prstGeom>
          <a:ln w="12700" cap="rnd">
            <a:solidFill>
              <a:schemeClr val="accent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68189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95D8C7D-95F4-4EF7-AE4A-BD7A81F803F3}"/>
              </a:ext>
            </a:extLst>
          </p:cNvPr>
          <p:cNvSpPr/>
          <p:nvPr/>
        </p:nvSpPr>
        <p:spPr bwMode="auto">
          <a:xfrm>
            <a:off x="0" y="0"/>
            <a:ext cx="7772400" cy="14876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a:extLst>
              <a:ext uri="{FF2B5EF4-FFF2-40B4-BE49-F238E27FC236}">
                <a16:creationId xmlns:a16="http://schemas.microsoft.com/office/drawing/2014/main" id="{E492AACC-365C-4D4B-ACB0-6645422463FF}"/>
              </a:ext>
            </a:extLst>
          </p:cNvPr>
          <p:cNvSpPr/>
          <p:nvPr/>
        </p:nvSpPr>
        <p:spPr bwMode="auto">
          <a:xfrm>
            <a:off x="0" y="1489744"/>
            <a:ext cx="7772400" cy="46188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latin typeface="Segoe UI"/>
              <a:cs typeface="Segoe UI" pitchFamily="34" charset="0"/>
            </a:endParaRPr>
          </a:p>
        </p:txBody>
      </p:sp>
      <p:sp>
        <p:nvSpPr>
          <p:cNvPr id="7" name="Title 1"/>
          <p:cNvSpPr>
            <a:spLocks noGrp="1"/>
          </p:cNvSpPr>
          <p:nvPr>
            <p:ph type="title"/>
          </p:nvPr>
        </p:nvSpPr>
        <p:spPr>
          <a:xfrm>
            <a:off x="380596" y="2223647"/>
            <a:ext cx="6760177" cy="221599"/>
          </a:xfrm>
        </p:spPr>
        <p:txBody>
          <a:bodyPr vert="horz" wrap="square" lIns="0" tIns="0" rIns="0" bIns="0" rtlCol="0" anchor="t">
            <a:spAutoFit/>
          </a:bodyPr>
          <a:lstStyle/>
          <a:p>
            <a:pPr defTabSz="898645"/>
            <a:r>
              <a:rPr lang="en-US" sz="1600" b="1" kern="0" cap="all" dirty="0">
                <a:ln>
                  <a:solidFill>
                    <a:schemeClr val="bg1">
                      <a:alpha val="0"/>
                    </a:schemeClr>
                  </a:solidFill>
                </a:ln>
                <a:solidFill>
                  <a:schemeClr val="tx1"/>
                </a:solidFill>
                <a:latin typeface="Segoe UI" pitchFamily="34" charset="0"/>
                <a:cs typeface="+mn-cs"/>
              </a:rPr>
              <a:t>CHOOSE THE RIGHT WINDOWS 10 PRO DEVICE</a:t>
            </a:r>
          </a:p>
        </p:txBody>
      </p:sp>
      <p:sp>
        <p:nvSpPr>
          <p:cNvPr id="23" name="TextBox 22">
            <a:extLst>
              <a:ext uri="{FF2B5EF4-FFF2-40B4-BE49-F238E27FC236}">
                <a16:creationId xmlns:a16="http://schemas.microsoft.com/office/drawing/2014/main" id="{B8EA2005-3841-467A-9F87-CA95BA3D4E85}"/>
              </a:ext>
            </a:extLst>
          </p:cNvPr>
          <p:cNvSpPr txBox="1"/>
          <p:nvPr/>
        </p:nvSpPr>
        <p:spPr>
          <a:xfrm>
            <a:off x="2264" y="-270729"/>
            <a:ext cx="1682192" cy="2926955"/>
          </a:xfrm>
          <a:prstGeom prst="rect">
            <a:avLst/>
          </a:prstGeom>
          <a:noFill/>
        </p:spPr>
        <p:txBody>
          <a:bodyPr wrap="none" lIns="182880" tIns="146304" rIns="182880" bIns="146304" rtlCol="0">
            <a:spAutoFit/>
          </a:bodyPr>
          <a:lstStyle/>
          <a:p>
            <a:pPr>
              <a:lnSpc>
                <a:spcPct val="90000"/>
              </a:lnSpc>
              <a:spcAft>
                <a:spcPts val="600"/>
              </a:spcAft>
            </a:pPr>
            <a:r>
              <a:rPr lang="en-US" sz="19000">
                <a:solidFill>
                  <a:schemeClr val="bg2"/>
                </a:solidFill>
              </a:rPr>
              <a:t>3</a:t>
            </a:r>
          </a:p>
        </p:txBody>
      </p:sp>
      <p:sp>
        <p:nvSpPr>
          <p:cNvPr id="31" name="Rectangle 30">
            <a:extLst>
              <a:ext uri="{FF2B5EF4-FFF2-40B4-BE49-F238E27FC236}">
                <a16:creationId xmlns:a16="http://schemas.microsoft.com/office/drawing/2014/main" id="{4CBFEF3A-92CB-4B43-9379-E614E53FB876}"/>
              </a:ext>
            </a:extLst>
          </p:cNvPr>
          <p:cNvSpPr/>
          <p:nvPr/>
        </p:nvSpPr>
        <p:spPr>
          <a:xfrm>
            <a:off x="391589" y="2697442"/>
            <a:ext cx="3229729" cy="707886"/>
          </a:xfrm>
          <a:prstGeom prst="rect">
            <a:avLst/>
          </a:prstGeom>
        </p:spPr>
        <p:txBody>
          <a:bodyPr wrap="square" lIns="0" tIns="0" rIns="0" bIns="0" anchor="ctr">
            <a:spAutoFit/>
          </a:bodyPr>
          <a:lstStyle/>
          <a:p>
            <a:pPr defTabSz="854219"/>
            <a:r>
              <a:rPr lang="en-US" sz="1450" spc="-9" dirty="0">
                <a:solidFill>
                  <a:srgbClr val="0078D7"/>
                </a:solidFill>
                <a:latin typeface="Segoe UI Semibold"/>
                <a:cs typeface="Segoe UI" panose="020B0502040204020203" pitchFamily="34" charset="0"/>
              </a:rPr>
              <a:t>2-in-1</a:t>
            </a:r>
            <a:r>
              <a:rPr lang="en-US" sz="1450" spc="-9" dirty="0">
                <a:solidFill>
                  <a:srgbClr val="0078D7"/>
                </a:solidFill>
                <a:latin typeface="Segoe UI Semibold"/>
                <a:cs typeface="Segoe UI Semibold"/>
              </a:rPr>
              <a:t> </a:t>
            </a:r>
            <a:endParaRPr lang="en-US" sz="1455" spc="-9" dirty="0">
              <a:solidFill>
                <a:srgbClr val="0078D7"/>
              </a:solidFill>
              <a:latin typeface="Segoe UI Semibold"/>
              <a:cs typeface="Segoe UI Semibold"/>
            </a:endParaRPr>
          </a:p>
          <a:p>
            <a:pPr defTabSz="854219"/>
            <a:r>
              <a:rPr lang="en-US" sz="1050" kern="0" spc="-8" dirty="0">
                <a:solidFill>
                  <a:schemeClr val="tx1">
                    <a:lumMod val="90000"/>
                    <a:lumOff val="10000"/>
                  </a:schemeClr>
                </a:solidFill>
                <a:latin typeface="Segoe UI" panose="020B0502040204020203" pitchFamily="34" charset="0"/>
                <a:cs typeface="Segoe UI" panose="020B0502040204020203" pitchFamily="34" charset="0"/>
              </a:rPr>
              <a:t>Switch easily from tablet to laptop—and back. Best for mobile workforces &amp; employees that will benefit from a multi-formfactor experience.</a:t>
            </a:r>
            <a:endParaRPr lang="en-US" sz="1050" spc="-9" dirty="0">
              <a:solidFill>
                <a:srgbClr val="0078D7"/>
              </a:solidFill>
              <a:latin typeface="Segoe UI Semibold"/>
              <a:cs typeface="Segoe UI Semibold"/>
            </a:endParaRPr>
          </a:p>
        </p:txBody>
      </p:sp>
      <p:sp>
        <p:nvSpPr>
          <p:cNvPr id="34" name="Rectangle 33">
            <a:extLst>
              <a:ext uri="{FF2B5EF4-FFF2-40B4-BE49-F238E27FC236}">
                <a16:creationId xmlns:a16="http://schemas.microsoft.com/office/drawing/2014/main" id="{252D31DE-458E-4513-A3DA-A3544C01BDC1}"/>
              </a:ext>
            </a:extLst>
          </p:cNvPr>
          <p:cNvSpPr/>
          <p:nvPr/>
        </p:nvSpPr>
        <p:spPr>
          <a:xfrm>
            <a:off x="391590" y="3709513"/>
            <a:ext cx="3329806" cy="870238"/>
          </a:xfrm>
          <a:prstGeom prst="rect">
            <a:avLst/>
          </a:prstGeom>
        </p:spPr>
        <p:txBody>
          <a:bodyPr wrap="square" lIns="0" tIns="0" rIns="0" bIns="0" anchor="ctr">
            <a:spAutoFit/>
          </a:bodyPr>
          <a:lstStyle/>
          <a:p>
            <a:pPr defTabSz="854219"/>
            <a:r>
              <a:rPr lang="en-US" sz="1455" spc="-9" dirty="0">
                <a:solidFill>
                  <a:srgbClr val="0078D7"/>
                </a:solidFill>
                <a:latin typeface="Segoe UI Semibold"/>
                <a:cs typeface="Segoe UI" panose="020B0502040204020203" pitchFamily="34" charset="0"/>
              </a:rPr>
              <a:t>Mini Desktop</a:t>
            </a:r>
          </a:p>
          <a:p>
            <a:pPr defTabSz="770358" fontAlgn="base">
              <a:defRPr/>
            </a:pPr>
            <a:r>
              <a:rPr lang="en-US" sz="1050" kern="0" spc="-8" dirty="0">
                <a:solidFill>
                  <a:schemeClr val="tx1">
                    <a:lumMod val="90000"/>
                    <a:lumOff val="10000"/>
                  </a:schemeClr>
                </a:solidFill>
                <a:latin typeface="Segoe UI" panose="020B0502040204020203" pitchFamily="34" charset="0"/>
                <a:cs typeface="Segoe UI" panose="020B0502040204020203" pitchFamily="34" charset="0"/>
              </a:rPr>
              <a:t>Managers and executives will appreciate so much computing power in such a small package. Small enough to mount on the back of a monitor, sit on a desk, and easy to take on the go when needed.</a:t>
            </a:r>
          </a:p>
        </p:txBody>
      </p:sp>
      <p:sp>
        <p:nvSpPr>
          <p:cNvPr id="39" name="Rectangle 38">
            <a:extLst>
              <a:ext uri="{FF2B5EF4-FFF2-40B4-BE49-F238E27FC236}">
                <a16:creationId xmlns:a16="http://schemas.microsoft.com/office/drawing/2014/main" id="{E8D20877-9B77-4CAF-AFBE-43F546983771}"/>
              </a:ext>
            </a:extLst>
          </p:cNvPr>
          <p:cNvSpPr/>
          <p:nvPr/>
        </p:nvSpPr>
        <p:spPr>
          <a:xfrm>
            <a:off x="391589" y="4812930"/>
            <a:ext cx="3080873" cy="707886"/>
          </a:xfrm>
          <a:prstGeom prst="rect">
            <a:avLst/>
          </a:prstGeom>
        </p:spPr>
        <p:txBody>
          <a:bodyPr wrap="square" lIns="0" tIns="0" rIns="0" bIns="0" anchor="ctr">
            <a:spAutoFit/>
          </a:bodyPr>
          <a:lstStyle/>
          <a:p>
            <a:pPr defTabSz="854219"/>
            <a:r>
              <a:rPr lang="en-US" sz="1450" spc="-9" dirty="0" err="1">
                <a:solidFill>
                  <a:srgbClr val="0078D7"/>
                </a:solidFill>
                <a:latin typeface="Segoe UI Semibold"/>
                <a:cs typeface="Segoe UI Semibold"/>
              </a:rPr>
              <a:t>Ultraslim</a:t>
            </a:r>
            <a:r>
              <a:rPr lang="en-US" sz="1450" spc="-9" dirty="0">
                <a:solidFill>
                  <a:srgbClr val="0078D7"/>
                </a:solidFill>
                <a:latin typeface="Segoe UI Semibold"/>
                <a:cs typeface="Segoe UI Semibold"/>
              </a:rPr>
              <a:t> Laptop</a:t>
            </a:r>
          </a:p>
          <a:p>
            <a:pPr defTabSz="770358" fontAlgn="base">
              <a:defRPr/>
            </a:pPr>
            <a:r>
              <a:rPr lang="en-US" sz="1050" kern="0" spc="-8" dirty="0">
                <a:solidFill>
                  <a:schemeClr val="tx1">
                    <a:lumMod val="90000"/>
                    <a:lumOff val="10000"/>
                  </a:schemeClr>
                </a:solidFill>
                <a:latin typeface="Segoe UI" panose="020B0502040204020203" pitchFamily="34" charset="0"/>
                <a:cs typeface="Segoe UI" panose="020B0502040204020203" pitchFamily="34" charset="0"/>
              </a:rPr>
              <a:t>This professional, powerful laptop has a big, touchscreen. Available at multiple price points for a wide range of office &amp; mobile workers </a:t>
            </a:r>
          </a:p>
        </p:txBody>
      </p:sp>
      <p:sp>
        <p:nvSpPr>
          <p:cNvPr id="56" name="Rectangle 55">
            <a:extLst>
              <a:ext uri="{FF2B5EF4-FFF2-40B4-BE49-F238E27FC236}">
                <a16:creationId xmlns:a16="http://schemas.microsoft.com/office/drawing/2014/main" id="{4023398A-446F-4C80-A5F6-1906D7D09CD0}"/>
              </a:ext>
            </a:extLst>
          </p:cNvPr>
          <p:cNvSpPr/>
          <p:nvPr/>
        </p:nvSpPr>
        <p:spPr>
          <a:xfrm rot="10800000" flipV="1">
            <a:off x="391589" y="5895090"/>
            <a:ext cx="3293525" cy="708656"/>
          </a:xfrm>
          <a:prstGeom prst="rect">
            <a:avLst/>
          </a:prstGeom>
        </p:spPr>
        <p:txBody>
          <a:bodyPr wrap="square" lIns="0" tIns="0" rIns="0" bIns="0" anchor="ctr">
            <a:spAutoFit/>
          </a:bodyPr>
          <a:lstStyle/>
          <a:p>
            <a:pPr defTabSz="854219"/>
            <a:r>
              <a:rPr lang="en-US" sz="1455" spc="-9" dirty="0">
                <a:solidFill>
                  <a:srgbClr val="0078D7"/>
                </a:solidFill>
                <a:latin typeface="Segoe UI Semibold"/>
                <a:cs typeface="Segoe UI" panose="020B0502040204020203" pitchFamily="34" charset="0"/>
              </a:rPr>
              <a:t>Workstation</a:t>
            </a:r>
          </a:p>
          <a:p>
            <a:pPr defTabSz="770358" fontAlgn="base">
              <a:defRPr/>
            </a:pPr>
            <a:r>
              <a:rPr lang="en-US" sz="1050" kern="0" spc="-8" dirty="0">
                <a:solidFill>
                  <a:schemeClr val="tx1">
                    <a:lumMod val="90000"/>
                    <a:lumOff val="10000"/>
                  </a:schemeClr>
                </a:solidFill>
                <a:latin typeface="Segoe UI" panose="020B0502040204020203" pitchFamily="34" charset="0"/>
                <a:cs typeface="Segoe UI" panose="020B0502040204020203" pitchFamily="34" charset="0"/>
              </a:rPr>
              <a:t>Data- and compute-intensive professionals, such as creatives, data scientists, and computer aided designers (CAD), can power through advanced workloads.</a:t>
            </a:r>
          </a:p>
        </p:txBody>
      </p:sp>
      <p:sp>
        <p:nvSpPr>
          <p:cNvPr id="57" name="Rectangle 56">
            <a:extLst>
              <a:ext uri="{FF2B5EF4-FFF2-40B4-BE49-F238E27FC236}">
                <a16:creationId xmlns:a16="http://schemas.microsoft.com/office/drawing/2014/main" id="{E17B1F02-54A2-43E2-B4C6-72504631E5C6}"/>
              </a:ext>
            </a:extLst>
          </p:cNvPr>
          <p:cNvSpPr/>
          <p:nvPr/>
        </p:nvSpPr>
        <p:spPr>
          <a:xfrm rot="10800000" flipV="1">
            <a:off x="391589" y="8018224"/>
            <a:ext cx="3208465" cy="707886"/>
          </a:xfrm>
          <a:prstGeom prst="rect">
            <a:avLst/>
          </a:prstGeom>
        </p:spPr>
        <p:txBody>
          <a:bodyPr wrap="square" lIns="0" tIns="0" rIns="0" bIns="0" anchor="ctr">
            <a:spAutoFit/>
          </a:bodyPr>
          <a:lstStyle/>
          <a:p>
            <a:pPr defTabSz="854219"/>
            <a:r>
              <a:rPr lang="en-US" sz="1450" spc="-9" dirty="0">
                <a:solidFill>
                  <a:srgbClr val="0078D7"/>
                </a:solidFill>
                <a:latin typeface="Segoe UI Semibold"/>
                <a:cs typeface="Segoe UI" panose="020B0502040204020203" pitchFamily="34" charset="0"/>
              </a:rPr>
              <a:t>"Slim" Devices</a:t>
            </a:r>
          </a:p>
          <a:p>
            <a:pPr defTabSz="770358" fontAlgn="base">
              <a:defRPr/>
            </a:pPr>
            <a:r>
              <a:rPr lang="en-US" sz="1050" kern="0" spc="-8" dirty="0">
                <a:solidFill>
                  <a:schemeClr val="tx1">
                    <a:lumMod val="90000"/>
                    <a:lumOff val="10000"/>
                  </a:schemeClr>
                </a:solidFill>
                <a:latin typeface="Segoe UI" panose="020B0502040204020203" pitchFamily="34" charset="0"/>
                <a:cs typeface="Segoe UI" panose="020B0502040204020203" pitchFamily="34" charset="0"/>
              </a:rPr>
              <a:t>Affordable with reliable security features your company needs. Best for frontline &amp; task workers that often share devices.</a:t>
            </a:r>
          </a:p>
        </p:txBody>
      </p:sp>
      <p:sp>
        <p:nvSpPr>
          <p:cNvPr id="58" name="Rectangle 57">
            <a:extLst>
              <a:ext uri="{FF2B5EF4-FFF2-40B4-BE49-F238E27FC236}">
                <a16:creationId xmlns:a16="http://schemas.microsoft.com/office/drawing/2014/main" id="{1C055800-6A60-4A13-A409-7AC4A9760A80}"/>
              </a:ext>
            </a:extLst>
          </p:cNvPr>
          <p:cNvSpPr/>
          <p:nvPr/>
        </p:nvSpPr>
        <p:spPr>
          <a:xfrm rot="10800000" flipV="1">
            <a:off x="391589" y="6869570"/>
            <a:ext cx="3293525" cy="870238"/>
          </a:xfrm>
          <a:prstGeom prst="rect">
            <a:avLst/>
          </a:prstGeom>
        </p:spPr>
        <p:txBody>
          <a:bodyPr wrap="square" lIns="0" tIns="0" rIns="0" bIns="0" anchor="ctr">
            <a:spAutoFit/>
          </a:bodyPr>
          <a:lstStyle/>
          <a:p>
            <a:pPr defTabSz="854219"/>
            <a:r>
              <a:rPr lang="en-US" sz="1455" spc="-9" dirty="0">
                <a:solidFill>
                  <a:srgbClr val="0078D7"/>
                </a:solidFill>
                <a:latin typeface="Segoe UI Semibold"/>
                <a:cs typeface="Segoe UI" panose="020B0502040204020203" pitchFamily="34" charset="0"/>
              </a:rPr>
              <a:t>All-in-One</a:t>
            </a:r>
          </a:p>
          <a:p>
            <a:pPr defTabSz="770358" fontAlgn="base">
              <a:defRPr/>
            </a:pPr>
            <a:r>
              <a:rPr lang="en-US" sz="1050" kern="0" spc="-8" dirty="0">
                <a:solidFill>
                  <a:schemeClr val="tx1">
                    <a:lumMod val="90000"/>
                    <a:lumOff val="10000"/>
                  </a:schemeClr>
                </a:solidFill>
                <a:latin typeface="Segoe UI" panose="020B0502040204020203" pitchFamily="34" charset="0"/>
                <a:cs typeface="Segoe UI" panose="020B0502040204020203" pitchFamily="34" charset="0"/>
              </a:rPr>
              <a:t>Compact all in ones are great for customer facing scenarios that need powerful, dependable experience with a sleek appearance.  Available in touch &amp; adjustable stands to enable the ultra intuitive experience.</a:t>
            </a:r>
          </a:p>
        </p:txBody>
      </p:sp>
      <p:pic>
        <p:nvPicPr>
          <p:cNvPr id="12" name="Picture 11">
            <a:extLst>
              <a:ext uri="{FF2B5EF4-FFF2-40B4-BE49-F238E27FC236}">
                <a16:creationId xmlns:a16="http://schemas.microsoft.com/office/drawing/2014/main" id="{23741491-030F-4717-B92B-AF29DAC6F2B9}"/>
              </a:ext>
            </a:extLst>
          </p:cNvPr>
          <p:cNvPicPr>
            <a:picLocks noChangeAspect="1"/>
          </p:cNvPicPr>
          <p:nvPr/>
        </p:nvPicPr>
        <p:blipFill rotWithShape="1">
          <a:blip r:embed="rId3">
            <a:clrChange>
              <a:clrFrom>
                <a:srgbClr val="FFFFFF"/>
              </a:clrFrom>
              <a:clrTo>
                <a:srgbClr val="FFFFFF">
                  <a:alpha val="0"/>
                </a:srgbClr>
              </a:clrTo>
            </a:clrChange>
          </a:blip>
          <a:srcRect t="9136" b="10842"/>
          <a:stretch/>
        </p:blipFill>
        <p:spPr>
          <a:xfrm>
            <a:off x="4346587" y="7970666"/>
            <a:ext cx="1379376" cy="939482"/>
          </a:xfrm>
          <a:prstGeom prst="rect">
            <a:avLst/>
          </a:prstGeom>
        </p:spPr>
      </p:pic>
      <p:sp>
        <p:nvSpPr>
          <p:cNvPr id="14" name="Rectangle 13">
            <a:extLst>
              <a:ext uri="{FF2B5EF4-FFF2-40B4-BE49-F238E27FC236}">
                <a16:creationId xmlns:a16="http://schemas.microsoft.com/office/drawing/2014/main" id="{EF73A2FE-C3A4-44DB-9696-FF045170BFFA}"/>
              </a:ext>
            </a:extLst>
          </p:cNvPr>
          <p:cNvSpPr/>
          <p:nvPr/>
        </p:nvSpPr>
        <p:spPr>
          <a:xfrm>
            <a:off x="5301575" y="6172200"/>
            <a:ext cx="1304969" cy="253916"/>
          </a:xfrm>
          <a:prstGeom prst="rect">
            <a:avLst/>
          </a:prstGeom>
        </p:spPr>
        <p:txBody>
          <a:bodyPr wrap="square" anchor="ctr">
            <a:spAutoFit/>
          </a:bodyPr>
          <a:lstStyle/>
          <a:p>
            <a:endParaRPr lang="en-US" sz="1050" b="1">
              <a:cs typeface="Segoe UI"/>
            </a:endParaRPr>
          </a:p>
        </p:txBody>
      </p:sp>
      <p:cxnSp>
        <p:nvCxnSpPr>
          <p:cNvPr id="64" name="Straight Connector 63">
            <a:extLst>
              <a:ext uri="{FF2B5EF4-FFF2-40B4-BE49-F238E27FC236}">
                <a16:creationId xmlns:a16="http://schemas.microsoft.com/office/drawing/2014/main" id="{D5639658-D48B-4167-B6E2-DFA55341D30E}"/>
              </a:ext>
            </a:extLst>
          </p:cNvPr>
          <p:cNvCxnSpPr/>
          <p:nvPr/>
        </p:nvCxnSpPr>
        <p:spPr>
          <a:xfrm>
            <a:off x="394494" y="3625518"/>
            <a:ext cx="6983412" cy="0"/>
          </a:xfrm>
          <a:prstGeom prst="line">
            <a:avLst/>
          </a:prstGeom>
          <a:ln w="12700" cap="rnd">
            <a:solidFill>
              <a:schemeClr val="accent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0565958-4A09-47AF-8CE3-960D2B01E2F0}"/>
              </a:ext>
            </a:extLst>
          </p:cNvPr>
          <p:cNvCxnSpPr/>
          <p:nvPr/>
        </p:nvCxnSpPr>
        <p:spPr>
          <a:xfrm>
            <a:off x="394494" y="4683495"/>
            <a:ext cx="6983412" cy="0"/>
          </a:xfrm>
          <a:prstGeom prst="line">
            <a:avLst/>
          </a:prstGeom>
          <a:ln w="12700" cap="rnd">
            <a:solidFill>
              <a:schemeClr val="accent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936045-2D20-4CBA-AC65-2A0C78E95575}"/>
              </a:ext>
            </a:extLst>
          </p:cNvPr>
          <p:cNvCxnSpPr/>
          <p:nvPr/>
        </p:nvCxnSpPr>
        <p:spPr>
          <a:xfrm>
            <a:off x="394494" y="5741472"/>
            <a:ext cx="6983412" cy="0"/>
          </a:xfrm>
          <a:prstGeom prst="line">
            <a:avLst/>
          </a:prstGeom>
          <a:ln w="12700" cap="rnd">
            <a:solidFill>
              <a:schemeClr val="accent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6933B85-A788-4FB3-ADFF-6724DDE933EE}"/>
              </a:ext>
            </a:extLst>
          </p:cNvPr>
          <p:cNvCxnSpPr/>
          <p:nvPr/>
        </p:nvCxnSpPr>
        <p:spPr>
          <a:xfrm>
            <a:off x="394494" y="6799449"/>
            <a:ext cx="6983412" cy="0"/>
          </a:xfrm>
          <a:prstGeom prst="line">
            <a:avLst/>
          </a:prstGeom>
          <a:ln w="12700" cap="rnd">
            <a:solidFill>
              <a:schemeClr val="accent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318BCFF-B176-4780-BF52-794153100CD6}"/>
              </a:ext>
            </a:extLst>
          </p:cNvPr>
          <p:cNvCxnSpPr/>
          <p:nvPr/>
        </p:nvCxnSpPr>
        <p:spPr>
          <a:xfrm>
            <a:off x="394494" y="7857426"/>
            <a:ext cx="6983412" cy="0"/>
          </a:xfrm>
          <a:prstGeom prst="line">
            <a:avLst/>
          </a:prstGeom>
          <a:ln w="12700" cap="rnd">
            <a:solidFill>
              <a:schemeClr val="accent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2DB7750E-9CF6-4DCD-9495-C4FEC30A9E69}"/>
              </a:ext>
            </a:extLst>
          </p:cNvPr>
          <p:cNvSpPr/>
          <p:nvPr/>
        </p:nvSpPr>
        <p:spPr>
          <a:xfrm>
            <a:off x="1490606" y="1558255"/>
            <a:ext cx="6074964" cy="332399"/>
          </a:xfrm>
          <a:prstGeom prst="rect">
            <a:avLst/>
          </a:prstGeom>
        </p:spPr>
        <p:txBody>
          <a:bodyPr wrap="square" lIns="0" tIns="0" rIns="0" bIns="0" anchor="ctr">
            <a:spAutoFit/>
          </a:bodyPr>
          <a:lstStyle/>
          <a:p>
            <a:pPr defTabSz="1078124" fontAlgn="base">
              <a:lnSpc>
                <a:spcPct val="90000"/>
              </a:lnSpc>
              <a:spcBef>
                <a:spcPct val="0"/>
              </a:spcBef>
              <a:spcAft>
                <a:spcPct val="0"/>
              </a:spcAft>
            </a:pPr>
            <a:r>
              <a:rPr lang="en-US" sz="1200" b="1">
                <a:cs typeface="Segoe UI" pitchFamily="34" charset="0"/>
              </a:rPr>
              <a:t>GOAL: </a:t>
            </a:r>
            <a:r>
              <a:rPr lang="en-US" sz="1200">
                <a:solidFill>
                  <a:schemeClr val="tx1">
                    <a:lumMod val="90000"/>
                    <a:lumOff val="10000"/>
                  </a:schemeClr>
                </a:solidFill>
                <a:cs typeface="Segoe UI" pitchFamily="34" charset="0"/>
              </a:rPr>
              <a:t>Encourage the customer to choose new Windows 10 Pro devices. </a:t>
            </a:r>
            <a:r>
              <a:rPr lang="en-US" sz="1200">
                <a:solidFill>
                  <a:srgbClr val="FF0000"/>
                </a:solidFill>
                <a:cs typeface="Segoe UI" pitchFamily="34" charset="0"/>
              </a:rPr>
              <a:t>Note to partner: customize with your URL. </a:t>
            </a:r>
          </a:p>
        </p:txBody>
      </p:sp>
      <p:pic>
        <p:nvPicPr>
          <p:cNvPr id="29" name="Picture 29" descr="A desktop computer monitor sitting on a desk&#10;&#10;Description generated with very high confidence">
            <a:extLst>
              <a:ext uri="{FF2B5EF4-FFF2-40B4-BE49-F238E27FC236}">
                <a16:creationId xmlns:a16="http://schemas.microsoft.com/office/drawing/2014/main" id="{D57AA06F-D69E-4B1D-9B04-31593DA62F24}"/>
              </a:ext>
            </a:extLst>
          </p:cNvPr>
          <p:cNvPicPr>
            <a:picLocks noChangeAspect="1"/>
          </p:cNvPicPr>
          <p:nvPr/>
        </p:nvPicPr>
        <p:blipFill>
          <a:blip r:embed="rId4"/>
          <a:stretch>
            <a:fillRect/>
          </a:stretch>
        </p:blipFill>
        <p:spPr>
          <a:xfrm>
            <a:off x="4426930" y="3752850"/>
            <a:ext cx="1218691" cy="685806"/>
          </a:xfrm>
          <a:prstGeom prst="rect">
            <a:avLst/>
          </a:prstGeom>
        </p:spPr>
      </p:pic>
      <p:sp>
        <p:nvSpPr>
          <p:cNvPr id="47" name="TextBox 46">
            <a:extLst>
              <a:ext uri="{FF2B5EF4-FFF2-40B4-BE49-F238E27FC236}">
                <a16:creationId xmlns:a16="http://schemas.microsoft.com/office/drawing/2014/main" id="{F2EA83C0-9E6A-440B-A8AB-64586C4C9195}"/>
              </a:ext>
            </a:extLst>
          </p:cNvPr>
          <p:cNvSpPr txBox="1"/>
          <p:nvPr/>
        </p:nvSpPr>
        <p:spPr>
          <a:xfrm>
            <a:off x="5733359" y="4052226"/>
            <a:ext cx="1746370" cy="1538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dirty="0">
                <a:latin typeface="+mj-lt"/>
              </a:rPr>
              <a:t>Lenovo </a:t>
            </a:r>
            <a:r>
              <a:rPr lang="en-US" sz="1000" dirty="0">
                <a:latin typeface="+mj-lt"/>
                <a:cs typeface="Segoe UI"/>
              </a:rPr>
              <a:t>m910 tiny x</a:t>
            </a:r>
          </a:p>
        </p:txBody>
      </p:sp>
      <p:sp>
        <p:nvSpPr>
          <p:cNvPr id="59" name="TextBox 58">
            <a:extLst>
              <a:ext uri="{FF2B5EF4-FFF2-40B4-BE49-F238E27FC236}">
                <a16:creationId xmlns:a16="http://schemas.microsoft.com/office/drawing/2014/main" id="{B0C78476-C288-47A7-9A2B-925C3108FB4A}"/>
              </a:ext>
            </a:extLst>
          </p:cNvPr>
          <p:cNvSpPr txBox="1"/>
          <p:nvPr/>
        </p:nvSpPr>
        <p:spPr>
          <a:xfrm>
            <a:off x="5645030" y="5153134"/>
            <a:ext cx="1746370" cy="1538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dirty="0">
                <a:latin typeface="+mj-lt"/>
                <a:cs typeface="Segoe UI"/>
              </a:rPr>
              <a:t>Dell XPS 13 Commercial</a:t>
            </a:r>
            <a:endParaRPr lang="en-US" dirty="0">
              <a:latin typeface="+mj-lt"/>
            </a:endParaRPr>
          </a:p>
        </p:txBody>
      </p:sp>
      <p:pic>
        <p:nvPicPr>
          <p:cNvPr id="50" name="Picture 50" descr="A close up of a computer&#10;&#10;Description generated with high confidence">
            <a:extLst>
              <a:ext uri="{FF2B5EF4-FFF2-40B4-BE49-F238E27FC236}">
                <a16:creationId xmlns:a16="http://schemas.microsoft.com/office/drawing/2014/main" id="{EB0B8B12-D817-4FCC-90BC-53495BBE2F58}"/>
              </a:ext>
            </a:extLst>
          </p:cNvPr>
          <p:cNvPicPr>
            <a:picLocks noChangeAspect="1"/>
          </p:cNvPicPr>
          <p:nvPr/>
        </p:nvPicPr>
        <p:blipFill>
          <a:blip r:embed="rId5"/>
          <a:stretch>
            <a:fillRect/>
          </a:stretch>
        </p:blipFill>
        <p:spPr>
          <a:xfrm>
            <a:off x="4651884" y="4797350"/>
            <a:ext cx="768783" cy="842143"/>
          </a:xfrm>
          <a:prstGeom prst="rect">
            <a:avLst/>
          </a:prstGeom>
        </p:spPr>
      </p:pic>
      <p:pic>
        <p:nvPicPr>
          <p:cNvPr id="52" name="Picture 52">
            <a:extLst>
              <a:ext uri="{FF2B5EF4-FFF2-40B4-BE49-F238E27FC236}">
                <a16:creationId xmlns:a16="http://schemas.microsoft.com/office/drawing/2014/main" id="{D00F0F75-B4F3-4AE6-A9C7-AABD73F2A75E}"/>
              </a:ext>
            </a:extLst>
          </p:cNvPr>
          <p:cNvPicPr>
            <a:picLocks noChangeAspect="1"/>
          </p:cNvPicPr>
          <p:nvPr/>
        </p:nvPicPr>
        <p:blipFill>
          <a:blip r:embed="rId6"/>
          <a:stretch>
            <a:fillRect/>
          </a:stretch>
        </p:blipFill>
        <p:spPr>
          <a:xfrm>
            <a:off x="4494159" y="2494103"/>
            <a:ext cx="1084233" cy="1009969"/>
          </a:xfrm>
          <a:prstGeom prst="rect">
            <a:avLst/>
          </a:prstGeom>
        </p:spPr>
      </p:pic>
      <p:sp>
        <p:nvSpPr>
          <p:cNvPr id="69" name="TextBox 68">
            <a:extLst>
              <a:ext uri="{FF2B5EF4-FFF2-40B4-BE49-F238E27FC236}">
                <a16:creationId xmlns:a16="http://schemas.microsoft.com/office/drawing/2014/main" id="{0CF4C1B6-9BB6-43AE-9433-6579CC40A337}"/>
              </a:ext>
            </a:extLst>
          </p:cNvPr>
          <p:cNvSpPr txBox="1"/>
          <p:nvPr/>
        </p:nvSpPr>
        <p:spPr>
          <a:xfrm>
            <a:off x="5733359" y="2922143"/>
            <a:ext cx="1746370" cy="1538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dirty="0">
                <a:latin typeface="+mj-lt"/>
              </a:rPr>
              <a:t>HP </a:t>
            </a:r>
            <a:r>
              <a:rPr lang="en-US" sz="1000" dirty="0" err="1">
                <a:latin typeface="+mj-lt"/>
              </a:rPr>
              <a:t>Elitebook</a:t>
            </a:r>
            <a:r>
              <a:rPr lang="en-US" sz="1000" dirty="0">
                <a:latin typeface="+mj-lt"/>
              </a:rPr>
              <a:t> </a:t>
            </a:r>
            <a:r>
              <a:rPr lang="en-US" sz="1000" dirty="0">
                <a:latin typeface="+mj-lt"/>
                <a:cs typeface="Segoe UI"/>
              </a:rPr>
              <a:t>x360</a:t>
            </a:r>
            <a:endParaRPr lang="en-US" dirty="0">
              <a:latin typeface="+mj-lt"/>
            </a:endParaRPr>
          </a:p>
        </p:txBody>
      </p:sp>
      <p:sp>
        <p:nvSpPr>
          <p:cNvPr id="71" name="TextBox 70">
            <a:extLst>
              <a:ext uri="{FF2B5EF4-FFF2-40B4-BE49-F238E27FC236}">
                <a16:creationId xmlns:a16="http://schemas.microsoft.com/office/drawing/2014/main" id="{0AB3272D-53F4-4B44-9225-1DC0FB0C8E5B}"/>
              </a:ext>
            </a:extLst>
          </p:cNvPr>
          <p:cNvSpPr txBox="1"/>
          <p:nvPr/>
        </p:nvSpPr>
        <p:spPr>
          <a:xfrm>
            <a:off x="5688097" y="8275950"/>
            <a:ext cx="1746370" cy="1538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a:latin typeface="+mj-lt"/>
              </a:rPr>
              <a:t>HP</a:t>
            </a:r>
            <a:r>
              <a:rPr lang="en-US" sz="1000">
                <a:latin typeface="+mj-lt"/>
                <a:cs typeface="Segoe UI"/>
              </a:rPr>
              <a:t> Stream 14</a:t>
            </a:r>
            <a:endParaRPr lang="en-US">
              <a:latin typeface="+mj-lt"/>
            </a:endParaRPr>
          </a:p>
        </p:txBody>
      </p:sp>
      <p:pic>
        <p:nvPicPr>
          <p:cNvPr id="61" name="Picture 62" descr="A close up of a speaker&#10;&#10;Description generated with high confidence">
            <a:extLst>
              <a:ext uri="{FF2B5EF4-FFF2-40B4-BE49-F238E27FC236}">
                <a16:creationId xmlns:a16="http://schemas.microsoft.com/office/drawing/2014/main" id="{82E12E32-E269-454D-9690-6F0734CF76EC}"/>
              </a:ext>
            </a:extLst>
          </p:cNvPr>
          <p:cNvPicPr>
            <a:picLocks noChangeAspect="1"/>
          </p:cNvPicPr>
          <p:nvPr/>
        </p:nvPicPr>
        <p:blipFill>
          <a:blip r:embed="rId7"/>
          <a:stretch>
            <a:fillRect/>
          </a:stretch>
        </p:blipFill>
        <p:spPr>
          <a:xfrm>
            <a:off x="4191522" y="5883864"/>
            <a:ext cx="470539" cy="806366"/>
          </a:xfrm>
          <a:prstGeom prst="rect">
            <a:avLst/>
          </a:prstGeom>
        </p:spPr>
      </p:pic>
      <p:pic>
        <p:nvPicPr>
          <p:cNvPr id="72" name="Picture 72" descr="A close up of a computer&#10;&#10;Description generated with high confidence">
            <a:extLst>
              <a:ext uri="{FF2B5EF4-FFF2-40B4-BE49-F238E27FC236}">
                <a16:creationId xmlns:a16="http://schemas.microsoft.com/office/drawing/2014/main" id="{08409AAD-930E-4664-8916-C71F94799208}"/>
              </a:ext>
            </a:extLst>
          </p:cNvPr>
          <p:cNvPicPr>
            <a:picLocks noChangeAspect="1"/>
          </p:cNvPicPr>
          <p:nvPr/>
        </p:nvPicPr>
        <p:blipFill>
          <a:blip r:embed="rId8"/>
          <a:stretch>
            <a:fillRect/>
          </a:stretch>
        </p:blipFill>
        <p:spPr>
          <a:xfrm>
            <a:off x="4793345" y="5981927"/>
            <a:ext cx="1188858" cy="632425"/>
          </a:xfrm>
          <a:prstGeom prst="rect">
            <a:avLst/>
          </a:prstGeom>
        </p:spPr>
      </p:pic>
      <p:sp>
        <p:nvSpPr>
          <p:cNvPr id="32" name="TextBox 31">
            <a:extLst>
              <a:ext uri="{FF2B5EF4-FFF2-40B4-BE49-F238E27FC236}">
                <a16:creationId xmlns:a16="http://schemas.microsoft.com/office/drawing/2014/main" id="{9009EED1-54D2-4137-8F0C-AEC28D617C02}"/>
              </a:ext>
            </a:extLst>
          </p:cNvPr>
          <p:cNvSpPr txBox="1"/>
          <p:nvPr/>
        </p:nvSpPr>
        <p:spPr>
          <a:xfrm>
            <a:off x="6056634" y="6118339"/>
            <a:ext cx="1508936"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dirty="0">
                <a:latin typeface="+mj-lt"/>
                <a:cs typeface="Segoe UI"/>
              </a:rPr>
              <a:t>Dell Precision Tower &amp; Mobile Workstations</a:t>
            </a:r>
            <a:endParaRPr lang="en-US" dirty="0">
              <a:latin typeface="+mj-lt"/>
            </a:endParaRPr>
          </a:p>
        </p:txBody>
      </p:sp>
      <p:pic>
        <p:nvPicPr>
          <p:cNvPr id="10" name="Picture 9" descr="A close up of a device&#10;&#10;Description generated with high confidence">
            <a:extLst>
              <a:ext uri="{FF2B5EF4-FFF2-40B4-BE49-F238E27FC236}">
                <a16:creationId xmlns:a16="http://schemas.microsoft.com/office/drawing/2014/main" id="{D9477776-3A19-4839-8331-A8D569AE7C07}"/>
              </a:ext>
            </a:extLst>
          </p:cNvPr>
          <p:cNvPicPr>
            <a:picLocks noChangeAspect="1"/>
          </p:cNvPicPr>
          <p:nvPr/>
        </p:nvPicPr>
        <p:blipFill>
          <a:blip r:embed="rId9"/>
          <a:stretch>
            <a:fillRect/>
          </a:stretch>
        </p:blipFill>
        <p:spPr>
          <a:xfrm>
            <a:off x="4920018" y="6929138"/>
            <a:ext cx="1335855" cy="751103"/>
          </a:xfrm>
          <a:prstGeom prst="rect">
            <a:avLst/>
          </a:prstGeom>
        </p:spPr>
      </p:pic>
      <p:pic>
        <p:nvPicPr>
          <p:cNvPr id="5" name="Picture 4" descr="A desktop computer sitting on a desk&#10;&#10;Description generated with very high confidence">
            <a:extLst>
              <a:ext uri="{FF2B5EF4-FFF2-40B4-BE49-F238E27FC236}">
                <a16:creationId xmlns:a16="http://schemas.microsoft.com/office/drawing/2014/main" id="{660E9ABA-739A-4114-BA63-95E20B0A455A}"/>
              </a:ext>
            </a:extLst>
          </p:cNvPr>
          <p:cNvPicPr>
            <a:picLocks noChangeAspect="1"/>
          </p:cNvPicPr>
          <p:nvPr/>
        </p:nvPicPr>
        <p:blipFill>
          <a:blip r:embed="rId10"/>
          <a:stretch>
            <a:fillRect/>
          </a:stretch>
        </p:blipFill>
        <p:spPr>
          <a:xfrm>
            <a:off x="4169645" y="6986809"/>
            <a:ext cx="1206361" cy="678293"/>
          </a:xfrm>
          <a:prstGeom prst="rect">
            <a:avLst/>
          </a:prstGeom>
        </p:spPr>
      </p:pic>
      <p:sp>
        <p:nvSpPr>
          <p:cNvPr id="40" name="TextBox 39">
            <a:extLst>
              <a:ext uri="{FF2B5EF4-FFF2-40B4-BE49-F238E27FC236}">
                <a16:creationId xmlns:a16="http://schemas.microsoft.com/office/drawing/2014/main" id="{9058D5F8-43BC-4D24-A484-7B225C408F52}"/>
              </a:ext>
            </a:extLst>
          </p:cNvPr>
          <p:cNvSpPr txBox="1"/>
          <p:nvPr/>
        </p:nvSpPr>
        <p:spPr>
          <a:xfrm>
            <a:off x="5982203" y="7208935"/>
            <a:ext cx="1158570" cy="1538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dirty="0">
                <a:latin typeface="+mj-lt"/>
                <a:cs typeface="Segoe UI"/>
              </a:rPr>
              <a:t>Lenovo M910Z </a:t>
            </a:r>
            <a:endParaRPr lang="en-US" dirty="0">
              <a:latin typeface="+mj-lt"/>
            </a:endParaRPr>
          </a:p>
        </p:txBody>
      </p:sp>
      <p:sp>
        <p:nvSpPr>
          <p:cNvPr id="20" name="Rectangle 19"/>
          <p:cNvSpPr/>
          <p:nvPr/>
        </p:nvSpPr>
        <p:spPr bwMode="auto">
          <a:xfrm>
            <a:off x="1490607" y="284672"/>
            <a:ext cx="4765266" cy="95410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1078124" fontAlgn="base">
              <a:spcBef>
                <a:spcPct val="0"/>
              </a:spcBef>
              <a:spcAft>
                <a:spcPct val="0"/>
              </a:spcAft>
            </a:pPr>
            <a:r>
              <a:rPr lang="en-US" sz="1700" b="1" dirty="0">
                <a:solidFill>
                  <a:schemeClr val="bg2"/>
                </a:solidFill>
                <a:ea typeface="Segoe UI" pitchFamily="34" charset="0"/>
                <a:cs typeface="Segoe UI" pitchFamily="34" charset="0"/>
              </a:rPr>
              <a:t>Help the customer choose the right </a:t>
            </a:r>
            <a:br>
              <a:rPr lang="en-US" sz="1700" b="1" dirty="0">
                <a:solidFill>
                  <a:schemeClr val="bg2"/>
                </a:solidFill>
                <a:ea typeface="Segoe UI" pitchFamily="34" charset="0"/>
                <a:cs typeface="Segoe UI" pitchFamily="34" charset="0"/>
              </a:rPr>
            </a:br>
            <a:r>
              <a:rPr lang="en-US" sz="1700" b="1" dirty="0">
                <a:solidFill>
                  <a:schemeClr val="bg2"/>
                </a:solidFill>
                <a:ea typeface="Segoe UI" pitchFamily="34" charset="0"/>
                <a:cs typeface="Segoe UI" pitchFamily="34" charset="0"/>
              </a:rPr>
              <a:t>Windows 10 Pro devices. </a:t>
            </a:r>
            <a:r>
              <a:rPr lang="en-US" sz="1300" dirty="0">
                <a:solidFill>
                  <a:schemeClr val="bg1">
                    <a:alpha val="75000"/>
                  </a:schemeClr>
                </a:solidFill>
                <a:cs typeface="Segoe UI" pitchFamily="34" charset="0"/>
              </a:rPr>
              <a:t>Users can choose among a wide choice of form factors, price points, and capabilities to get exactly the right device for each member of their team.</a:t>
            </a:r>
          </a:p>
        </p:txBody>
      </p:sp>
    </p:spTree>
    <p:extLst>
      <p:ext uri="{BB962C8B-B14F-4D97-AF65-F5344CB8AC3E}">
        <p14:creationId xmlns:p14="http://schemas.microsoft.com/office/powerpoint/2010/main" val="35186323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010278A-3045-4BB2-85E4-4D4A35AC1154}"/>
              </a:ext>
            </a:extLst>
          </p:cNvPr>
          <p:cNvSpPr/>
          <p:nvPr/>
        </p:nvSpPr>
        <p:spPr bwMode="auto">
          <a:xfrm>
            <a:off x="381001" y="6686550"/>
            <a:ext cx="7026234" cy="1133475"/>
          </a:xfrm>
          <a:prstGeom prst="rect">
            <a:avLst/>
          </a:prstGeom>
          <a:ln w="12700" cap="rnd">
            <a:solidFill>
              <a:schemeClr val="accent3"/>
            </a:solid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1400"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a:extLst>
              <a:ext uri="{FF2B5EF4-FFF2-40B4-BE49-F238E27FC236}">
                <a16:creationId xmlns:a16="http://schemas.microsoft.com/office/drawing/2014/main" id="{FC1C7AB2-5F71-4B9F-8C4D-B6510FF423D2}"/>
              </a:ext>
            </a:extLst>
          </p:cNvPr>
          <p:cNvSpPr/>
          <p:nvPr/>
        </p:nvSpPr>
        <p:spPr bwMode="auto">
          <a:xfrm>
            <a:off x="0" y="0"/>
            <a:ext cx="7772400" cy="14876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a:extLst>
              <a:ext uri="{FF2B5EF4-FFF2-40B4-BE49-F238E27FC236}">
                <a16:creationId xmlns:a16="http://schemas.microsoft.com/office/drawing/2014/main" id="{E48C5C08-A9C8-4721-A208-ACA7C2CE21BF}"/>
              </a:ext>
            </a:extLst>
          </p:cNvPr>
          <p:cNvSpPr/>
          <p:nvPr/>
        </p:nvSpPr>
        <p:spPr bwMode="auto">
          <a:xfrm>
            <a:off x="0" y="1489744"/>
            <a:ext cx="7772400" cy="46188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38" fontAlgn="base">
              <a:lnSpc>
                <a:spcPct val="90000"/>
              </a:lnSpc>
              <a:spcBef>
                <a:spcPct val="0"/>
              </a:spcBef>
              <a:spcAft>
                <a:spcPct val="0"/>
              </a:spcAft>
            </a:pPr>
            <a:endParaRPr lang="en-US" sz="2400">
              <a:gradFill>
                <a:gsLst>
                  <a:gs pos="0">
                    <a:srgbClr val="FFFFFF"/>
                  </a:gs>
                  <a:gs pos="100000">
                    <a:srgbClr val="FFFFFF"/>
                  </a:gs>
                </a:gsLst>
                <a:lin ang="5400000" scaled="0"/>
              </a:gradFill>
              <a:latin typeface="Segoe UI"/>
              <a:cs typeface="Segoe UI" pitchFamily="34" charset="0"/>
            </a:endParaRPr>
          </a:p>
        </p:txBody>
      </p:sp>
      <p:sp>
        <p:nvSpPr>
          <p:cNvPr id="14" name="Rectangle 13"/>
          <p:cNvSpPr/>
          <p:nvPr/>
        </p:nvSpPr>
        <p:spPr bwMode="auto">
          <a:xfrm>
            <a:off x="389155" y="8811525"/>
            <a:ext cx="4275580" cy="10387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1" indent="0" algn="l" defTabSz="939666" rtl="0" eaLnBrk="1" fontAlgn="base" latinLnBrk="0" hangingPunct="1">
              <a:lnSpc>
                <a:spcPct val="90000"/>
              </a:lnSpc>
              <a:spcBef>
                <a:spcPct val="0"/>
              </a:spcBef>
              <a:spcAft>
                <a:spcPct val="0"/>
              </a:spcAft>
              <a:buClrTx/>
              <a:buSzTx/>
              <a:buFontTx/>
              <a:buNone/>
              <a:tabLst/>
              <a:defRPr/>
            </a:pPr>
            <a:r>
              <a:rPr kumimoji="0" lang="en-US" sz="750" b="0" i="0" u="none" strike="noStrike" kern="1200" cap="none" spc="0" normalizeH="0" baseline="0" noProof="0" dirty="0">
                <a:ln>
                  <a:noFill/>
                </a:ln>
                <a:solidFill>
                  <a:schemeClr val="tx1">
                    <a:lumMod val="90000"/>
                    <a:lumOff val="10000"/>
                  </a:schemeClr>
                </a:solidFill>
                <a:effectLst/>
                <a:uLnTx/>
                <a:uFillTx/>
                <a:latin typeface="Segoe UI"/>
                <a:ea typeface="+mn-ea"/>
                <a:cs typeface="+mn-cs"/>
              </a:rPr>
              <a:t>*Separate subscription required. **Co-authors must be using Office 2016 or Office Online.</a:t>
            </a:r>
          </a:p>
        </p:txBody>
      </p:sp>
      <p:sp>
        <p:nvSpPr>
          <p:cNvPr id="19" name="Rectangle 18"/>
          <p:cNvSpPr/>
          <p:nvPr/>
        </p:nvSpPr>
        <p:spPr>
          <a:xfrm>
            <a:off x="1771213" y="1645883"/>
            <a:ext cx="5913136" cy="166199"/>
          </a:xfrm>
          <a:prstGeom prst="rect">
            <a:avLst/>
          </a:prstGeom>
        </p:spPr>
        <p:txBody>
          <a:bodyPr wrap="square" lIns="0" tIns="0" rIns="0" bIns="0" anchor="t">
            <a:spAutoFit/>
          </a:bodyPr>
          <a:lstStyle/>
          <a:p>
            <a:pPr defTabSz="1078124" fontAlgn="base">
              <a:lnSpc>
                <a:spcPct val="90000"/>
              </a:lnSpc>
              <a:spcBef>
                <a:spcPct val="0"/>
              </a:spcBef>
              <a:spcAft>
                <a:spcPct val="0"/>
              </a:spcAft>
              <a:defRPr/>
            </a:pPr>
            <a:r>
              <a:rPr lang="en-US" sz="1200" b="1" dirty="0">
                <a:cs typeface="Segoe UI" pitchFamily="34" charset="0"/>
              </a:rPr>
              <a:t>GOAL: </a:t>
            </a:r>
            <a:r>
              <a:rPr lang="en-US" sz="1200" dirty="0">
                <a:solidFill>
                  <a:schemeClr val="tx1">
                    <a:lumMod val="90000"/>
                    <a:lumOff val="10000"/>
                  </a:schemeClr>
                </a:solidFill>
                <a:cs typeface="Segoe UI" pitchFamily="34" charset="0"/>
              </a:rPr>
              <a:t>Upsell Office on top of device purchase.</a:t>
            </a:r>
          </a:p>
        </p:txBody>
      </p:sp>
      <p:sp>
        <p:nvSpPr>
          <p:cNvPr id="20" name="Rectangle 19"/>
          <p:cNvSpPr/>
          <p:nvPr/>
        </p:nvSpPr>
        <p:spPr bwMode="auto">
          <a:xfrm>
            <a:off x="1771213" y="285434"/>
            <a:ext cx="5913136" cy="87716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1078124" fontAlgn="base">
              <a:spcBef>
                <a:spcPct val="0"/>
              </a:spcBef>
              <a:spcAft>
                <a:spcPct val="0"/>
              </a:spcAft>
              <a:defRPr/>
            </a:pPr>
            <a:r>
              <a:rPr kumimoji="0" lang="en-US" sz="1700" b="1"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Discuss the value of </a:t>
            </a:r>
            <a:r>
              <a:rPr lang="en-US" sz="1700" b="1" dirty="0">
                <a:solidFill>
                  <a:srgbClr val="FFFFFF"/>
                </a:solidFill>
                <a:latin typeface="Segoe UI"/>
                <a:ea typeface="Segoe UI" pitchFamily="34" charset="0"/>
                <a:cs typeface="Segoe UI" pitchFamily="34" charset="0"/>
              </a:rPr>
              <a:t>Office on</a:t>
            </a:r>
            <a:r>
              <a:rPr kumimoji="0" lang="en-US" sz="1700" b="1"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 a Windows 10 Pro device. </a:t>
            </a:r>
            <a:r>
              <a:rPr lang="en-US" sz="1300" dirty="0">
                <a:solidFill>
                  <a:schemeClr val="bg1">
                    <a:alpha val="85000"/>
                  </a:schemeClr>
                </a:solidFill>
                <a:cs typeface="Segoe UI" pitchFamily="34" charset="0"/>
              </a:rPr>
              <a:t>Office is perfect for Windows 10. Grow and transform your business with a modern device running Windows 10 and Office. Now, you can easily manage updates and get extra security to protect your system and data.</a:t>
            </a:r>
            <a:endParaRPr lang="en-US" sz="1400" i="0" u="none" strike="noStrike" kern="1200" cap="none" spc="0" baseline="0" noProof="0" dirty="0">
              <a:solidFill>
                <a:srgbClr val="FFFFFF"/>
              </a:solidFill>
              <a:latin typeface="Segoe UI"/>
              <a:ea typeface="Segoe UI" pitchFamily="34" charset="0"/>
              <a:cs typeface="Segoe UI"/>
            </a:endParaRPr>
          </a:p>
        </p:txBody>
      </p:sp>
      <p:sp>
        <p:nvSpPr>
          <p:cNvPr id="7" name="Title 1"/>
          <p:cNvSpPr>
            <a:spLocks noGrp="1"/>
          </p:cNvSpPr>
          <p:nvPr>
            <p:ph type="title"/>
          </p:nvPr>
        </p:nvSpPr>
        <p:spPr>
          <a:xfrm>
            <a:off x="392302" y="2226607"/>
            <a:ext cx="5912245" cy="221599"/>
          </a:xfrm>
        </p:spPr>
        <p:txBody>
          <a:bodyPr vert="horz" wrap="square" lIns="0" tIns="0" rIns="0" bIns="0" rtlCol="0" anchor="t">
            <a:spAutoFit/>
          </a:bodyPr>
          <a:lstStyle/>
          <a:p>
            <a:pPr defTabSz="898645"/>
            <a:r>
              <a:rPr lang="en-US" sz="1600" b="1" kern="0" cap="all" dirty="0">
                <a:ln>
                  <a:solidFill>
                    <a:schemeClr val="bg1">
                      <a:alpha val="0"/>
                    </a:schemeClr>
                  </a:solidFill>
                </a:ln>
                <a:solidFill>
                  <a:schemeClr val="tx1"/>
                </a:solidFill>
                <a:latin typeface="Segoe UI" pitchFamily="34" charset="0"/>
                <a:cs typeface="+mn-cs"/>
              </a:rPr>
              <a:t>add </a:t>
            </a:r>
            <a:r>
              <a:rPr lang="en-US" sz="1600" b="1" kern="0" cap="all" dirty="0">
                <a:solidFill>
                  <a:schemeClr val="tx1"/>
                </a:solidFill>
                <a:latin typeface="Segoe UI" pitchFamily="34" charset="0"/>
                <a:cs typeface="Segoe UI"/>
              </a:rPr>
              <a:t>office. It Takes the Work out of Working Together.</a:t>
            </a:r>
            <a:endParaRPr lang="en-US" sz="1600" b="1" kern="0" cap="all" dirty="0">
              <a:ln>
                <a:solidFill>
                  <a:schemeClr val="bg1">
                    <a:alpha val="0"/>
                  </a:schemeClr>
                </a:solidFill>
              </a:ln>
              <a:solidFill>
                <a:schemeClr val="tx1"/>
              </a:solidFill>
              <a:latin typeface="Segoe UI" pitchFamily="34" charset="0"/>
              <a:cs typeface="+mn-cs"/>
            </a:endParaRPr>
          </a:p>
        </p:txBody>
      </p:sp>
      <p:sp>
        <p:nvSpPr>
          <p:cNvPr id="9" name="Rectangle 8"/>
          <p:cNvSpPr/>
          <p:nvPr/>
        </p:nvSpPr>
        <p:spPr>
          <a:xfrm>
            <a:off x="389155" y="2993418"/>
            <a:ext cx="4597513" cy="1284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Aft>
                <a:spcPts val="600"/>
              </a:spcAft>
              <a:defRPr/>
            </a:pPr>
            <a:r>
              <a:rPr lang="en-US" sz="1050" b="1" dirty="0">
                <a:solidFill>
                  <a:schemeClr val="tx1"/>
                </a:solidFill>
              </a:rPr>
              <a:t>Modern desktop productivity.</a:t>
            </a:r>
            <a:r>
              <a:rPr lang="en-US" sz="1050" b="1" dirty="0">
                <a:solidFill>
                  <a:schemeClr val="tx1">
                    <a:lumMod val="90000"/>
                    <a:lumOff val="10000"/>
                  </a:schemeClr>
                </a:solidFill>
                <a:latin typeface="Segoe UI"/>
              </a:rPr>
              <a:t> </a:t>
            </a:r>
            <a:r>
              <a:rPr lang="en-US" sz="1050" dirty="0">
                <a:solidFill>
                  <a:schemeClr val="tx1">
                    <a:lumMod val="90000"/>
                    <a:lumOff val="10000"/>
                  </a:schemeClr>
                </a:solidFill>
              </a:rPr>
              <a:t>Keep your small business on task with smart productivity features that help you do great work more quickly.</a:t>
            </a:r>
          </a:p>
          <a:p>
            <a:pPr>
              <a:spcAft>
                <a:spcPts val="600"/>
              </a:spcAft>
            </a:pPr>
            <a:r>
              <a:rPr lang="en-US" sz="1050" b="1" dirty="0">
                <a:solidFill>
                  <a:schemeClr val="tx1"/>
                </a:solidFill>
              </a:rPr>
              <a:t>Do great work anywhere, anytime. </a:t>
            </a:r>
            <a:r>
              <a:rPr lang="en-US" sz="1050" dirty="0">
                <a:solidFill>
                  <a:schemeClr val="tx1">
                    <a:lumMod val="90000"/>
                    <a:lumOff val="10000"/>
                  </a:schemeClr>
                </a:solidFill>
              </a:rPr>
              <a:t>Be productive at your convenience when you can get work done from anywhere, at any time, with easy access to the files in the cloud.</a:t>
            </a:r>
          </a:p>
          <a:p>
            <a:pPr>
              <a:spcAft>
                <a:spcPts val="600"/>
              </a:spcAft>
            </a:pPr>
            <a:r>
              <a:rPr lang="en-US" sz="1050" b="1" dirty="0">
                <a:solidFill>
                  <a:schemeClr val="tx1"/>
                </a:solidFill>
              </a:rPr>
              <a:t>Made for teamwork. </a:t>
            </a:r>
            <a:r>
              <a:rPr lang="en-US" sz="1050" dirty="0">
                <a:solidFill>
                  <a:schemeClr val="tx1">
                    <a:lumMod val="90000"/>
                    <a:lumOff val="10000"/>
                  </a:schemeClr>
                </a:solidFill>
              </a:rPr>
              <a:t>Get your team on the same page—share, present, and work together with simplified, built-in collaboration tools.</a:t>
            </a:r>
          </a:p>
        </p:txBody>
      </p:sp>
      <p:sp>
        <p:nvSpPr>
          <p:cNvPr id="22" name="Rectangle 21">
            <a:extLst>
              <a:ext uri="{FF2B5EF4-FFF2-40B4-BE49-F238E27FC236}">
                <a16:creationId xmlns:a16="http://schemas.microsoft.com/office/drawing/2014/main" id="{9291DE3F-750A-4FEB-8886-BA11F20986FA}"/>
              </a:ext>
            </a:extLst>
          </p:cNvPr>
          <p:cNvSpPr/>
          <p:nvPr/>
        </p:nvSpPr>
        <p:spPr>
          <a:xfrm>
            <a:off x="389157" y="2533583"/>
            <a:ext cx="6256572" cy="369332"/>
          </a:xfrm>
          <a:prstGeom prst="rect">
            <a:avLst/>
          </a:prstGeom>
        </p:spPr>
        <p:txBody>
          <a:bodyPr wrap="square" lIns="0" tIns="0" rIns="0" bIns="0">
            <a:spAutoFit/>
          </a:bodyPr>
          <a:lstStyle/>
          <a:p>
            <a:pPr marL="0" marR="0" lvl="0" indent="0" algn="l" defTabSz="9396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90000"/>
                    <a:lumOff val="10000"/>
                  </a:schemeClr>
                </a:solidFill>
                <a:effectLst/>
                <a:uLnTx/>
                <a:uFillTx/>
                <a:latin typeface="Segoe UI"/>
                <a:ea typeface="+mn-ea"/>
                <a:cs typeface="+mn-cs"/>
              </a:rPr>
              <a:t>Empower your team, safeguard your business, and simplify IT management with a single solution, purpose-built for your business. </a:t>
            </a:r>
          </a:p>
        </p:txBody>
      </p:sp>
      <p:sp>
        <p:nvSpPr>
          <p:cNvPr id="6" name="Rectangle 5">
            <a:extLst>
              <a:ext uri="{FF2B5EF4-FFF2-40B4-BE49-F238E27FC236}">
                <a16:creationId xmlns:a16="http://schemas.microsoft.com/office/drawing/2014/main" id="{0A14AE30-998E-4781-8A22-7F611E0996DA}"/>
              </a:ext>
            </a:extLst>
          </p:cNvPr>
          <p:cNvSpPr/>
          <p:nvPr/>
        </p:nvSpPr>
        <p:spPr>
          <a:xfrm>
            <a:off x="390568" y="4644333"/>
            <a:ext cx="7000831" cy="1741502"/>
          </a:xfrm>
          <a:prstGeom prst="rect">
            <a:avLst/>
          </a:prstGeom>
        </p:spPr>
        <p:txBody>
          <a:bodyPr wrap="square" lIns="0" tIns="0" rIns="0" bIns="0">
            <a:spAutoFit/>
          </a:bodyPr>
          <a:lstStyle/>
          <a:p>
            <a:pPr lvl="0">
              <a:spcAft>
                <a:spcPts val="800"/>
              </a:spcAft>
              <a:defRPr/>
            </a:pPr>
            <a:r>
              <a:rPr lang="en-US" sz="1400" b="1" dirty="0">
                <a:solidFill>
                  <a:schemeClr val="accent1"/>
                </a:solidFill>
              </a:rPr>
              <a:t>What’s Included</a:t>
            </a:r>
          </a:p>
          <a:p>
            <a:pPr marL="398463" lvl="0">
              <a:spcAft>
                <a:spcPts val="1200"/>
              </a:spcAft>
              <a:defRPr/>
            </a:pPr>
            <a:r>
              <a:rPr lang="en-US" sz="1050" dirty="0">
                <a:solidFill>
                  <a:schemeClr val="tx1">
                    <a:lumMod val="90000"/>
                    <a:lumOff val="10000"/>
                  </a:schemeClr>
                </a:solidFill>
              </a:rPr>
              <a:t>Create, polish, and share beautiful documents with </a:t>
            </a:r>
            <a:r>
              <a:rPr lang="en-US" sz="1050" b="1" dirty="0"/>
              <a:t>Word</a:t>
            </a:r>
          </a:p>
          <a:p>
            <a:pPr marL="398463" lvl="0">
              <a:spcAft>
                <a:spcPts val="1200"/>
              </a:spcAft>
              <a:defRPr/>
            </a:pPr>
            <a:r>
              <a:rPr lang="en-US" sz="1050" dirty="0">
                <a:solidFill>
                  <a:schemeClr val="tx1">
                    <a:lumMod val="90000"/>
                    <a:lumOff val="10000"/>
                  </a:schemeClr>
                </a:solidFill>
              </a:rPr>
              <a:t>Excel Analyze and visualize your data in new and intuitive ways with </a:t>
            </a:r>
            <a:r>
              <a:rPr lang="en-US" sz="1050" b="1" dirty="0"/>
              <a:t>Excel</a:t>
            </a:r>
          </a:p>
          <a:p>
            <a:pPr marL="398463" lvl="0">
              <a:spcAft>
                <a:spcPts val="1200"/>
              </a:spcAft>
              <a:defRPr/>
            </a:pPr>
            <a:r>
              <a:rPr lang="en-US" sz="1050" dirty="0">
                <a:solidFill>
                  <a:schemeClr val="tx1">
                    <a:lumMod val="90000"/>
                    <a:lumOff val="10000"/>
                  </a:schemeClr>
                </a:solidFill>
              </a:rPr>
              <a:t>Create, collaborate, and effectively present your ideas with </a:t>
            </a:r>
            <a:r>
              <a:rPr lang="en-US" sz="1050" b="1" dirty="0"/>
              <a:t>PowerPoint</a:t>
            </a:r>
          </a:p>
          <a:p>
            <a:pPr marL="398463" lvl="0">
              <a:spcAft>
                <a:spcPts val="1200"/>
              </a:spcAft>
              <a:defRPr/>
            </a:pPr>
            <a:r>
              <a:rPr lang="en-US" sz="1050" dirty="0">
                <a:solidFill>
                  <a:schemeClr val="tx1">
                    <a:lumMod val="90000"/>
                    <a:lumOff val="10000"/>
                  </a:schemeClr>
                </a:solidFill>
              </a:rPr>
              <a:t>Harness your thoughts in your very own digital notebook with </a:t>
            </a:r>
            <a:r>
              <a:rPr lang="en-US" sz="1050" b="1" dirty="0"/>
              <a:t>OneNote</a:t>
            </a:r>
          </a:p>
          <a:p>
            <a:pPr marL="398463" lvl="0">
              <a:spcAft>
                <a:spcPts val="400"/>
              </a:spcAft>
              <a:defRPr/>
            </a:pPr>
            <a:r>
              <a:rPr lang="en-US" sz="1050" dirty="0">
                <a:solidFill>
                  <a:schemeClr val="tx1">
                    <a:lumMod val="90000"/>
                    <a:lumOff val="10000"/>
                  </a:schemeClr>
                </a:solidFill>
              </a:rPr>
              <a:t>Never miss important messages or meetings with an upgraded inbox and calendar in </a:t>
            </a:r>
            <a:r>
              <a:rPr lang="en-US" sz="1050" b="1" dirty="0"/>
              <a:t>Outlook</a:t>
            </a:r>
          </a:p>
        </p:txBody>
      </p:sp>
      <p:sp>
        <p:nvSpPr>
          <p:cNvPr id="8" name="Rectangle 7">
            <a:extLst>
              <a:ext uri="{FF2B5EF4-FFF2-40B4-BE49-F238E27FC236}">
                <a16:creationId xmlns:a16="http://schemas.microsoft.com/office/drawing/2014/main" id="{B3E0FF85-6C72-46CC-B40C-890305C97445}"/>
              </a:ext>
            </a:extLst>
          </p:cNvPr>
          <p:cNvSpPr/>
          <p:nvPr/>
        </p:nvSpPr>
        <p:spPr bwMode="auto">
          <a:xfrm>
            <a:off x="381000" y="7984622"/>
            <a:ext cx="7026234" cy="67485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Partner: use this space to add information on your Office offerings – should include Office 365 &amp; On </a:t>
            </a:r>
            <a:r>
              <a:rPr lang="en-US" sz="1400" dirty="0" err="1">
                <a:gradFill>
                  <a:gsLst>
                    <a:gs pos="0">
                      <a:srgbClr val="FFFFFF"/>
                    </a:gs>
                    <a:gs pos="100000">
                      <a:srgbClr val="FFFFFF"/>
                    </a:gs>
                  </a:gsLst>
                  <a:lin ang="5400000" scaled="0"/>
                </a:gradFill>
                <a:ea typeface="Segoe UI" pitchFamily="34" charset="0"/>
                <a:cs typeface="Segoe UI" pitchFamily="34" charset="0"/>
              </a:rPr>
              <a:t>Prem</a:t>
            </a:r>
            <a:r>
              <a:rPr lang="en-US" sz="1400" dirty="0">
                <a:gradFill>
                  <a:gsLst>
                    <a:gs pos="0">
                      <a:srgbClr val="FFFFFF"/>
                    </a:gs>
                    <a:gs pos="100000">
                      <a:srgbClr val="FFFFFF"/>
                    </a:gs>
                  </a:gsLst>
                  <a:lin ang="5400000" scaled="0"/>
                </a:gradFill>
                <a:ea typeface="Segoe UI" pitchFamily="34" charset="0"/>
                <a:cs typeface="Segoe UI" pitchFamily="34" charset="0"/>
              </a:rPr>
              <a:t> </a:t>
            </a:r>
          </a:p>
        </p:txBody>
      </p:sp>
      <p:cxnSp>
        <p:nvCxnSpPr>
          <p:cNvPr id="11" name="Straight Connector 10">
            <a:extLst>
              <a:ext uri="{FF2B5EF4-FFF2-40B4-BE49-F238E27FC236}">
                <a16:creationId xmlns:a16="http://schemas.microsoft.com/office/drawing/2014/main" id="{B2DB51CB-841A-4B53-BB0B-814D102E72B9}"/>
              </a:ext>
            </a:extLst>
          </p:cNvPr>
          <p:cNvCxnSpPr>
            <a:cxnSpLocks/>
          </p:cNvCxnSpPr>
          <p:nvPr/>
        </p:nvCxnSpPr>
        <p:spPr>
          <a:xfrm>
            <a:off x="389156" y="4480308"/>
            <a:ext cx="4691727" cy="0"/>
          </a:xfrm>
          <a:prstGeom prst="line">
            <a:avLst/>
          </a:prstGeom>
          <a:ln w="19050" cap="rnd">
            <a:solidFill>
              <a:schemeClr val="accent6">
                <a:lumMod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E94BE0CA-F755-4108-997F-FC1D8CD39F55}"/>
              </a:ext>
            </a:extLst>
          </p:cNvPr>
          <p:cNvGrpSpPr/>
          <p:nvPr/>
        </p:nvGrpSpPr>
        <p:grpSpPr>
          <a:xfrm>
            <a:off x="168991" y="-310538"/>
            <a:ext cx="1682192" cy="2926955"/>
            <a:chOff x="168991" y="-320586"/>
            <a:chExt cx="1682192" cy="2926955"/>
          </a:xfrm>
        </p:grpSpPr>
        <p:sp>
          <p:nvSpPr>
            <p:cNvPr id="21" name="TextBox 20"/>
            <p:cNvSpPr txBox="1"/>
            <p:nvPr/>
          </p:nvSpPr>
          <p:spPr>
            <a:xfrm>
              <a:off x="168991" y="-320586"/>
              <a:ext cx="1682192" cy="2926955"/>
            </a:xfrm>
            <a:prstGeom prst="rect">
              <a:avLst/>
            </a:prstGeom>
            <a:noFill/>
          </p:spPr>
          <p:txBody>
            <a:bodyPr wrap="none" lIns="182880" tIns="146304" rIns="182880" bIns="146304" rtlCol="0">
              <a:spAutoFit/>
            </a:bodyPr>
            <a:lstStyle/>
            <a:p>
              <a:pPr marL="0" marR="0" lvl="0" indent="0" algn="l" defTabSz="939666" rtl="0" eaLnBrk="1" fontAlgn="auto" latinLnBrk="0" hangingPunct="1">
                <a:lnSpc>
                  <a:spcPct val="90000"/>
                </a:lnSpc>
                <a:spcBef>
                  <a:spcPts val="0"/>
                </a:spcBef>
                <a:spcAft>
                  <a:spcPts val="600"/>
                </a:spcAft>
                <a:buClrTx/>
                <a:buSzTx/>
                <a:buFontTx/>
                <a:buNone/>
                <a:tabLst/>
                <a:defRPr/>
              </a:pPr>
              <a:r>
                <a:rPr kumimoji="0" lang="en-US" sz="19000" b="0" i="0" u="none" strike="noStrike" kern="1200" cap="none" spc="0" normalizeH="0" baseline="0" noProof="0" dirty="0">
                  <a:ln>
                    <a:noFill/>
                  </a:ln>
                  <a:solidFill>
                    <a:srgbClr val="FFFFFF"/>
                  </a:solidFill>
                  <a:effectLst/>
                  <a:uLnTx/>
                  <a:uFillTx/>
                  <a:latin typeface="Segoe UI"/>
                  <a:ea typeface="+mn-ea"/>
                  <a:cs typeface="+mn-cs"/>
                </a:rPr>
                <a:t>4</a:t>
              </a:r>
            </a:p>
          </p:txBody>
        </p:sp>
        <p:sp>
          <p:nvSpPr>
            <p:cNvPr id="34" name="Rectangle 33">
              <a:extLst>
                <a:ext uri="{FF2B5EF4-FFF2-40B4-BE49-F238E27FC236}">
                  <a16:creationId xmlns:a16="http://schemas.microsoft.com/office/drawing/2014/main" id="{4CF97E5F-1D1B-4346-B185-96CCCC5EBAAE}"/>
                </a:ext>
              </a:extLst>
            </p:cNvPr>
            <p:cNvSpPr/>
            <p:nvPr/>
          </p:nvSpPr>
          <p:spPr bwMode="auto">
            <a:xfrm>
              <a:off x="1161737" y="1773836"/>
              <a:ext cx="192373" cy="19389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pic>
        <p:nvPicPr>
          <p:cNvPr id="3" name="Picture 2">
            <a:extLst>
              <a:ext uri="{FF2B5EF4-FFF2-40B4-BE49-F238E27FC236}">
                <a16:creationId xmlns:a16="http://schemas.microsoft.com/office/drawing/2014/main" id="{DF4EFD16-235B-4875-B5D5-6A2EEF91861A}"/>
              </a:ext>
            </a:extLst>
          </p:cNvPr>
          <p:cNvPicPr>
            <a:picLocks noChangeAspect="1"/>
          </p:cNvPicPr>
          <p:nvPr/>
        </p:nvPicPr>
        <p:blipFill>
          <a:blip r:embed="rId3"/>
          <a:stretch>
            <a:fillRect/>
          </a:stretch>
        </p:blipFill>
        <p:spPr>
          <a:xfrm>
            <a:off x="389459" y="4906469"/>
            <a:ext cx="286825" cy="286825"/>
          </a:xfrm>
          <a:prstGeom prst="rect">
            <a:avLst/>
          </a:prstGeom>
        </p:spPr>
      </p:pic>
      <p:pic>
        <p:nvPicPr>
          <p:cNvPr id="5" name="Picture 4">
            <a:extLst>
              <a:ext uri="{FF2B5EF4-FFF2-40B4-BE49-F238E27FC236}">
                <a16:creationId xmlns:a16="http://schemas.microsoft.com/office/drawing/2014/main" id="{461ADD9B-5CD1-4D96-94A9-6B59FE9620B2}"/>
              </a:ext>
            </a:extLst>
          </p:cNvPr>
          <p:cNvPicPr>
            <a:picLocks noChangeAspect="1"/>
          </p:cNvPicPr>
          <p:nvPr/>
        </p:nvPicPr>
        <p:blipFill>
          <a:blip r:embed="rId4"/>
          <a:stretch>
            <a:fillRect/>
          </a:stretch>
        </p:blipFill>
        <p:spPr>
          <a:xfrm>
            <a:off x="382085" y="5205987"/>
            <a:ext cx="304408" cy="304408"/>
          </a:xfrm>
          <a:prstGeom prst="rect">
            <a:avLst/>
          </a:prstGeom>
        </p:spPr>
      </p:pic>
      <p:pic>
        <p:nvPicPr>
          <p:cNvPr id="12" name="Picture 11">
            <a:extLst>
              <a:ext uri="{FF2B5EF4-FFF2-40B4-BE49-F238E27FC236}">
                <a16:creationId xmlns:a16="http://schemas.microsoft.com/office/drawing/2014/main" id="{54557ACE-DCAB-441C-9CEB-48AD8FBA6FEE}"/>
              </a:ext>
            </a:extLst>
          </p:cNvPr>
          <p:cNvPicPr>
            <a:picLocks noChangeAspect="1"/>
          </p:cNvPicPr>
          <p:nvPr/>
        </p:nvPicPr>
        <p:blipFill>
          <a:blip r:embed="rId5"/>
          <a:stretch>
            <a:fillRect/>
          </a:stretch>
        </p:blipFill>
        <p:spPr>
          <a:xfrm>
            <a:off x="396833" y="5534435"/>
            <a:ext cx="270167" cy="265304"/>
          </a:xfrm>
          <a:prstGeom prst="rect">
            <a:avLst/>
          </a:prstGeom>
        </p:spPr>
      </p:pic>
      <p:pic>
        <p:nvPicPr>
          <p:cNvPr id="15" name="Picture 14">
            <a:extLst>
              <a:ext uri="{FF2B5EF4-FFF2-40B4-BE49-F238E27FC236}">
                <a16:creationId xmlns:a16="http://schemas.microsoft.com/office/drawing/2014/main" id="{0AB11AF9-EAE4-4831-A0FB-71C7F1303F48}"/>
              </a:ext>
            </a:extLst>
          </p:cNvPr>
          <p:cNvPicPr>
            <a:picLocks noChangeAspect="1"/>
          </p:cNvPicPr>
          <p:nvPr/>
        </p:nvPicPr>
        <p:blipFill rotWithShape="1">
          <a:blip r:embed="rId6"/>
          <a:srcRect l="23755" t="7572" r="25713" b="7572"/>
          <a:stretch/>
        </p:blipFill>
        <p:spPr>
          <a:xfrm>
            <a:off x="389460" y="5840901"/>
            <a:ext cx="286958" cy="271051"/>
          </a:xfrm>
          <a:prstGeom prst="rect">
            <a:avLst/>
          </a:prstGeom>
        </p:spPr>
      </p:pic>
      <p:pic>
        <p:nvPicPr>
          <p:cNvPr id="17" name="Picture 16">
            <a:extLst>
              <a:ext uri="{FF2B5EF4-FFF2-40B4-BE49-F238E27FC236}">
                <a16:creationId xmlns:a16="http://schemas.microsoft.com/office/drawing/2014/main" id="{538112C7-4F47-40D8-A3AC-CD018605CC91}"/>
              </a:ext>
            </a:extLst>
          </p:cNvPr>
          <p:cNvPicPr>
            <a:picLocks noChangeAspect="1"/>
          </p:cNvPicPr>
          <p:nvPr/>
        </p:nvPicPr>
        <p:blipFill>
          <a:blip r:embed="rId7"/>
          <a:stretch>
            <a:fillRect/>
          </a:stretch>
        </p:blipFill>
        <p:spPr>
          <a:xfrm>
            <a:off x="389459" y="6151002"/>
            <a:ext cx="279442" cy="277023"/>
          </a:xfrm>
          <a:prstGeom prst="rect">
            <a:avLst/>
          </a:prstGeom>
        </p:spPr>
      </p:pic>
      <p:sp>
        <p:nvSpPr>
          <p:cNvPr id="18" name="Rectangle 17">
            <a:extLst>
              <a:ext uri="{FF2B5EF4-FFF2-40B4-BE49-F238E27FC236}">
                <a16:creationId xmlns:a16="http://schemas.microsoft.com/office/drawing/2014/main" id="{7504EDFE-60F8-4BB8-8BDA-C058592DD952}"/>
              </a:ext>
            </a:extLst>
          </p:cNvPr>
          <p:cNvSpPr/>
          <p:nvPr/>
        </p:nvSpPr>
        <p:spPr>
          <a:xfrm>
            <a:off x="304675" y="6558548"/>
            <a:ext cx="1090363" cy="246221"/>
          </a:xfrm>
          <a:prstGeom prst="rect">
            <a:avLst/>
          </a:prstGeom>
          <a:solidFill>
            <a:schemeClr val="bg2"/>
          </a:solidFill>
        </p:spPr>
        <p:txBody>
          <a:bodyPr wrap="none">
            <a:spAutoFit/>
          </a:bodyPr>
          <a:lstStyle/>
          <a:p>
            <a:pPr lvl="0">
              <a:spcBef>
                <a:spcPts val="600"/>
              </a:spcBef>
              <a:spcAft>
                <a:spcPts val="400"/>
              </a:spcAft>
              <a:defRPr/>
            </a:pPr>
            <a:r>
              <a:rPr lang="en-US" sz="1000" b="1" dirty="0">
                <a:solidFill>
                  <a:schemeClr val="accent1"/>
                </a:solidFill>
              </a:rPr>
              <a:t>TOP FEATURES</a:t>
            </a:r>
          </a:p>
        </p:txBody>
      </p:sp>
      <p:sp>
        <p:nvSpPr>
          <p:cNvPr id="31" name="Rectangle 30">
            <a:extLst>
              <a:ext uri="{FF2B5EF4-FFF2-40B4-BE49-F238E27FC236}">
                <a16:creationId xmlns:a16="http://schemas.microsoft.com/office/drawing/2014/main" id="{762ACC8F-6EC5-4B83-B809-7E88FDF88B49}"/>
              </a:ext>
            </a:extLst>
          </p:cNvPr>
          <p:cNvSpPr/>
          <p:nvPr/>
        </p:nvSpPr>
        <p:spPr>
          <a:xfrm>
            <a:off x="509087" y="6825225"/>
            <a:ext cx="6796588" cy="872034"/>
          </a:xfrm>
          <a:prstGeom prst="rect">
            <a:avLst/>
          </a:prstGeom>
        </p:spPr>
        <p:txBody>
          <a:bodyPr wrap="square" lIns="0" tIns="0" rIns="0" bIns="0" anchor="ctr">
            <a:spAutoFit/>
          </a:bodyPr>
          <a:lstStyle/>
          <a:p>
            <a:pPr lvl="0">
              <a:spcAft>
                <a:spcPts val="200"/>
              </a:spcAft>
              <a:defRPr/>
            </a:pPr>
            <a:r>
              <a:rPr lang="en-US" sz="1000" b="1" dirty="0"/>
              <a:t>Tell Me </a:t>
            </a:r>
            <a:r>
              <a:rPr lang="en-US" sz="1000" dirty="0">
                <a:solidFill>
                  <a:srgbClr val="5F5F5F"/>
                </a:solidFill>
              </a:rPr>
              <a:t>is a powerful new feature in Office that will guide you to the results you are looking for.</a:t>
            </a:r>
          </a:p>
          <a:p>
            <a:pPr lvl="0">
              <a:spcAft>
                <a:spcPts val="200"/>
              </a:spcAft>
              <a:defRPr/>
            </a:pPr>
            <a:r>
              <a:rPr lang="en-US" sz="1000" b="1" dirty="0"/>
              <a:t>Smart Lookup</a:t>
            </a:r>
            <a:r>
              <a:rPr lang="en-US" sz="1000" b="1" dirty="0">
                <a:solidFill>
                  <a:schemeClr val="tx1">
                    <a:lumMod val="90000"/>
                    <a:lumOff val="10000"/>
                  </a:schemeClr>
                </a:solidFill>
              </a:rPr>
              <a:t>.</a:t>
            </a:r>
            <a:r>
              <a:rPr lang="en-US" sz="1000" dirty="0">
                <a:solidFill>
                  <a:schemeClr val="tx1">
                    <a:lumMod val="90000"/>
                    <a:lumOff val="10000"/>
                  </a:schemeClr>
                </a:solidFill>
              </a:rPr>
              <a:t> </a:t>
            </a:r>
            <a:r>
              <a:rPr lang="en-US" sz="1000" dirty="0">
                <a:solidFill>
                  <a:srgbClr val="5F5F5F"/>
                </a:solidFill>
              </a:rPr>
              <a:t>Powered by Bing, finds you contextual information from the web within the desktop applications.</a:t>
            </a:r>
          </a:p>
          <a:p>
            <a:pPr lvl="0">
              <a:spcAft>
                <a:spcPts val="200"/>
              </a:spcAft>
              <a:defRPr/>
            </a:pPr>
            <a:r>
              <a:rPr lang="en-US" sz="1000" b="1" dirty="0"/>
              <a:t>One-click Forecasting. </a:t>
            </a:r>
            <a:r>
              <a:rPr lang="en-US" sz="1000" dirty="0">
                <a:solidFill>
                  <a:srgbClr val="5F5F5F"/>
                </a:solidFill>
              </a:rPr>
              <a:t>Don’t spend hours assessing historical data when you can predict future trends in one click.</a:t>
            </a:r>
          </a:p>
          <a:p>
            <a:pPr lvl="0">
              <a:spcAft>
                <a:spcPts val="200"/>
              </a:spcAft>
              <a:defRPr/>
            </a:pPr>
            <a:r>
              <a:rPr lang="en-US" sz="1000" b="1" dirty="0"/>
              <a:t>Modern attachments. </a:t>
            </a:r>
            <a:r>
              <a:rPr lang="en-US" sz="1000" dirty="0">
                <a:solidFill>
                  <a:srgbClr val="5F5F5F"/>
                </a:solidFill>
              </a:rPr>
              <a:t>Files can be easily shared, wherever they are, right from Outlook.</a:t>
            </a:r>
          </a:p>
          <a:p>
            <a:pPr lvl="0">
              <a:spcAft>
                <a:spcPts val="200"/>
              </a:spcAft>
              <a:defRPr/>
            </a:pPr>
            <a:r>
              <a:rPr lang="en-US" sz="1000" b="1" dirty="0"/>
              <a:t>Co-author</a:t>
            </a:r>
            <a:r>
              <a:rPr lang="en-US" sz="1000" b="1" baseline="30000" dirty="0"/>
              <a:t>**</a:t>
            </a:r>
            <a:r>
              <a:rPr lang="en-US" sz="1000" b="1" dirty="0"/>
              <a:t> </a:t>
            </a:r>
            <a:r>
              <a:rPr lang="en-US" sz="1000" dirty="0">
                <a:solidFill>
                  <a:srgbClr val="5F5F5F"/>
                </a:solidFill>
              </a:rPr>
              <a:t>in Word and PowerPoint. Real-time typing in Word lets you see others’ edits as they make them.</a:t>
            </a:r>
            <a:endParaRPr lang="en-US" sz="1000" b="1" dirty="0">
              <a:solidFill>
                <a:srgbClr val="5F5F5F"/>
              </a:solidFill>
            </a:endParaRPr>
          </a:p>
        </p:txBody>
      </p:sp>
      <p:pic>
        <p:nvPicPr>
          <p:cNvPr id="39" name="Picture 38">
            <a:extLst>
              <a:ext uri="{FF2B5EF4-FFF2-40B4-BE49-F238E27FC236}">
                <a16:creationId xmlns:a16="http://schemas.microsoft.com/office/drawing/2014/main" id="{30AC035A-1C03-4F7B-8047-B080CC8FA4E5}"/>
              </a:ext>
            </a:extLst>
          </p:cNvPr>
          <p:cNvPicPr>
            <a:picLocks noChangeAspect="1"/>
          </p:cNvPicPr>
          <p:nvPr/>
        </p:nvPicPr>
        <p:blipFill rotWithShape="1">
          <a:blip r:embed="rId8"/>
          <a:srcRect l="56401" r="12111"/>
          <a:stretch/>
        </p:blipFill>
        <p:spPr>
          <a:xfrm>
            <a:off x="5335544" y="3036020"/>
            <a:ext cx="2447365" cy="2266950"/>
          </a:xfrm>
          <a:prstGeom prst="rect">
            <a:avLst/>
          </a:prstGeom>
        </p:spPr>
      </p:pic>
    </p:spTree>
    <p:extLst>
      <p:ext uri="{BB962C8B-B14F-4D97-AF65-F5344CB8AC3E}">
        <p14:creationId xmlns:p14="http://schemas.microsoft.com/office/powerpoint/2010/main" val="323637233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kfdbewSvEGWvfi68mRwV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Ny4s.xcOYk6cgagUr.iMCA"/>
</p:tagLst>
</file>

<file path=ppt/theme/theme1.xml><?xml version="1.0" encoding="utf-8"?>
<a:theme xmlns:a="http://schemas.openxmlformats.org/drawingml/2006/main" name="12_Windows 10 Brand Template 16x9">
  <a:themeElements>
    <a:clrScheme name="Custom 64">
      <a:dk1>
        <a:srgbClr val="646464"/>
      </a:dk1>
      <a:lt1>
        <a:srgbClr val="FFFFFF"/>
      </a:lt1>
      <a:dk2>
        <a:srgbClr val="0078D7"/>
      </a:dk2>
      <a:lt2>
        <a:srgbClr val="EAEAEA"/>
      </a:lt2>
      <a:accent1>
        <a:srgbClr val="0078D7"/>
      </a:accent1>
      <a:accent2>
        <a:srgbClr val="002050"/>
      </a:accent2>
      <a:accent3>
        <a:srgbClr val="008272"/>
      </a:accent3>
      <a:accent4>
        <a:srgbClr val="107C10"/>
      </a:accent4>
      <a:accent5>
        <a:srgbClr val="092D91"/>
      </a:accent5>
      <a:accent6>
        <a:srgbClr val="B4009E"/>
      </a:accent6>
      <a:hlink>
        <a:srgbClr val="0059A1"/>
      </a:hlink>
      <a:folHlink>
        <a:srgbClr val="0059A1"/>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FD425C35-B058-4CFD-9184-11AE0751879F}" vid="{C12E7965-FA63-4980-B27D-8E088AD585E5}"/>
    </a:ext>
  </a:extLst>
</a:theme>
</file>

<file path=ppt/theme/theme2.xml><?xml version="1.0" encoding="utf-8"?>
<a:theme xmlns:a="http://schemas.openxmlformats.org/drawingml/2006/main" name="12_Office 365 PPT Template - 2017">
  <a:themeElements>
    <a:clrScheme name="Custom 75">
      <a:dk1>
        <a:srgbClr val="2F2F2F"/>
      </a:dk1>
      <a:lt1>
        <a:srgbClr val="E6E6E6"/>
      </a:lt1>
      <a:dk2>
        <a:srgbClr val="2F2F2F"/>
      </a:dk2>
      <a:lt2>
        <a:srgbClr val="FFFFFF"/>
      </a:lt2>
      <a:accent1>
        <a:srgbClr val="0078D7"/>
      </a:accent1>
      <a:accent2>
        <a:srgbClr val="2F2F2F"/>
      </a:accent2>
      <a:accent3>
        <a:srgbClr val="D2D2D2"/>
      </a:accent3>
      <a:accent4>
        <a:srgbClr val="E6E6E6"/>
      </a:accent4>
      <a:accent5>
        <a:srgbClr val="2F2F2F"/>
      </a:accent5>
      <a:accent6>
        <a:srgbClr val="D2D2D2"/>
      </a:accent6>
      <a:hlink>
        <a:srgbClr val="0078D7"/>
      </a:hlink>
      <a:folHlink>
        <a:srgbClr val="0078D7"/>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gnite_FY18_Windows 10 S_v1_15Sept2017" id="{05E2A9AA-32EA-4663-A8DC-52176607CBCF}" vid="{63D085AE-F9AA-4B11-84A5-F7A6C20B7E8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9b4e237-69b7-45a7-a368-d6288e445e89">
      <UserInfo>
        <DisplayName>Sarah Shapiro</DisplayName>
        <AccountId>1827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D34288F8EB2D448C2D3B8DA027F79D" ma:contentTypeVersion="8" ma:contentTypeDescription="Create a new document." ma:contentTypeScope="" ma:versionID="7852196e3ce7f9170f9c421a0bb742d8">
  <xsd:schema xmlns:xsd="http://www.w3.org/2001/XMLSchema" xmlns:xs="http://www.w3.org/2001/XMLSchema" xmlns:p="http://schemas.microsoft.com/office/2006/metadata/properties" xmlns:ns2="17e81e5a-2d2c-45f8-8b51-1365993fa29d" xmlns:ns3="c9b4e237-69b7-45a7-a368-d6288e445e89" targetNamespace="http://schemas.microsoft.com/office/2006/metadata/properties" ma:root="true" ma:fieldsID="31e11cbca9743cd22dbda294eb4bad2e" ns2:_="" ns3:_="">
    <xsd:import namespace="17e81e5a-2d2c-45f8-8b51-1365993fa29d"/>
    <xsd:import namespace="c9b4e237-69b7-45a7-a368-d6288e445e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e81e5a-2d2c-45f8-8b51-1365993fa2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b4e237-69b7-45a7-a368-d6288e445e8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99B728-1911-4A8A-86ED-484F8A44511E}">
  <ds:schemaRefs>
    <ds:schemaRef ds:uri="http://schemas.microsoft.com/office/2006/metadata/properties"/>
    <ds:schemaRef ds:uri="http://schemas.microsoft.com/office/infopath/2007/PartnerControls"/>
    <ds:schemaRef ds:uri="c9b4e237-69b7-45a7-a368-d6288e445e89"/>
  </ds:schemaRefs>
</ds:datastoreItem>
</file>

<file path=customXml/itemProps2.xml><?xml version="1.0" encoding="utf-8"?>
<ds:datastoreItem xmlns:ds="http://schemas.openxmlformats.org/officeDocument/2006/customXml" ds:itemID="{94DF23EA-3A30-4ED1-AC36-CE075C370BE4}">
  <ds:schemaRefs>
    <ds:schemaRef ds:uri="http://schemas.microsoft.com/sharepoint/v3/contenttype/forms"/>
  </ds:schemaRefs>
</ds:datastoreItem>
</file>

<file path=customXml/itemProps3.xml><?xml version="1.0" encoding="utf-8"?>
<ds:datastoreItem xmlns:ds="http://schemas.openxmlformats.org/officeDocument/2006/customXml" ds:itemID="{891D75A6-0748-4492-9620-3EEFC1540A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e81e5a-2d2c-45f8-8b51-1365993fa29d"/>
    <ds:schemaRef ds:uri="c9b4e237-69b7-45a7-a368-d6288e445e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3963</TotalTime>
  <Words>1875</Words>
  <Application>Microsoft Office PowerPoint</Application>
  <PresentationFormat>Custom</PresentationFormat>
  <Paragraphs>111</Paragraphs>
  <Slides>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Arial</vt:lpstr>
      <vt:lpstr>Calibri</vt:lpstr>
      <vt:lpstr>Segoe UI</vt:lpstr>
      <vt:lpstr>Segoe UI Light</vt:lpstr>
      <vt:lpstr>Segoe UI Semibold</vt:lpstr>
      <vt:lpstr>Times New Roman</vt:lpstr>
      <vt:lpstr>Wingdings</vt:lpstr>
      <vt:lpstr>12_Windows 10 Brand Template 16x9</vt:lpstr>
      <vt:lpstr>12_Office 365 PPT Template - 2017</vt:lpstr>
      <vt:lpstr>PowerPoint Presentation</vt:lpstr>
      <vt:lpstr>the business risks of old devices</vt:lpstr>
      <vt:lpstr>Benefits of new Windows 10 PRO devices WITH INTEL® Core™ vPro™ processors </vt:lpstr>
      <vt:lpstr>CHOOSE THE RIGHT WINDOWS 10 PRO DEVICE</vt:lpstr>
      <vt:lpstr>add office. It Takes the Work out of Working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Kwan</dc:creator>
  <cp:lastModifiedBy>Rob Nicolai</cp:lastModifiedBy>
  <cp:revision>50</cp:revision>
  <dcterms:modified xsi:type="dcterms:W3CDTF">2018-04-03T20:37:17Z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0x010100D3D34288F8EB2D448C2D3B8DA027F79D</vt:lpwstr>
  </property>
  <property fmtid="{D5CDD505-2E9C-101B-9397-08002B2CF9AE}" pid="3" name="_dlc_DocIdItemGuid">
    <vt:lpwstr>4f80a09c-7d30-45bb-ab92-4f2e75e8cc81</vt:lpwstr>
  </property>
  <property fmtid="{D5CDD505-2E9C-101B-9397-08002B2CF9AE}" pid="4" name="MSIP_Label_f42aa342-8706-4288-bd11-ebb85995028c_Enabled">
    <vt:lpwstr>True</vt:lpwstr>
  </property>
  <property fmtid="{D5CDD505-2E9C-101B-9397-08002B2CF9AE}" pid="5" name="MSIP_Label_f42aa342-8706-4288-bd11-ebb85995028c_SiteId">
    <vt:lpwstr>72f988bf-86f1-41af-91ab-2d7cd011db47</vt:lpwstr>
  </property>
  <property fmtid="{D5CDD505-2E9C-101B-9397-08002B2CF9AE}" pid="6" name="MSIP_Label_f42aa342-8706-4288-bd11-ebb85995028c_Owner">
    <vt:lpwstr>strinen@microsoft.com</vt:lpwstr>
  </property>
  <property fmtid="{D5CDD505-2E9C-101B-9397-08002B2CF9AE}" pid="7" name="MSIP_Label_f42aa342-8706-4288-bd11-ebb85995028c_SetDate">
    <vt:lpwstr>2018-03-08T01:55:09.8123273Z</vt:lpwstr>
  </property>
  <property fmtid="{D5CDD505-2E9C-101B-9397-08002B2CF9AE}" pid="8" name="MSIP_Label_f42aa342-8706-4288-bd11-ebb85995028c_Name">
    <vt:lpwstr>General</vt:lpwstr>
  </property>
  <property fmtid="{D5CDD505-2E9C-101B-9397-08002B2CF9AE}" pid="9" name="MSIP_Label_f42aa342-8706-4288-bd11-ebb85995028c_Application">
    <vt:lpwstr>Microsoft Azure Information Protection</vt:lpwstr>
  </property>
  <property fmtid="{D5CDD505-2E9C-101B-9397-08002B2CF9AE}" pid="10" name="MSIP_Label_f42aa342-8706-4288-bd11-ebb85995028c_Extended_MSFT_Method">
    <vt:lpwstr>Automatic</vt:lpwstr>
  </property>
  <property fmtid="{D5CDD505-2E9C-101B-9397-08002B2CF9AE}" pid="11" name="Sensitivity">
    <vt:lpwstr>General</vt:lpwstr>
  </property>
</Properties>
</file>