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4"/>
    <p:sldMasterId id="2147483696" r:id="rId5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7" name="Google Shape;7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DISCORD</a:t>
            </a:r>
            <a:r>
              <a:rPr lang="en-US"/>
              <a:t> </a:t>
            </a: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Monthly Active Users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 56M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 140M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STEAM</a:t>
            </a:r>
            <a:r>
              <a:rPr lang="en-US"/>
              <a:t> - </a:t>
            </a: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 Concurrent Users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 11.6M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 24.8M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r>
              <a:rPr lang="en-US"/>
              <a:t> - </a:t>
            </a: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Hours of Gaming Watched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 50B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 100B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0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ESPORTS</a:t>
            </a:r>
            <a:r>
              <a:rPr lang="en-US"/>
              <a:t> – Worldwide audience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r>
              <a:rPr lang="en-US"/>
              <a:t> 395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r>
              <a:rPr lang="en-US"/>
              <a:t> 495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78" name="Google Shape;7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087347" y="396204"/>
            <a:ext cx="10015729" cy="4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_SUBTITLE_">
  <p:cSld name="1_Content Slide_SUBTITLE_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1087347" y="397839"/>
            <a:ext cx="10015729" cy="4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1087347" y="830314"/>
            <a:ext cx="10015729" cy="46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lt2"/>
              </a:buClr>
              <a:buSzPts val="2513"/>
              <a:buFont typeface="Arial"/>
              <a:buNone/>
              <a:defRPr sz="251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3"/>
              </a:spcBef>
              <a:spcAft>
                <a:spcPts val="0"/>
              </a:spcAft>
              <a:buClr>
                <a:schemeClr val="lt2"/>
              </a:buClr>
              <a:buSzPts val="2513"/>
              <a:buFont typeface="Arial"/>
              <a:buNone/>
              <a:defRPr sz="251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None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914400" y="1609344"/>
            <a:ext cx="10399776" cy="46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3808" algn="l" rtl="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chemeClr val="lt1"/>
              </a:buClr>
              <a:buSzPts val="1027"/>
              <a:buFont typeface="Arial"/>
              <a:buChar char="•"/>
              <a:defRPr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7851" algn="l" rtl="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chemeClr val="lt1"/>
              </a:buClr>
              <a:buSzPts val="933"/>
              <a:buFont typeface="Arial"/>
              <a:buChar char="•"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193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84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6028" algn="l" rtl="0">
              <a:spcBef>
                <a:spcPts val="213"/>
              </a:spcBef>
              <a:spcAft>
                <a:spcPts val="0"/>
              </a:spcAft>
              <a:buClr>
                <a:schemeClr val="lt1"/>
              </a:buClr>
              <a:buSzPts val="747"/>
              <a:buFont typeface="Arial"/>
              <a:buChar char="•"/>
              <a:defRPr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0071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ts val="653"/>
              <a:buFont typeface="Arial"/>
              <a:buChar char="•"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bargo Layout">
  <p:cSld name="Embargo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Google Shape;49;p12"/>
          <p:cNvSpPr/>
          <p:nvPr/>
        </p:nvSpPr>
        <p:spPr>
          <a:xfrm>
            <a:off x="291884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Google Shape;50;p12"/>
          <p:cNvSpPr/>
          <p:nvPr/>
        </p:nvSpPr>
        <p:spPr>
          <a:xfrm>
            <a:off x="685112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" name="Google Shape;51;p12"/>
          <p:cNvSpPr/>
          <p:nvPr/>
        </p:nvSpPr>
        <p:spPr>
          <a:xfrm>
            <a:off x="1078341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" name="Google Shape;52;p12"/>
          <p:cNvSpPr/>
          <p:nvPr/>
        </p:nvSpPr>
        <p:spPr>
          <a:xfrm>
            <a:off x="1471570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1864799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12"/>
          <p:cNvSpPr/>
          <p:nvPr/>
        </p:nvSpPr>
        <p:spPr>
          <a:xfrm>
            <a:off x="2258028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12"/>
          <p:cNvSpPr/>
          <p:nvPr/>
        </p:nvSpPr>
        <p:spPr>
          <a:xfrm>
            <a:off x="2651257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3044486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3437715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830944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4224172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4617402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61;p12"/>
          <p:cNvSpPr/>
          <p:nvPr/>
        </p:nvSpPr>
        <p:spPr>
          <a:xfrm>
            <a:off x="5010630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5403859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5797088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6190317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6583546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6976775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7370004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68;p12"/>
          <p:cNvSpPr/>
          <p:nvPr/>
        </p:nvSpPr>
        <p:spPr>
          <a:xfrm>
            <a:off x="7763232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8156461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8549690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8942919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12"/>
          <p:cNvSpPr/>
          <p:nvPr/>
        </p:nvSpPr>
        <p:spPr>
          <a:xfrm>
            <a:off x="9336148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73;p12"/>
          <p:cNvSpPr/>
          <p:nvPr/>
        </p:nvSpPr>
        <p:spPr>
          <a:xfrm>
            <a:off x="9729377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10122606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12"/>
          <p:cNvSpPr/>
          <p:nvPr/>
        </p:nvSpPr>
        <p:spPr>
          <a:xfrm>
            <a:off x="10515835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10909064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12"/>
          <p:cNvSpPr/>
          <p:nvPr/>
        </p:nvSpPr>
        <p:spPr>
          <a:xfrm>
            <a:off x="11302292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2"/>
          <p:cNvSpPr/>
          <p:nvPr/>
        </p:nvSpPr>
        <p:spPr>
          <a:xfrm>
            <a:off x="11695522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12088736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-101346" y="-45861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291884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685112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1078341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1471570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1864799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2258028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2651257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3044486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3437715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3830944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4224172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4617402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5010630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5403859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5797088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6190317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6583546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6976775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7370004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7763232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8156461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8549690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8942919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9336148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9729377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10122606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10515835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10909064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11302292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11695522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12088736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-101346" y="84755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291884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685112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12"/>
          <p:cNvSpPr/>
          <p:nvPr/>
        </p:nvSpPr>
        <p:spPr>
          <a:xfrm>
            <a:off x="1078341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12"/>
          <p:cNvSpPr/>
          <p:nvPr/>
        </p:nvSpPr>
        <p:spPr>
          <a:xfrm>
            <a:off x="1471570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1864799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2258028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" name="Google Shape;119;p12"/>
          <p:cNvSpPr/>
          <p:nvPr/>
        </p:nvSpPr>
        <p:spPr>
          <a:xfrm>
            <a:off x="2651257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3044486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3437715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12"/>
          <p:cNvSpPr/>
          <p:nvPr/>
        </p:nvSpPr>
        <p:spPr>
          <a:xfrm>
            <a:off x="3830944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4224172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Google Shape;124;p12"/>
          <p:cNvSpPr/>
          <p:nvPr/>
        </p:nvSpPr>
        <p:spPr>
          <a:xfrm>
            <a:off x="4617402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Google Shape;125;p12"/>
          <p:cNvSpPr/>
          <p:nvPr/>
        </p:nvSpPr>
        <p:spPr>
          <a:xfrm>
            <a:off x="5010630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5403859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Google Shape;127;p12"/>
          <p:cNvSpPr/>
          <p:nvPr/>
        </p:nvSpPr>
        <p:spPr>
          <a:xfrm>
            <a:off x="5797088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Google Shape;128;p12"/>
          <p:cNvSpPr/>
          <p:nvPr/>
        </p:nvSpPr>
        <p:spPr>
          <a:xfrm>
            <a:off x="6190317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6583546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6976775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7370004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12"/>
          <p:cNvSpPr/>
          <p:nvPr/>
        </p:nvSpPr>
        <p:spPr>
          <a:xfrm>
            <a:off x="7763232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8156461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12"/>
          <p:cNvSpPr/>
          <p:nvPr/>
        </p:nvSpPr>
        <p:spPr>
          <a:xfrm>
            <a:off x="8549690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8942919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9336148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9729377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10122606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10515835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10909064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11302292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11695522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12088736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-101346" y="174097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291884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685112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1078341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1471570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1864799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2258028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2651257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3044486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3437715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3830944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4224172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4617402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5010630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5403859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797088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6190317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6583546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6976775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7370004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7763232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8156461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8549690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8942919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9336148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9729377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0122606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10515835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10909064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11302292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11695522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12088736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-101346" y="263439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291884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12"/>
          <p:cNvSpPr/>
          <p:nvPr/>
        </p:nvSpPr>
        <p:spPr>
          <a:xfrm>
            <a:off x="685112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1078341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1471570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1864799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2258028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2651257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3044486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3437715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3830944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4224172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4617402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5010630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5403859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5797088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6190317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6583546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6976775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7370004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7763232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8156461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8549690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8942919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9336148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9729377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10122606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10515835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10909064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11302292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11695522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12088736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-101346" y="3527806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291884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685112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1078341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1471570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1864799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2258028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2651257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3044486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3437715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3830944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4224172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4617402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5010630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5403859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5797088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6190317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6583546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6976775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7370004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7763232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8156461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8549690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8942919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9336148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9729377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10122606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10515835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10909064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11302292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11695522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12088736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-101346" y="4421223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291884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685112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1078341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1471570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1864799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2258028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2651257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3044486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3437715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3830944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4224172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4617402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5010630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5403859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5797088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6190317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6583546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6976775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7370004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7763232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8156461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8549690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8942919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12"/>
          <p:cNvSpPr/>
          <p:nvPr/>
        </p:nvSpPr>
        <p:spPr>
          <a:xfrm>
            <a:off x="9336148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9729377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10122606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10515835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10909064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11302292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11695522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12088736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-101346" y="5314640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291884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685112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1078341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1471570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1864799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2258028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2651257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3044486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3437715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3830944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4224172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4617402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010630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5403859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5797088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6190317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6583546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6976775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7370004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7763232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8156461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8549690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8942919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9336148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9729377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10122606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10515835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10909064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11302292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11695522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12088736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-101346" y="6208054"/>
            <a:ext cx="204612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12"/>
          <p:cNvSpPr txBox="1">
            <a:spLocks noGrp="1"/>
          </p:cNvSpPr>
          <p:nvPr>
            <p:ph type="title"/>
          </p:nvPr>
        </p:nvSpPr>
        <p:spPr>
          <a:xfrm>
            <a:off x="3182056" y="4303556"/>
            <a:ext cx="8293947" cy="53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2"/>
          <p:cNvSpPr txBox="1">
            <a:spLocks noGrp="1"/>
          </p:cNvSpPr>
          <p:nvPr>
            <p:ph type="body" idx="1"/>
          </p:nvPr>
        </p:nvSpPr>
        <p:spPr>
          <a:xfrm>
            <a:off x="3203109" y="4866016"/>
            <a:ext cx="8293947" cy="81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7"/>
              <a:buFont typeface="Arial"/>
              <a:buNone/>
              <a:defRPr sz="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148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11"/>
              <a:buFont typeface="Trebuchet MS"/>
              <a:buChar char="–"/>
              <a:defRPr sz="111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9148" algn="l" rtl="0">
              <a:spcBef>
                <a:spcPts val="222"/>
              </a:spcBef>
              <a:spcAft>
                <a:spcPts val="0"/>
              </a:spcAft>
              <a:buClr>
                <a:schemeClr val="dk2"/>
              </a:buClr>
              <a:buSzPts val="1111"/>
              <a:buFont typeface="Trebuchet MS"/>
              <a:buChar char="»"/>
              <a:defRPr sz="111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99148" algn="l" rtl="0">
              <a:spcBef>
                <a:spcPts val="222"/>
              </a:spcBef>
              <a:spcAft>
                <a:spcPts val="0"/>
              </a:spcAft>
              <a:buClr>
                <a:schemeClr val="dk2"/>
              </a:buClr>
              <a:buSzPts val="1111"/>
              <a:buFont typeface="Trebuchet MS"/>
              <a:buChar char="»"/>
              <a:defRPr sz="111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99148" algn="l" rtl="0">
              <a:spcBef>
                <a:spcPts val="222"/>
              </a:spcBef>
              <a:spcAft>
                <a:spcPts val="0"/>
              </a:spcAft>
              <a:buClr>
                <a:schemeClr val="dk2"/>
              </a:buClr>
              <a:buSzPts val="1111"/>
              <a:buFont typeface="Trebuchet MS"/>
              <a:buChar char="»"/>
              <a:defRPr sz="111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99148" algn="l" rtl="0">
              <a:spcBef>
                <a:spcPts val="222"/>
              </a:spcBef>
              <a:spcAft>
                <a:spcPts val="0"/>
              </a:spcAft>
              <a:buClr>
                <a:schemeClr val="dk2"/>
              </a:buClr>
              <a:buSzPts val="1111"/>
              <a:buFont typeface="Trebuchet MS"/>
              <a:buChar char="»"/>
              <a:defRPr sz="111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99148" algn="l" rtl="0">
              <a:spcBef>
                <a:spcPts val="222"/>
              </a:spcBef>
              <a:spcAft>
                <a:spcPts val="0"/>
              </a:spcAft>
              <a:buClr>
                <a:schemeClr val="dk2"/>
              </a:buClr>
              <a:buSzPts val="1111"/>
              <a:buFont typeface="Trebuchet MS"/>
              <a:buChar char="»"/>
              <a:defRPr sz="111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11013722" y="141112"/>
            <a:ext cx="444500" cy="475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08" name="Google Shape;308;p12"/>
          <p:cNvGrpSpPr/>
          <p:nvPr/>
        </p:nvGrpSpPr>
        <p:grpSpPr>
          <a:xfrm>
            <a:off x="-738292" y="1178278"/>
            <a:ext cx="3204929" cy="4513639"/>
            <a:chOff x="-831850" y="581026"/>
            <a:chExt cx="3567113" cy="5023720"/>
          </a:xfrm>
        </p:grpSpPr>
        <p:sp>
          <p:nvSpPr>
            <p:cNvPr id="309" name="Google Shape;309;p12"/>
            <p:cNvSpPr/>
            <p:nvPr/>
          </p:nvSpPr>
          <p:spPr>
            <a:xfrm>
              <a:off x="-831850" y="2485308"/>
              <a:ext cx="3567113" cy="3119438"/>
            </a:xfrm>
            <a:custGeom>
              <a:avLst/>
              <a:gdLst/>
              <a:ahLst/>
              <a:cxnLst/>
              <a:rect l="l" t="t" r="r" b="b"/>
              <a:pathLst>
                <a:path w="464" h="406" extrusionOk="0">
                  <a:moveTo>
                    <a:pt x="434" y="406"/>
                  </a:moveTo>
                  <a:cubicBezTo>
                    <a:pt x="30" y="406"/>
                    <a:pt x="30" y="406"/>
                    <a:pt x="30" y="406"/>
                  </a:cubicBezTo>
                  <a:cubicBezTo>
                    <a:pt x="13" y="406"/>
                    <a:pt x="0" y="393"/>
                    <a:pt x="0" y="37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50" y="0"/>
                    <a:pt x="464" y="14"/>
                    <a:pt x="464" y="30"/>
                  </a:cubicBezTo>
                  <a:cubicBezTo>
                    <a:pt x="464" y="376"/>
                    <a:pt x="464" y="376"/>
                    <a:pt x="464" y="376"/>
                  </a:cubicBezTo>
                  <a:cubicBezTo>
                    <a:pt x="464" y="393"/>
                    <a:pt x="450" y="406"/>
                    <a:pt x="434" y="406"/>
                  </a:cubicBezTo>
                  <a:close/>
                </a:path>
              </a:pathLst>
            </a:custGeom>
            <a:noFill/>
            <a:ln w="3556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490538" y="3262313"/>
              <a:ext cx="914400" cy="1590675"/>
            </a:xfrm>
            <a:custGeom>
              <a:avLst/>
              <a:gdLst/>
              <a:ahLst/>
              <a:cxnLst/>
              <a:rect l="l" t="t" r="r" b="b"/>
              <a:pathLst>
                <a:path w="119" h="207" extrusionOk="0">
                  <a:moveTo>
                    <a:pt x="119" y="60"/>
                  </a:moveTo>
                  <a:cubicBezTo>
                    <a:pt x="119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82"/>
                    <a:pt x="12" y="102"/>
                    <a:pt x="30" y="112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8" y="207"/>
                    <a:pt x="108" y="207"/>
                    <a:pt x="108" y="207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107" y="102"/>
                    <a:pt x="119" y="82"/>
                    <a:pt x="119" y="60"/>
                  </a:cubicBezTo>
                  <a:close/>
                </a:path>
              </a:pathLst>
            </a:custGeom>
            <a:solidFill>
              <a:srgbClr val="920000"/>
            </a:solidFill>
            <a:ln w="3556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-239713" y="581026"/>
              <a:ext cx="2382838" cy="1958975"/>
            </a:xfrm>
            <a:custGeom>
              <a:avLst/>
              <a:gdLst/>
              <a:ahLst/>
              <a:cxnLst/>
              <a:rect l="l" t="t" r="r" b="b"/>
              <a:pathLst>
                <a:path w="310" h="255" extrusionOk="0">
                  <a:moveTo>
                    <a:pt x="0" y="253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69"/>
                    <a:pt x="69" y="0"/>
                    <a:pt x="155" y="0"/>
                  </a:cubicBezTo>
                  <a:cubicBezTo>
                    <a:pt x="240" y="0"/>
                    <a:pt x="310" y="69"/>
                    <a:pt x="310" y="155"/>
                  </a:cubicBezTo>
                  <a:cubicBezTo>
                    <a:pt x="310" y="255"/>
                    <a:pt x="310" y="255"/>
                    <a:pt x="310" y="255"/>
                  </a:cubicBezTo>
                </a:path>
              </a:pathLst>
            </a:custGeom>
            <a:noFill/>
            <a:ln w="3556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12" name="Google Shape;312;p12"/>
          <p:cNvSpPr/>
          <p:nvPr/>
        </p:nvSpPr>
        <p:spPr>
          <a:xfrm>
            <a:off x="-1474787" y="-169333"/>
            <a:ext cx="1472989" cy="7253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12192969" y="-169333"/>
            <a:ext cx="1472989" cy="7253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4" name="Google Shape;314;p12"/>
          <p:cNvSpPr/>
          <p:nvPr/>
        </p:nvSpPr>
        <p:spPr>
          <a:xfrm rot="-5400000">
            <a:off x="5699196" y="-6593547"/>
            <a:ext cx="450457" cy="127378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5" name="Google Shape;315;p12"/>
          <p:cNvSpPr/>
          <p:nvPr/>
        </p:nvSpPr>
        <p:spPr>
          <a:xfrm rot="-5400000">
            <a:off x="5699190" y="715249"/>
            <a:ext cx="450457" cy="127378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0377948" y="6194323"/>
            <a:ext cx="1814052" cy="66367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">
  <p:cSld name="CONFIDENTIAL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"/>
          <p:cNvSpPr txBox="1">
            <a:spLocks noGrp="1"/>
          </p:cNvSpPr>
          <p:nvPr>
            <p:ph type="title"/>
          </p:nvPr>
        </p:nvSpPr>
        <p:spPr>
          <a:xfrm>
            <a:off x="553720" y="179293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>
            <a:off x="574167" y="2336706"/>
            <a:ext cx="11054080" cy="413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778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55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6" name="Google Shape;326;p15"/>
          <p:cNvSpPr txBox="1">
            <a:spLocks noGrp="1"/>
          </p:cNvSpPr>
          <p:nvPr>
            <p:ph type="body" idx="2"/>
          </p:nvPr>
        </p:nvSpPr>
        <p:spPr>
          <a:xfrm>
            <a:off x="553720" y="715882"/>
            <a:ext cx="11084560" cy="52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rebuchet MS"/>
              <a:buNone/>
              <a:defRPr sz="1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Slide_SUBTITLE_">
  <p:cSld name="2_Content Slide_SUBTITLE_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"/>
          <p:cNvSpPr txBox="1">
            <a:spLocks noGrp="1"/>
          </p:cNvSpPr>
          <p:nvPr>
            <p:ph type="title"/>
          </p:nvPr>
        </p:nvSpPr>
        <p:spPr>
          <a:xfrm>
            <a:off x="1087347" y="837086"/>
            <a:ext cx="10015729" cy="4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6"/>
          <p:cNvSpPr txBox="1">
            <a:spLocks noGrp="1"/>
          </p:cNvSpPr>
          <p:nvPr>
            <p:ph type="body" idx="1"/>
          </p:nvPr>
        </p:nvSpPr>
        <p:spPr>
          <a:xfrm>
            <a:off x="1087347" y="1269561"/>
            <a:ext cx="10015729" cy="46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3F3F3F"/>
              </a:buClr>
              <a:buSzPts val="1833"/>
              <a:buFont typeface="Arial"/>
              <a:buNone/>
              <a:defRPr sz="1833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lt2"/>
              </a:buClr>
              <a:buSzPts val="2512"/>
              <a:buFont typeface="Arial"/>
              <a:buNone/>
              <a:defRPr sz="2512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lt2"/>
              </a:buClr>
              <a:buSzPts val="2512"/>
              <a:buFont typeface="Arial"/>
              <a:buNone/>
              <a:defRPr sz="2512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None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Slide_SUBTITLE_">
  <p:cSld name="3_Content Slide_SUBTITLE_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 txBox="1">
            <a:spLocks noGrp="1"/>
          </p:cNvSpPr>
          <p:nvPr>
            <p:ph type="title"/>
          </p:nvPr>
        </p:nvSpPr>
        <p:spPr>
          <a:xfrm>
            <a:off x="1087347" y="837086"/>
            <a:ext cx="10015729" cy="4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7"/>
          <p:cNvSpPr txBox="1">
            <a:spLocks noGrp="1"/>
          </p:cNvSpPr>
          <p:nvPr>
            <p:ph type="body" idx="1"/>
          </p:nvPr>
        </p:nvSpPr>
        <p:spPr>
          <a:xfrm>
            <a:off x="1087347" y="1269561"/>
            <a:ext cx="10015729" cy="46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3F3F3F"/>
              </a:buClr>
              <a:buSzPts val="1833"/>
              <a:buFont typeface="Arial"/>
              <a:buNone/>
              <a:defRPr sz="1833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lt2"/>
              </a:buClr>
              <a:buSzPts val="2512"/>
              <a:buFont typeface="Arial"/>
              <a:buNone/>
              <a:defRPr sz="2512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lt2"/>
              </a:buClr>
              <a:buSzPts val="2512"/>
              <a:buFont typeface="Arial"/>
              <a:buNone/>
              <a:defRPr sz="2512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None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Slide_SUBTITLE_">
  <p:cSld name="4_Content Slide_SUBTITLE_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>
            <a:spLocks noGrp="1"/>
          </p:cNvSpPr>
          <p:nvPr>
            <p:ph type="title"/>
          </p:nvPr>
        </p:nvSpPr>
        <p:spPr>
          <a:xfrm>
            <a:off x="1087347" y="837086"/>
            <a:ext cx="10015729" cy="4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8"/>
          <p:cNvSpPr txBox="1">
            <a:spLocks noGrp="1"/>
          </p:cNvSpPr>
          <p:nvPr>
            <p:ph type="body" idx="1"/>
          </p:nvPr>
        </p:nvSpPr>
        <p:spPr>
          <a:xfrm>
            <a:off x="1087347" y="1269561"/>
            <a:ext cx="10015729" cy="46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3F3F3F"/>
              </a:buClr>
              <a:buSzPts val="1833"/>
              <a:buFont typeface="Arial"/>
              <a:buNone/>
              <a:defRPr sz="1833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lt2"/>
              </a:buClr>
              <a:buSzPts val="2512"/>
              <a:buFont typeface="Arial"/>
              <a:buNone/>
              <a:defRPr sz="2512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lt2"/>
              </a:buClr>
              <a:buSzPts val="2512"/>
              <a:buFont typeface="Arial"/>
              <a:buNone/>
              <a:defRPr sz="2512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None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>
            <a:spLocks noGrp="1"/>
          </p:cNvSpPr>
          <p:nvPr>
            <p:ph type="title"/>
          </p:nvPr>
        </p:nvSpPr>
        <p:spPr>
          <a:xfrm>
            <a:off x="1087348" y="303839"/>
            <a:ext cx="10015729" cy="53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15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1"/>
          <p:cNvPicPr preferRelativeResize="0"/>
          <p:nvPr/>
        </p:nvPicPr>
        <p:blipFill rotWithShape="1">
          <a:blip r:embed="rId2">
            <a:alphaModFix/>
          </a:blip>
          <a:srcRect l="17747" t="16214" r="9586" b="1112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>
            <a:spLocks noGrp="1"/>
          </p:cNvSpPr>
          <p:nvPr>
            <p:ph type="subTitle" idx="1"/>
          </p:nvPr>
        </p:nvSpPr>
        <p:spPr>
          <a:xfrm>
            <a:off x="760762" y="5527363"/>
            <a:ext cx="6462598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600"/>
              <a:buFont typeface="Trebuchet MS"/>
              <a:buNone/>
              <a:defRPr sz="1600" b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7" name="Google Shape;347;p21"/>
          <p:cNvSpPr txBox="1">
            <a:spLocks noGrp="1"/>
          </p:cNvSpPr>
          <p:nvPr>
            <p:ph type="title"/>
          </p:nvPr>
        </p:nvSpPr>
        <p:spPr>
          <a:xfrm>
            <a:off x="760762" y="4474240"/>
            <a:ext cx="6462598" cy="109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8" name="Google Shape;348;p2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500" y="2107183"/>
            <a:ext cx="1779550" cy="144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FIDENTIAL">
  <p:cSld name="1_CONFIDENTI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53720" y="792637"/>
            <a:ext cx="11084560" cy="4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74167" y="2336706"/>
            <a:ext cx="11054080" cy="413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333"/>
              <a:buFont typeface="Trebuchet MS"/>
              <a:buNone/>
              <a:defRPr sz="1333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2991"/>
              <a:buFont typeface="Noto Sans Symbols"/>
              <a:buChar char="▪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553720" y="1209041"/>
            <a:ext cx="11084560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 rtl="0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 rtl="0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 rtl="0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86982" y="6408845"/>
            <a:ext cx="3069851" cy="27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rebuchet MS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losing Slide">
  <p:cSld name="1_Closing Slide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5269" y="1472546"/>
            <a:ext cx="3840828" cy="82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2" descr="A close up of a spid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305" t="3895" r="12403" b="2654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2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4322" y="4929405"/>
            <a:ext cx="1779550" cy="144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Title, Subtitle, and Conten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3"/>
          <p:cNvSpPr txBox="1">
            <a:spLocks noGrp="1"/>
          </p:cNvSpPr>
          <p:nvPr>
            <p:ph type="body" idx="1"/>
          </p:nvPr>
        </p:nvSpPr>
        <p:spPr>
          <a:xfrm>
            <a:off x="574167" y="2336706"/>
            <a:ext cx="11054080" cy="413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Trebuchet MS"/>
              <a:buNone/>
              <a:defRPr sz="1333">
                <a:solidFill>
                  <a:schemeClr val="accent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>
                <a:solidFill>
                  <a:schemeClr val="accent5"/>
                </a:solidFill>
              </a:defRPr>
            </a:lvl3pPr>
            <a:lvl4pPr marL="1828800" lvl="3" indent="-355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4pPr>
            <a:lvl5pPr marL="2286000" lvl="4" indent="-369697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2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6" name="Google Shape;356;p23"/>
          <p:cNvSpPr txBox="1">
            <a:spLocks noGrp="1"/>
          </p:cNvSpPr>
          <p:nvPr>
            <p:ph type="body" idx="2"/>
          </p:nvPr>
        </p:nvSpPr>
        <p:spPr>
          <a:xfrm>
            <a:off x="553720" y="1209041"/>
            <a:ext cx="11084560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None/>
              <a:defRPr sz="20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_ICON_Title, Subtitle, and Content">
  <p:cSld name="BULLET_ICON_Title, Subtitle, and Conten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 txBox="1"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body" idx="1"/>
          </p:nvPr>
        </p:nvSpPr>
        <p:spPr>
          <a:xfrm>
            <a:off x="574167" y="2336706"/>
            <a:ext cx="11054080" cy="413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•"/>
              <a:defRPr sz="1600">
                <a:solidFill>
                  <a:schemeClr val="accent5"/>
                </a:solidFill>
              </a:defRPr>
            </a:lvl1pPr>
            <a:lvl2pPr marL="914400" lvl="1" indent="-29208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•"/>
              <a:defRPr sz="1333">
                <a:solidFill>
                  <a:schemeClr val="accent5"/>
                </a:solidFill>
              </a:defRPr>
            </a:lvl2pPr>
            <a:lvl3pPr marL="1371600" lvl="2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Char char="•"/>
              <a:defRPr sz="1200">
                <a:solidFill>
                  <a:schemeClr val="accent5"/>
                </a:solidFill>
              </a:defRPr>
            </a:lvl3pPr>
            <a:lvl4pPr marL="1828800" lvl="3" indent="-27941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rebuchet MS"/>
              <a:buChar char="•"/>
              <a:defRPr sz="1067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69697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2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body" idx="2"/>
          </p:nvPr>
        </p:nvSpPr>
        <p:spPr>
          <a:xfrm>
            <a:off x="553720" y="1209041"/>
            <a:ext cx="11084560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None/>
              <a:defRPr sz="20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_BULLET_ICON_Title, Subtitle, and Content">
  <p:cSld name="CODE_BULLET_ICON_Title, Subtitle, and Conten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"/>
          <p:cNvSpPr txBox="1"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5"/>
          <p:cNvSpPr txBox="1">
            <a:spLocks noGrp="1"/>
          </p:cNvSpPr>
          <p:nvPr>
            <p:ph type="body" idx="1"/>
          </p:nvPr>
        </p:nvSpPr>
        <p:spPr>
          <a:xfrm>
            <a:off x="574167" y="2336706"/>
            <a:ext cx="11054080" cy="413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•"/>
              <a:defRPr sz="1600">
                <a:solidFill>
                  <a:schemeClr val="accent5"/>
                </a:solidFill>
              </a:defRPr>
            </a:lvl1pPr>
            <a:lvl2pPr marL="914400" lvl="1" indent="-29208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•"/>
              <a:defRPr sz="1333">
                <a:solidFill>
                  <a:schemeClr val="accent5"/>
                </a:solidFill>
              </a:defRPr>
            </a:lvl2pPr>
            <a:lvl3pPr marL="1371600" lvl="2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Char char="•"/>
              <a:defRPr sz="1200">
                <a:solidFill>
                  <a:schemeClr val="accent5"/>
                </a:solidFill>
              </a:defRPr>
            </a:lvl3pPr>
            <a:lvl4pPr marL="1828800" lvl="3" indent="-27941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rebuchet MS"/>
              <a:buChar char="•"/>
              <a:defRPr sz="1067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69697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2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body" idx="2"/>
          </p:nvPr>
        </p:nvSpPr>
        <p:spPr>
          <a:xfrm>
            <a:off x="553720" y="1209041"/>
            <a:ext cx="11084560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None/>
              <a:defRPr sz="2000" b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">
  <p:cSld name="CONFIDENTIAL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body" idx="1"/>
          </p:nvPr>
        </p:nvSpPr>
        <p:spPr>
          <a:xfrm>
            <a:off x="574167" y="2336706"/>
            <a:ext cx="11054080" cy="413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Trebuchet MS"/>
              <a:buNone/>
              <a:defRPr sz="1333">
                <a:solidFill>
                  <a:schemeClr val="accent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>
                <a:solidFill>
                  <a:schemeClr val="accent5"/>
                </a:solidFill>
              </a:defRPr>
            </a:lvl3pPr>
            <a:lvl4pPr marL="1828800" lvl="3" indent="-355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4pPr>
            <a:lvl5pPr marL="2286000" lvl="4" indent="-369697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2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body" idx="2"/>
          </p:nvPr>
        </p:nvSpPr>
        <p:spPr>
          <a:xfrm>
            <a:off x="553720" y="1209041"/>
            <a:ext cx="11084560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None/>
              <a:defRPr sz="20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9" name="Google Shape;369;p26"/>
          <p:cNvSpPr/>
          <p:nvPr/>
        </p:nvSpPr>
        <p:spPr>
          <a:xfrm>
            <a:off x="186982" y="6408845"/>
            <a:ext cx="3069851" cy="27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rebuchet MS"/>
              <a:buNone/>
            </a:pPr>
            <a:r>
              <a:rPr lang="en-US" sz="8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 - NO LOGO &amp; PAGE NUMBER">
  <p:cSld name="Title, Subtitle, Content - NO LOGO &amp; PAGE NUMBER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4510" t="11648" r="18673" b="1164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7"/>
          <p:cNvSpPr txBox="1"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7"/>
          <p:cNvSpPr txBox="1">
            <a:spLocks noGrp="1"/>
          </p:cNvSpPr>
          <p:nvPr>
            <p:ph type="body" idx="1"/>
          </p:nvPr>
        </p:nvSpPr>
        <p:spPr>
          <a:xfrm>
            <a:off x="568960" y="2336705"/>
            <a:ext cx="11054080" cy="413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Trebuchet MS"/>
              <a:buNone/>
              <a:defRPr sz="1333">
                <a:solidFill>
                  <a:schemeClr val="accent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>
                <a:solidFill>
                  <a:schemeClr val="accent5"/>
                </a:solidFill>
              </a:defRPr>
            </a:lvl3pPr>
            <a:lvl4pPr marL="1828800" lvl="3" indent="-355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4pPr>
            <a:lvl5pPr marL="2286000" lvl="4" indent="-369697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2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4" name="Google Shape;374;p27"/>
          <p:cNvSpPr txBox="1">
            <a:spLocks noGrp="1"/>
          </p:cNvSpPr>
          <p:nvPr>
            <p:ph type="body" idx="2"/>
          </p:nvPr>
        </p:nvSpPr>
        <p:spPr>
          <a:xfrm>
            <a:off x="553720" y="1209041"/>
            <a:ext cx="11084560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None/>
              <a:defRPr sz="20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Photograph">
  <p:cSld name="Content with Photograph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8936" t="21186" r="381" b="1038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8"/>
          <p:cNvSpPr txBox="1">
            <a:spLocks noGrp="1"/>
          </p:cNvSpPr>
          <p:nvPr>
            <p:ph type="title"/>
          </p:nvPr>
        </p:nvSpPr>
        <p:spPr>
          <a:xfrm>
            <a:off x="576925" y="1998434"/>
            <a:ext cx="4671558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8"/>
          <p:cNvSpPr txBox="1">
            <a:spLocks noGrp="1"/>
          </p:cNvSpPr>
          <p:nvPr>
            <p:ph type="body" idx="1"/>
          </p:nvPr>
        </p:nvSpPr>
        <p:spPr>
          <a:xfrm>
            <a:off x="576924" y="3198416"/>
            <a:ext cx="4658712" cy="279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1333"/>
              <a:buFont typeface="Trebuchet MS"/>
              <a:buNone/>
              <a:defRPr sz="1333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>
                <a:solidFill>
                  <a:schemeClr val="accent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1067"/>
              <a:buFont typeface="Trebuchet MS"/>
              <a:buNone/>
              <a:defRPr sz="1067">
                <a:solidFill>
                  <a:schemeClr val="accent5"/>
                </a:solidFill>
              </a:defRPr>
            </a:lvl3pPr>
            <a:lvl4pPr marL="1828800" lvl="3" indent="-35560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4pPr>
            <a:lvl5pPr marL="2286000" lvl="4" indent="-369697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2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9" name="Google Shape;379;p28"/>
          <p:cNvSpPr txBox="1">
            <a:spLocks noGrp="1"/>
          </p:cNvSpPr>
          <p:nvPr>
            <p:ph type="body" idx="2"/>
          </p:nvPr>
        </p:nvSpPr>
        <p:spPr>
          <a:xfrm>
            <a:off x="576925" y="2609331"/>
            <a:ext cx="4671558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None/>
              <a:defRPr sz="20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_Content with Photograph">
  <p:cSld name="CODE_Content with Photograph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8936" t="21186" r="381" b="1038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576925" y="1998434"/>
            <a:ext cx="4671558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9"/>
          <p:cNvSpPr txBox="1">
            <a:spLocks noGrp="1"/>
          </p:cNvSpPr>
          <p:nvPr>
            <p:ph type="body" idx="1"/>
          </p:nvPr>
        </p:nvSpPr>
        <p:spPr>
          <a:xfrm>
            <a:off x="576924" y="3198416"/>
            <a:ext cx="4658712" cy="279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1333"/>
              <a:buFont typeface="Trebuchet MS"/>
              <a:buNone/>
              <a:defRPr sz="1333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>
                <a:solidFill>
                  <a:schemeClr val="accent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1067"/>
              <a:buFont typeface="Trebuchet MS"/>
              <a:buNone/>
              <a:defRPr sz="1067">
                <a:solidFill>
                  <a:schemeClr val="accent5"/>
                </a:solidFill>
              </a:defRPr>
            </a:lvl3pPr>
            <a:lvl4pPr marL="1828800" lvl="3" indent="-35560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4pPr>
            <a:lvl5pPr marL="2286000" lvl="4" indent="-369697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2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4" name="Google Shape;384;p29"/>
          <p:cNvSpPr txBox="1">
            <a:spLocks noGrp="1"/>
          </p:cNvSpPr>
          <p:nvPr>
            <p:ph type="body" idx="2"/>
          </p:nvPr>
        </p:nvSpPr>
        <p:spPr>
          <a:xfrm>
            <a:off x="576925" y="2609331"/>
            <a:ext cx="4671558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None/>
              <a:defRPr sz="2000" b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Ups">
  <p:cSld name="Image Ups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0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4510" t="11648" r="18673" b="1164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0"/>
          <p:cNvSpPr txBox="1">
            <a:spLocks noGrp="1"/>
          </p:cNvSpPr>
          <p:nvPr>
            <p:ph type="title"/>
          </p:nvPr>
        </p:nvSpPr>
        <p:spPr>
          <a:xfrm>
            <a:off x="1081886" y="5612035"/>
            <a:ext cx="10028230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0"/>
          <p:cNvSpPr txBox="1">
            <a:spLocks noGrp="1"/>
          </p:cNvSpPr>
          <p:nvPr>
            <p:ph type="body" idx="1"/>
          </p:nvPr>
        </p:nvSpPr>
        <p:spPr>
          <a:xfrm>
            <a:off x="1081886" y="6222931"/>
            <a:ext cx="10028230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None/>
              <a:defRPr sz="20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Layout">
  <p:cSld name="Alternate Layou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8936" t="21186" r="381" b="1038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1"/>
          <p:cNvSpPr txBox="1">
            <a:spLocks noGrp="1"/>
          </p:cNvSpPr>
          <p:nvPr>
            <p:ph type="title"/>
          </p:nvPr>
        </p:nvSpPr>
        <p:spPr>
          <a:xfrm>
            <a:off x="5541708" y="1998434"/>
            <a:ext cx="6048025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31"/>
          <p:cNvSpPr txBox="1">
            <a:spLocks noGrp="1"/>
          </p:cNvSpPr>
          <p:nvPr>
            <p:ph type="body" idx="1"/>
          </p:nvPr>
        </p:nvSpPr>
        <p:spPr>
          <a:xfrm>
            <a:off x="5541707" y="3240146"/>
            <a:ext cx="6031395" cy="279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78"/>
              </a:spcBef>
              <a:spcAft>
                <a:spcPts val="0"/>
              </a:spcAft>
              <a:buClr>
                <a:schemeClr val="dk1"/>
              </a:buClr>
              <a:buSzPts val="1333"/>
              <a:buFont typeface="Trebuchet MS"/>
              <a:buNone/>
              <a:defRPr sz="1333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7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>
                <a:solidFill>
                  <a:schemeClr val="accent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78"/>
              </a:spcBef>
              <a:spcAft>
                <a:spcPts val="0"/>
              </a:spcAft>
              <a:buClr>
                <a:schemeClr val="dk1"/>
              </a:buClr>
              <a:buSzPts val="1067"/>
              <a:buFont typeface="Trebuchet MS"/>
              <a:buNone/>
              <a:defRPr sz="1067">
                <a:solidFill>
                  <a:schemeClr val="accent5"/>
                </a:solidFill>
              </a:defRPr>
            </a:lvl3pPr>
            <a:lvl4pPr marL="1828800" lvl="3" indent="-355600" algn="l">
              <a:spcBef>
                <a:spcPts val="7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4pPr>
            <a:lvl5pPr marL="2286000" lvl="4" indent="-369697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2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3" name="Google Shape;393;p31"/>
          <p:cNvSpPr txBox="1">
            <a:spLocks noGrp="1"/>
          </p:cNvSpPr>
          <p:nvPr>
            <p:ph type="body" idx="2"/>
          </p:nvPr>
        </p:nvSpPr>
        <p:spPr>
          <a:xfrm>
            <a:off x="5541708" y="2632957"/>
            <a:ext cx="6048025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None/>
              <a:defRPr sz="20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OUNCING_SIDE_Left_CENTERED_DinPro">
  <p:cSld name="ANNOUNCING_SIDE_Left_CENTERED_DinPr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84887" y="3070275"/>
            <a:ext cx="3598855" cy="70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65967" t="57160" r="5663" b="1730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4510" t="11648" r="18673" b="1164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3"/>
          <p:cNvSpPr txBox="1"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34"/>
          <p:cNvGrpSpPr/>
          <p:nvPr/>
        </p:nvGrpSpPr>
        <p:grpSpPr>
          <a:xfrm>
            <a:off x="-1" y="11814"/>
            <a:ext cx="12192000" cy="6846185"/>
            <a:chOff x="2169881" y="-1394434"/>
            <a:chExt cx="8182830" cy="4594914"/>
          </a:xfrm>
        </p:grpSpPr>
        <p:pic>
          <p:nvPicPr>
            <p:cNvPr id="401" name="Google Shape;401;p34" descr="A close up of a logo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 l="31194" t="31153" r="25349" b="1"/>
            <a:stretch/>
          </p:blipFill>
          <p:spPr>
            <a:xfrm>
              <a:off x="2169881" y="-1394434"/>
              <a:ext cx="8182829" cy="365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34" descr="A close up of a logo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 l="31194" t="82152" r="25349"/>
            <a:stretch/>
          </p:blipFill>
          <p:spPr>
            <a:xfrm rot="10800000" flipH="1">
              <a:off x="2169881" y="2253450"/>
              <a:ext cx="8182830" cy="9470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34"/>
          <p:cNvSpPr txBox="1"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_TopandBottom">
  <p:cSld name="Timeline_TopandBottom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5"/>
          <p:cNvGrpSpPr/>
          <p:nvPr/>
        </p:nvGrpSpPr>
        <p:grpSpPr>
          <a:xfrm>
            <a:off x="-1" y="11813"/>
            <a:ext cx="12192000" cy="6840280"/>
            <a:chOff x="2169881" y="-427081"/>
            <a:chExt cx="8182830" cy="4590949"/>
          </a:xfrm>
        </p:grpSpPr>
        <p:pic>
          <p:nvPicPr>
            <p:cNvPr id="406" name="Google Shape;406;p35" descr="A close up of a logo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 l="31194" t="49384" r="25349" b="2"/>
            <a:stretch/>
          </p:blipFill>
          <p:spPr>
            <a:xfrm>
              <a:off x="2169881" y="-427081"/>
              <a:ext cx="8182829" cy="2685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35" descr="A close up of a logo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 l="31194" t="63996" r="25349"/>
            <a:stretch/>
          </p:blipFill>
          <p:spPr>
            <a:xfrm rot="10800000" flipH="1">
              <a:off x="2169881" y="2253451"/>
              <a:ext cx="8182830" cy="1910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8" name="Google Shape;408;p35"/>
          <p:cNvSpPr txBox="1"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/ Segue">
  <p:cSld name="Transition / Segue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36"/>
          <p:cNvPicPr preferRelativeResize="0"/>
          <p:nvPr/>
        </p:nvPicPr>
        <p:blipFill rotWithShape="1">
          <a:blip r:embed="rId2">
            <a:alphaModFix/>
          </a:blip>
          <a:srcRect l="11639" t="50000" r="51879" b="1716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6"/>
          <p:cNvSpPr txBox="1">
            <a:spLocks noGrp="1"/>
          </p:cNvSpPr>
          <p:nvPr>
            <p:ph type="title"/>
          </p:nvPr>
        </p:nvSpPr>
        <p:spPr>
          <a:xfrm>
            <a:off x="5528930" y="4697697"/>
            <a:ext cx="5977858" cy="152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66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bargo Layout">
  <p:cSld name="Embargo Layou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291884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Google Shape;415;p37"/>
          <p:cNvSpPr/>
          <p:nvPr/>
        </p:nvSpPr>
        <p:spPr>
          <a:xfrm>
            <a:off x="685113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37"/>
          <p:cNvSpPr/>
          <p:nvPr/>
        </p:nvSpPr>
        <p:spPr>
          <a:xfrm>
            <a:off x="1078341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7" name="Google Shape;417;p37"/>
          <p:cNvSpPr/>
          <p:nvPr/>
        </p:nvSpPr>
        <p:spPr>
          <a:xfrm>
            <a:off x="1471571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8" name="Google Shape;418;p37"/>
          <p:cNvSpPr/>
          <p:nvPr/>
        </p:nvSpPr>
        <p:spPr>
          <a:xfrm>
            <a:off x="1864799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9" name="Google Shape;419;p37"/>
          <p:cNvSpPr/>
          <p:nvPr/>
        </p:nvSpPr>
        <p:spPr>
          <a:xfrm>
            <a:off x="2258029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0" name="Google Shape;420;p37"/>
          <p:cNvSpPr/>
          <p:nvPr/>
        </p:nvSpPr>
        <p:spPr>
          <a:xfrm>
            <a:off x="2651257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1" name="Google Shape;421;p37"/>
          <p:cNvSpPr/>
          <p:nvPr/>
        </p:nvSpPr>
        <p:spPr>
          <a:xfrm>
            <a:off x="3044486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2" name="Google Shape;422;p37"/>
          <p:cNvSpPr/>
          <p:nvPr/>
        </p:nvSpPr>
        <p:spPr>
          <a:xfrm>
            <a:off x="3437715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3830944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4224173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5" name="Google Shape;425;p37"/>
          <p:cNvSpPr/>
          <p:nvPr/>
        </p:nvSpPr>
        <p:spPr>
          <a:xfrm>
            <a:off x="4617402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6" name="Google Shape;426;p37"/>
          <p:cNvSpPr/>
          <p:nvPr/>
        </p:nvSpPr>
        <p:spPr>
          <a:xfrm>
            <a:off x="5010631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7" name="Google Shape;427;p37"/>
          <p:cNvSpPr/>
          <p:nvPr/>
        </p:nvSpPr>
        <p:spPr>
          <a:xfrm>
            <a:off x="5403859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8" name="Google Shape;428;p37"/>
          <p:cNvSpPr/>
          <p:nvPr/>
        </p:nvSpPr>
        <p:spPr>
          <a:xfrm>
            <a:off x="5797089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6190317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6583546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1" name="Google Shape;431;p37"/>
          <p:cNvSpPr/>
          <p:nvPr/>
        </p:nvSpPr>
        <p:spPr>
          <a:xfrm>
            <a:off x="6976775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2" name="Google Shape;432;p37"/>
          <p:cNvSpPr/>
          <p:nvPr/>
        </p:nvSpPr>
        <p:spPr>
          <a:xfrm>
            <a:off x="7370004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7763233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4" name="Google Shape;434;p37"/>
          <p:cNvSpPr/>
          <p:nvPr/>
        </p:nvSpPr>
        <p:spPr>
          <a:xfrm>
            <a:off x="8156461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5" name="Google Shape;435;p37"/>
          <p:cNvSpPr/>
          <p:nvPr/>
        </p:nvSpPr>
        <p:spPr>
          <a:xfrm>
            <a:off x="8549691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6" name="Google Shape;436;p37"/>
          <p:cNvSpPr/>
          <p:nvPr/>
        </p:nvSpPr>
        <p:spPr>
          <a:xfrm>
            <a:off x="8942919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7" name="Google Shape;437;p37"/>
          <p:cNvSpPr/>
          <p:nvPr/>
        </p:nvSpPr>
        <p:spPr>
          <a:xfrm>
            <a:off x="9336149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8" name="Google Shape;438;p37"/>
          <p:cNvSpPr/>
          <p:nvPr/>
        </p:nvSpPr>
        <p:spPr>
          <a:xfrm>
            <a:off x="9729377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9" name="Google Shape;439;p37"/>
          <p:cNvSpPr/>
          <p:nvPr/>
        </p:nvSpPr>
        <p:spPr>
          <a:xfrm>
            <a:off x="10122606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0" name="Google Shape;440;p37"/>
          <p:cNvSpPr/>
          <p:nvPr/>
        </p:nvSpPr>
        <p:spPr>
          <a:xfrm>
            <a:off x="10515835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1" name="Google Shape;441;p37"/>
          <p:cNvSpPr/>
          <p:nvPr/>
        </p:nvSpPr>
        <p:spPr>
          <a:xfrm>
            <a:off x="10909064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2" name="Google Shape;442;p37"/>
          <p:cNvSpPr/>
          <p:nvPr/>
        </p:nvSpPr>
        <p:spPr>
          <a:xfrm>
            <a:off x="11302293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3" name="Google Shape;443;p37"/>
          <p:cNvSpPr/>
          <p:nvPr/>
        </p:nvSpPr>
        <p:spPr>
          <a:xfrm>
            <a:off x="11695522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4" name="Google Shape;444;p37"/>
          <p:cNvSpPr/>
          <p:nvPr/>
        </p:nvSpPr>
        <p:spPr>
          <a:xfrm>
            <a:off x="12088736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-101346" y="-45861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Google Shape;446;p37"/>
          <p:cNvSpPr/>
          <p:nvPr/>
        </p:nvSpPr>
        <p:spPr>
          <a:xfrm>
            <a:off x="291884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7" name="Google Shape;447;p37"/>
          <p:cNvSpPr/>
          <p:nvPr/>
        </p:nvSpPr>
        <p:spPr>
          <a:xfrm>
            <a:off x="685113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8" name="Google Shape;448;p37"/>
          <p:cNvSpPr/>
          <p:nvPr/>
        </p:nvSpPr>
        <p:spPr>
          <a:xfrm>
            <a:off x="1078341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9" name="Google Shape;449;p37"/>
          <p:cNvSpPr/>
          <p:nvPr/>
        </p:nvSpPr>
        <p:spPr>
          <a:xfrm>
            <a:off x="1471571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0" name="Google Shape;450;p37"/>
          <p:cNvSpPr/>
          <p:nvPr/>
        </p:nvSpPr>
        <p:spPr>
          <a:xfrm>
            <a:off x="1864799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1" name="Google Shape;451;p37"/>
          <p:cNvSpPr/>
          <p:nvPr/>
        </p:nvSpPr>
        <p:spPr>
          <a:xfrm>
            <a:off x="2258029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2" name="Google Shape;452;p37"/>
          <p:cNvSpPr/>
          <p:nvPr/>
        </p:nvSpPr>
        <p:spPr>
          <a:xfrm>
            <a:off x="2651257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3" name="Google Shape;453;p37"/>
          <p:cNvSpPr/>
          <p:nvPr/>
        </p:nvSpPr>
        <p:spPr>
          <a:xfrm>
            <a:off x="3044486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4" name="Google Shape;454;p37"/>
          <p:cNvSpPr/>
          <p:nvPr/>
        </p:nvSpPr>
        <p:spPr>
          <a:xfrm>
            <a:off x="3437715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5" name="Google Shape;455;p37"/>
          <p:cNvSpPr/>
          <p:nvPr/>
        </p:nvSpPr>
        <p:spPr>
          <a:xfrm>
            <a:off x="3830944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6" name="Google Shape;456;p37"/>
          <p:cNvSpPr/>
          <p:nvPr/>
        </p:nvSpPr>
        <p:spPr>
          <a:xfrm>
            <a:off x="4224173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7" name="Google Shape;457;p37"/>
          <p:cNvSpPr/>
          <p:nvPr/>
        </p:nvSpPr>
        <p:spPr>
          <a:xfrm>
            <a:off x="4617402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8" name="Google Shape;458;p37"/>
          <p:cNvSpPr/>
          <p:nvPr/>
        </p:nvSpPr>
        <p:spPr>
          <a:xfrm>
            <a:off x="5010631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9" name="Google Shape;459;p37"/>
          <p:cNvSpPr/>
          <p:nvPr/>
        </p:nvSpPr>
        <p:spPr>
          <a:xfrm>
            <a:off x="5403859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37"/>
          <p:cNvSpPr/>
          <p:nvPr/>
        </p:nvSpPr>
        <p:spPr>
          <a:xfrm>
            <a:off x="5797089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1" name="Google Shape;461;p37"/>
          <p:cNvSpPr/>
          <p:nvPr/>
        </p:nvSpPr>
        <p:spPr>
          <a:xfrm>
            <a:off x="6190317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2" name="Google Shape;462;p37"/>
          <p:cNvSpPr/>
          <p:nvPr/>
        </p:nvSpPr>
        <p:spPr>
          <a:xfrm>
            <a:off x="6583546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3" name="Google Shape;463;p37"/>
          <p:cNvSpPr/>
          <p:nvPr/>
        </p:nvSpPr>
        <p:spPr>
          <a:xfrm>
            <a:off x="6976775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4" name="Google Shape;464;p37"/>
          <p:cNvSpPr/>
          <p:nvPr/>
        </p:nvSpPr>
        <p:spPr>
          <a:xfrm>
            <a:off x="7370004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5" name="Google Shape;465;p37"/>
          <p:cNvSpPr/>
          <p:nvPr/>
        </p:nvSpPr>
        <p:spPr>
          <a:xfrm>
            <a:off x="7763233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6" name="Google Shape;466;p37"/>
          <p:cNvSpPr/>
          <p:nvPr/>
        </p:nvSpPr>
        <p:spPr>
          <a:xfrm>
            <a:off x="8156461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7" name="Google Shape;467;p37"/>
          <p:cNvSpPr/>
          <p:nvPr/>
        </p:nvSpPr>
        <p:spPr>
          <a:xfrm>
            <a:off x="8549691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8" name="Google Shape;468;p37"/>
          <p:cNvSpPr/>
          <p:nvPr/>
        </p:nvSpPr>
        <p:spPr>
          <a:xfrm>
            <a:off x="8942919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9" name="Google Shape;469;p37"/>
          <p:cNvSpPr/>
          <p:nvPr/>
        </p:nvSpPr>
        <p:spPr>
          <a:xfrm>
            <a:off x="9336149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0" name="Google Shape;470;p37"/>
          <p:cNvSpPr/>
          <p:nvPr/>
        </p:nvSpPr>
        <p:spPr>
          <a:xfrm>
            <a:off x="9729377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1" name="Google Shape;471;p37"/>
          <p:cNvSpPr/>
          <p:nvPr/>
        </p:nvSpPr>
        <p:spPr>
          <a:xfrm>
            <a:off x="10122606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2" name="Google Shape;472;p37"/>
          <p:cNvSpPr/>
          <p:nvPr/>
        </p:nvSpPr>
        <p:spPr>
          <a:xfrm>
            <a:off x="10515835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3" name="Google Shape;473;p37"/>
          <p:cNvSpPr/>
          <p:nvPr/>
        </p:nvSpPr>
        <p:spPr>
          <a:xfrm>
            <a:off x="10909064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4" name="Google Shape;474;p37"/>
          <p:cNvSpPr/>
          <p:nvPr/>
        </p:nvSpPr>
        <p:spPr>
          <a:xfrm>
            <a:off x="11302293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5" name="Google Shape;475;p37"/>
          <p:cNvSpPr/>
          <p:nvPr/>
        </p:nvSpPr>
        <p:spPr>
          <a:xfrm>
            <a:off x="11695522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6" name="Google Shape;476;p37"/>
          <p:cNvSpPr/>
          <p:nvPr/>
        </p:nvSpPr>
        <p:spPr>
          <a:xfrm>
            <a:off x="12088736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7" name="Google Shape;477;p37"/>
          <p:cNvSpPr/>
          <p:nvPr/>
        </p:nvSpPr>
        <p:spPr>
          <a:xfrm>
            <a:off x="-101346" y="84755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8" name="Google Shape;478;p37"/>
          <p:cNvSpPr/>
          <p:nvPr/>
        </p:nvSpPr>
        <p:spPr>
          <a:xfrm>
            <a:off x="291884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9" name="Google Shape;479;p37"/>
          <p:cNvSpPr/>
          <p:nvPr/>
        </p:nvSpPr>
        <p:spPr>
          <a:xfrm>
            <a:off x="685113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0" name="Google Shape;480;p37"/>
          <p:cNvSpPr/>
          <p:nvPr/>
        </p:nvSpPr>
        <p:spPr>
          <a:xfrm>
            <a:off x="1078341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1" name="Google Shape;481;p37"/>
          <p:cNvSpPr/>
          <p:nvPr/>
        </p:nvSpPr>
        <p:spPr>
          <a:xfrm>
            <a:off x="1471571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2" name="Google Shape;482;p37"/>
          <p:cNvSpPr/>
          <p:nvPr/>
        </p:nvSpPr>
        <p:spPr>
          <a:xfrm>
            <a:off x="1864799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3" name="Google Shape;483;p37"/>
          <p:cNvSpPr/>
          <p:nvPr/>
        </p:nvSpPr>
        <p:spPr>
          <a:xfrm>
            <a:off x="2258029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4" name="Google Shape;484;p37"/>
          <p:cNvSpPr/>
          <p:nvPr/>
        </p:nvSpPr>
        <p:spPr>
          <a:xfrm>
            <a:off x="2651257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5" name="Google Shape;485;p37"/>
          <p:cNvSpPr/>
          <p:nvPr/>
        </p:nvSpPr>
        <p:spPr>
          <a:xfrm>
            <a:off x="3044486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6" name="Google Shape;486;p37"/>
          <p:cNvSpPr/>
          <p:nvPr/>
        </p:nvSpPr>
        <p:spPr>
          <a:xfrm>
            <a:off x="3437715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7" name="Google Shape;487;p37"/>
          <p:cNvSpPr/>
          <p:nvPr/>
        </p:nvSpPr>
        <p:spPr>
          <a:xfrm>
            <a:off x="3830944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8" name="Google Shape;488;p37"/>
          <p:cNvSpPr/>
          <p:nvPr/>
        </p:nvSpPr>
        <p:spPr>
          <a:xfrm>
            <a:off x="4224173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9" name="Google Shape;489;p37"/>
          <p:cNvSpPr/>
          <p:nvPr/>
        </p:nvSpPr>
        <p:spPr>
          <a:xfrm>
            <a:off x="4617402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0" name="Google Shape;490;p37"/>
          <p:cNvSpPr/>
          <p:nvPr/>
        </p:nvSpPr>
        <p:spPr>
          <a:xfrm>
            <a:off x="5010631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1" name="Google Shape;491;p37"/>
          <p:cNvSpPr/>
          <p:nvPr/>
        </p:nvSpPr>
        <p:spPr>
          <a:xfrm>
            <a:off x="5403859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2" name="Google Shape;492;p37"/>
          <p:cNvSpPr/>
          <p:nvPr/>
        </p:nvSpPr>
        <p:spPr>
          <a:xfrm>
            <a:off x="5797089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3" name="Google Shape;493;p37"/>
          <p:cNvSpPr/>
          <p:nvPr/>
        </p:nvSpPr>
        <p:spPr>
          <a:xfrm>
            <a:off x="6190317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4" name="Google Shape;494;p37"/>
          <p:cNvSpPr/>
          <p:nvPr/>
        </p:nvSpPr>
        <p:spPr>
          <a:xfrm>
            <a:off x="6583546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5" name="Google Shape;495;p37"/>
          <p:cNvSpPr/>
          <p:nvPr/>
        </p:nvSpPr>
        <p:spPr>
          <a:xfrm>
            <a:off x="6976775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6" name="Google Shape;496;p37"/>
          <p:cNvSpPr/>
          <p:nvPr/>
        </p:nvSpPr>
        <p:spPr>
          <a:xfrm>
            <a:off x="7370004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7" name="Google Shape;497;p37"/>
          <p:cNvSpPr/>
          <p:nvPr/>
        </p:nvSpPr>
        <p:spPr>
          <a:xfrm>
            <a:off x="7763233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8" name="Google Shape;498;p37"/>
          <p:cNvSpPr/>
          <p:nvPr/>
        </p:nvSpPr>
        <p:spPr>
          <a:xfrm>
            <a:off x="8156461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9" name="Google Shape;499;p37"/>
          <p:cNvSpPr/>
          <p:nvPr/>
        </p:nvSpPr>
        <p:spPr>
          <a:xfrm>
            <a:off x="8549691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0" name="Google Shape;500;p37"/>
          <p:cNvSpPr/>
          <p:nvPr/>
        </p:nvSpPr>
        <p:spPr>
          <a:xfrm>
            <a:off x="8942919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1" name="Google Shape;501;p37"/>
          <p:cNvSpPr/>
          <p:nvPr/>
        </p:nvSpPr>
        <p:spPr>
          <a:xfrm>
            <a:off x="9336149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2" name="Google Shape;502;p37"/>
          <p:cNvSpPr/>
          <p:nvPr/>
        </p:nvSpPr>
        <p:spPr>
          <a:xfrm>
            <a:off x="9729377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3" name="Google Shape;503;p37"/>
          <p:cNvSpPr/>
          <p:nvPr/>
        </p:nvSpPr>
        <p:spPr>
          <a:xfrm>
            <a:off x="10122606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4" name="Google Shape;504;p37"/>
          <p:cNvSpPr/>
          <p:nvPr/>
        </p:nvSpPr>
        <p:spPr>
          <a:xfrm>
            <a:off x="10515835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5" name="Google Shape;505;p37"/>
          <p:cNvSpPr/>
          <p:nvPr/>
        </p:nvSpPr>
        <p:spPr>
          <a:xfrm>
            <a:off x="10909064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6" name="Google Shape;506;p37"/>
          <p:cNvSpPr/>
          <p:nvPr/>
        </p:nvSpPr>
        <p:spPr>
          <a:xfrm>
            <a:off x="11302293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7" name="Google Shape;507;p37"/>
          <p:cNvSpPr/>
          <p:nvPr/>
        </p:nvSpPr>
        <p:spPr>
          <a:xfrm>
            <a:off x="11695522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8" name="Google Shape;508;p37"/>
          <p:cNvSpPr/>
          <p:nvPr/>
        </p:nvSpPr>
        <p:spPr>
          <a:xfrm>
            <a:off x="12088736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9" name="Google Shape;509;p37"/>
          <p:cNvSpPr/>
          <p:nvPr/>
        </p:nvSpPr>
        <p:spPr>
          <a:xfrm>
            <a:off x="-101346" y="174097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0" name="Google Shape;510;p37"/>
          <p:cNvSpPr/>
          <p:nvPr/>
        </p:nvSpPr>
        <p:spPr>
          <a:xfrm>
            <a:off x="291884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1" name="Google Shape;511;p37"/>
          <p:cNvSpPr/>
          <p:nvPr/>
        </p:nvSpPr>
        <p:spPr>
          <a:xfrm>
            <a:off x="685113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2" name="Google Shape;512;p37"/>
          <p:cNvSpPr/>
          <p:nvPr/>
        </p:nvSpPr>
        <p:spPr>
          <a:xfrm>
            <a:off x="1078341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3" name="Google Shape;513;p37"/>
          <p:cNvSpPr/>
          <p:nvPr/>
        </p:nvSpPr>
        <p:spPr>
          <a:xfrm>
            <a:off x="1471571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4" name="Google Shape;514;p37"/>
          <p:cNvSpPr/>
          <p:nvPr/>
        </p:nvSpPr>
        <p:spPr>
          <a:xfrm>
            <a:off x="1864799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5" name="Google Shape;515;p37"/>
          <p:cNvSpPr/>
          <p:nvPr/>
        </p:nvSpPr>
        <p:spPr>
          <a:xfrm>
            <a:off x="2258029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6" name="Google Shape;516;p37"/>
          <p:cNvSpPr/>
          <p:nvPr/>
        </p:nvSpPr>
        <p:spPr>
          <a:xfrm>
            <a:off x="2651257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7" name="Google Shape;517;p37"/>
          <p:cNvSpPr/>
          <p:nvPr/>
        </p:nvSpPr>
        <p:spPr>
          <a:xfrm>
            <a:off x="3044486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8" name="Google Shape;518;p37"/>
          <p:cNvSpPr/>
          <p:nvPr/>
        </p:nvSpPr>
        <p:spPr>
          <a:xfrm>
            <a:off x="3437715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9" name="Google Shape;519;p37"/>
          <p:cNvSpPr/>
          <p:nvPr/>
        </p:nvSpPr>
        <p:spPr>
          <a:xfrm>
            <a:off x="3830944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0" name="Google Shape;520;p37"/>
          <p:cNvSpPr/>
          <p:nvPr/>
        </p:nvSpPr>
        <p:spPr>
          <a:xfrm>
            <a:off x="4224173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1" name="Google Shape;521;p37"/>
          <p:cNvSpPr/>
          <p:nvPr/>
        </p:nvSpPr>
        <p:spPr>
          <a:xfrm>
            <a:off x="4617402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2" name="Google Shape;522;p37"/>
          <p:cNvSpPr/>
          <p:nvPr/>
        </p:nvSpPr>
        <p:spPr>
          <a:xfrm>
            <a:off x="5010631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3" name="Google Shape;523;p37"/>
          <p:cNvSpPr/>
          <p:nvPr/>
        </p:nvSpPr>
        <p:spPr>
          <a:xfrm>
            <a:off x="5403859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4" name="Google Shape;524;p37"/>
          <p:cNvSpPr/>
          <p:nvPr/>
        </p:nvSpPr>
        <p:spPr>
          <a:xfrm>
            <a:off x="5797089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5" name="Google Shape;525;p37"/>
          <p:cNvSpPr/>
          <p:nvPr/>
        </p:nvSpPr>
        <p:spPr>
          <a:xfrm>
            <a:off x="6190317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6" name="Google Shape;526;p37"/>
          <p:cNvSpPr/>
          <p:nvPr/>
        </p:nvSpPr>
        <p:spPr>
          <a:xfrm>
            <a:off x="6583546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7" name="Google Shape;527;p37"/>
          <p:cNvSpPr/>
          <p:nvPr/>
        </p:nvSpPr>
        <p:spPr>
          <a:xfrm>
            <a:off x="6976775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8" name="Google Shape;528;p37"/>
          <p:cNvSpPr/>
          <p:nvPr/>
        </p:nvSpPr>
        <p:spPr>
          <a:xfrm>
            <a:off x="7370004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9" name="Google Shape;529;p37"/>
          <p:cNvSpPr/>
          <p:nvPr/>
        </p:nvSpPr>
        <p:spPr>
          <a:xfrm>
            <a:off x="7763233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0" name="Google Shape;530;p37"/>
          <p:cNvSpPr/>
          <p:nvPr/>
        </p:nvSpPr>
        <p:spPr>
          <a:xfrm>
            <a:off x="8156461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1" name="Google Shape;531;p37"/>
          <p:cNvSpPr/>
          <p:nvPr/>
        </p:nvSpPr>
        <p:spPr>
          <a:xfrm>
            <a:off x="8549691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2" name="Google Shape;532;p37"/>
          <p:cNvSpPr/>
          <p:nvPr/>
        </p:nvSpPr>
        <p:spPr>
          <a:xfrm>
            <a:off x="8942919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3" name="Google Shape;533;p37"/>
          <p:cNvSpPr/>
          <p:nvPr/>
        </p:nvSpPr>
        <p:spPr>
          <a:xfrm>
            <a:off x="9336149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4" name="Google Shape;534;p37"/>
          <p:cNvSpPr/>
          <p:nvPr/>
        </p:nvSpPr>
        <p:spPr>
          <a:xfrm>
            <a:off x="9729377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Google Shape;535;p37"/>
          <p:cNvSpPr/>
          <p:nvPr/>
        </p:nvSpPr>
        <p:spPr>
          <a:xfrm>
            <a:off x="10122606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6" name="Google Shape;536;p37"/>
          <p:cNvSpPr/>
          <p:nvPr/>
        </p:nvSpPr>
        <p:spPr>
          <a:xfrm>
            <a:off x="10515835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7" name="Google Shape;537;p37"/>
          <p:cNvSpPr/>
          <p:nvPr/>
        </p:nvSpPr>
        <p:spPr>
          <a:xfrm>
            <a:off x="10909064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8" name="Google Shape;538;p37"/>
          <p:cNvSpPr/>
          <p:nvPr/>
        </p:nvSpPr>
        <p:spPr>
          <a:xfrm>
            <a:off x="11302293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9" name="Google Shape;539;p37"/>
          <p:cNvSpPr/>
          <p:nvPr/>
        </p:nvSpPr>
        <p:spPr>
          <a:xfrm>
            <a:off x="11695522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0" name="Google Shape;540;p37"/>
          <p:cNvSpPr/>
          <p:nvPr/>
        </p:nvSpPr>
        <p:spPr>
          <a:xfrm>
            <a:off x="12088736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1" name="Google Shape;541;p37"/>
          <p:cNvSpPr/>
          <p:nvPr/>
        </p:nvSpPr>
        <p:spPr>
          <a:xfrm>
            <a:off x="-101346" y="263439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2" name="Google Shape;542;p37"/>
          <p:cNvSpPr/>
          <p:nvPr/>
        </p:nvSpPr>
        <p:spPr>
          <a:xfrm>
            <a:off x="291884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3" name="Google Shape;543;p37"/>
          <p:cNvSpPr/>
          <p:nvPr/>
        </p:nvSpPr>
        <p:spPr>
          <a:xfrm>
            <a:off x="685113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4" name="Google Shape;544;p37"/>
          <p:cNvSpPr/>
          <p:nvPr/>
        </p:nvSpPr>
        <p:spPr>
          <a:xfrm>
            <a:off x="1078341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5" name="Google Shape;545;p37"/>
          <p:cNvSpPr/>
          <p:nvPr/>
        </p:nvSpPr>
        <p:spPr>
          <a:xfrm>
            <a:off x="1471571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6" name="Google Shape;546;p37"/>
          <p:cNvSpPr/>
          <p:nvPr/>
        </p:nvSpPr>
        <p:spPr>
          <a:xfrm>
            <a:off x="1864799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7" name="Google Shape;547;p37"/>
          <p:cNvSpPr/>
          <p:nvPr/>
        </p:nvSpPr>
        <p:spPr>
          <a:xfrm>
            <a:off x="2258029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8" name="Google Shape;548;p37"/>
          <p:cNvSpPr/>
          <p:nvPr/>
        </p:nvSpPr>
        <p:spPr>
          <a:xfrm>
            <a:off x="2651257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9" name="Google Shape;549;p37"/>
          <p:cNvSpPr/>
          <p:nvPr/>
        </p:nvSpPr>
        <p:spPr>
          <a:xfrm>
            <a:off x="3044486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0" name="Google Shape;550;p37"/>
          <p:cNvSpPr/>
          <p:nvPr/>
        </p:nvSpPr>
        <p:spPr>
          <a:xfrm>
            <a:off x="3437715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1" name="Google Shape;551;p37"/>
          <p:cNvSpPr/>
          <p:nvPr/>
        </p:nvSpPr>
        <p:spPr>
          <a:xfrm>
            <a:off x="3830944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2" name="Google Shape;552;p37"/>
          <p:cNvSpPr/>
          <p:nvPr/>
        </p:nvSpPr>
        <p:spPr>
          <a:xfrm>
            <a:off x="4224173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3" name="Google Shape;553;p37"/>
          <p:cNvSpPr/>
          <p:nvPr/>
        </p:nvSpPr>
        <p:spPr>
          <a:xfrm>
            <a:off x="4617402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4" name="Google Shape;554;p37"/>
          <p:cNvSpPr/>
          <p:nvPr/>
        </p:nvSpPr>
        <p:spPr>
          <a:xfrm>
            <a:off x="5010631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5" name="Google Shape;555;p37"/>
          <p:cNvSpPr/>
          <p:nvPr/>
        </p:nvSpPr>
        <p:spPr>
          <a:xfrm>
            <a:off x="5403859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6" name="Google Shape;556;p37"/>
          <p:cNvSpPr/>
          <p:nvPr/>
        </p:nvSpPr>
        <p:spPr>
          <a:xfrm>
            <a:off x="5797089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7" name="Google Shape;557;p37"/>
          <p:cNvSpPr/>
          <p:nvPr/>
        </p:nvSpPr>
        <p:spPr>
          <a:xfrm>
            <a:off x="6190317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8" name="Google Shape;558;p37"/>
          <p:cNvSpPr/>
          <p:nvPr/>
        </p:nvSpPr>
        <p:spPr>
          <a:xfrm>
            <a:off x="6583546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9" name="Google Shape;559;p37"/>
          <p:cNvSpPr/>
          <p:nvPr/>
        </p:nvSpPr>
        <p:spPr>
          <a:xfrm>
            <a:off x="6976775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0" name="Google Shape;560;p37"/>
          <p:cNvSpPr/>
          <p:nvPr/>
        </p:nvSpPr>
        <p:spPr>
          <a:xfrm>
            <a:off x="7370004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1" name="Google Shape;561;p37"/>
          <p:cNvSpPr/>
          <p:nvPr/>
        </p:nvSpPr>
        <p:spPr>
          <a:xfrm>
            <a:off x="7763233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2" name="Google Shape;562;p37"/>
          <p:cNvSpPr/>
          <p:nvPr/>
        </p:nvSpPr>
        <p:spPr>
          <a:xfrm>
            <a:off x="8156461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3" name="Google Shape;563;p37"/>
          <p:cNvSpPr/>
          <p:nvPr/>
        </p:nvSpPr>
        <p:spPr>
          <a:xfrm>
            <a:off x="8549691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4" name="Google Shape;564;p37"/>
          <p:cNvSpPr/>
          <p:nvPr/>
        </p:nvSpPr>
        <p:spPr>
          <a:xfrm>
            <a:off x="8942919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5" name="Google Shape;565;p37"/>
          <p:cNvSpPr/>
          <p:nvPr/>
        </p:nvSpPr>
        <p:spPr>
          <a:xfrm>
            <a:off x="9336149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6" name="Google Shape;566;p37"/>
          <p:cNvSpPr/>
          <p:nvPr/>
        </p:nvSpPr>
        <p:spPr>
          <a:xfrm>
            <a:off x="9729377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7" name="Google Shape;567;p37"/>
          <p:cNvSpPr/>
          <p:nvPr/>
        </p:nvSpPr>
        <p:spPr>
          <a:xfrm>
            <a:off x="10122606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8" name="Google Shape;568;p37"/>
          <p:cNvSpPr/>
          <p:nvPr/>
        </p:nvSpPr>
        <p:spPr>
          <a:xfrm>
            <a:off x="10515835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9" name="Google Shape;569;p37"/>
          <p:cNvSpPr/>
          <p:nvPr/>
        </p:nvSpPr>
        <p:spPr>
          <a:xfrm>
            <a:off x="10909064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0" name="Google Shape;570;p37"/>
          <p:cNvSpPr/>
          <p:nvPr/>
        </p:nvSpPr>
        <p:spPr>
          <a:xfrm>
            <a:off x="11302293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1" name="Google Shape;571;p37"/>
          <p:cNvSpPr/>
          <p:nvPr/>
        </p:nvSpPr>
        <p:spPr>
          <a:xfrm>
            <a:off x="11695522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2" name="Google Shape;572;p37"/>
          <p:cNvSpPr/>
          <p:nvPr/>
        </p:nvSpPr>
        <p:spPr>
          <a:xfrm>
            <a:off x="12088736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3" name="Google Shape;573;p37"/>
          <p:cNvSpPr/>
          <p:nvPr/>
        </p:nvSpPr>
        <p:spPr>
          <a:xfrm>
            <a:off x="-101346" y="3527806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4" name="Google Shape;574;p37"/>
          <p:cNvSpPr/>
          <p:nvPr/>
        </p:nvSpPr>
        <p:spPr>
          <a:xfrm>
            <a:off x="291884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5" name="Google Shape;575;p37"/>
          <p:cNvSpPr/>
          <p:nvPr/>
        </p:nvSpPr>
        <p:spPr>
          <a:xfrm>
            <a:off x="685113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6" name="Google Shape;576;p37"/>
          <p:cNvSpPr/>
          <p:nvPr/>
        </p:nvSpPr>
        <p:spPr>
          <a:xfrm>
            <a:off x="1078341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7" name="Google Shape;577;p37"/>
          <p:cNvSpPr/>
          <p:nvPr/>
        </p:nvSpPr>
        <p:spPr>
          <a:xfrm>
            <a:off x="1471571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8" name="Google Shape;578;p37"/>
          <p:cNvSpPr/>
          <p:nvPr/>
        </p:nvSpPr>
        <p:spPr>
          <a:xfrm>
            <a:off x="1864799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9" name="Google Shape;579;p37"/>
          <p:cNvSpPr/>
          <p:nvPr/>
        </p:nvSpPr>
        <p:spPr>
          <a:xfrm>
            <a:off x="2258029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0" name="Google Shape;580;p37"/>
          <p:cNvSpPr/>
          <p:nvPr/>
        </p:nvSpPr>
        <p:spPr>
          <a:xfrm>
            <a:off x="2651257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1" name="Google Shape;581;p37"/>
          <p:cNvSpPr/>
          <p:nvPr/>
        </p:nvSpPr>
        <p:spPr>
          <a:xfrm>
            <a:off x="3044486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2" name="Google Shape;582;p37"/>
          <p:cNvSpPr/>
          <p:nvPr/>
        </p:nvSpPr>
        <p:spPr>
          <a:xfrm>
            <a:off x="3437715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3" name="Google Shape;583;p37"/>
          <p:cNvSpPr/>
          <p:nvPr/>
        </p:nvSpPr>
        <p:spPr>
          <a:xfrm>
            <a:off x="3830944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4" name="Google Shape;584;p37"/>
          <p:cNvSpPr/>
          <p:nvPr/>
        </p:nvSpPr>
        <p:spPr>
          <a:xfrm>
            <a:off x="4224173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5" name="Google Shape;585;p37"/>
          <p:cNvSpPr/>
          <p:nvPr/>
        </p:nvSpPr>
        <p:spPr>
          <a:xfrm>
            <a:off x="4617402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6" name="Google Shape;586;p37"/>
          <p:cNvSpPr/>
          <p:nvPr/>
        </p:nvSpPr>
        <p:spPr>
          <a:xfrm>
            <a:off x="5010631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7" name="Google Shape;587;p37"/>
          <p:cNvSpPr/>
          <p:nvPr/>
        </p:nvSpPr>
        <p:spPr>
          <a:xfrm>
            <a:off x="5403859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8" name="Google Shape;588;p37"/>
          <p:cNvSpPr/>
          <p:nvPr/>
        </p:nvSpPr>
        <p:spPr>
          <a:xfrm>
            <a:off x="5797089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9" name="Google Shape;589;p37"/>
          <p:cNvSpPr/>
          <p:nvPr/>
        </p:nvSpPr>
        <p:spPr>
          <a:xfrm>
            <a:off x="6190317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0" name="Google Shape;590;p37"/>
          <p:cNvSpPr/>
          <p:nvPr/>
        </p:nvSpPr>
        <p:spPr>
          <a:xfrm>
            <a:off x="6583546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1" name="Google Shape;591;p37"/>
          <p:cNvSpPr/>
          <p:nvPr/>
        </p:nvSpPr>
        <p:spPr>
          <a:xfrm>
            <a:off x="6976775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2" name="Google Shape;592;p37"/>
          <p:cNvSpPr/>
          <p:nvPr/>
        </p:nvSpPr>
        <p:spPr>
          <a:xfrm>
            <a:off x="7370004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3" name="Google Shape;593;p37"/>
          <p:cNvSpPr/>
          <p:nvPr/>
        </p:nvSpPr>
        <p:spPr>
          <a:xfrm>
            <a:off x="7763233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8156461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8549691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8942919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7" name="Google Shape;597;p37"/>
          <p:cNvSpPr/>
          <p:nvPr/>
        </p:nvSpPr>
        <p:spPr>
          <a:xfrm>
            <a:off x="9336149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8" name="Google Shape;598;p37"/>
          <p:cNvSpPr/>
          <p:nvPr/>
        </p:nvSpPr>
        <p:spPr>
          <a:xfrm>
            <a:off x="9729377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10122606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0" name="Google Shape;600;p37"/>
          <p:cNvSpPr/>
          <p:nvPr/>
        </p:nvSpPr>
        <p:spPr>
          <a:xfrm>
            <a:off x="10515835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1" name="Google Shape;601;p37"/>
          <p:cNvSpPr/>
          <p:nvPr/>
        </p:nvSpPr>
        <p:spPr>
          <a:xfrm>
            <a:off x="10909064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11302293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3" name="Google Shape;603;p37"/>
          <p:cNvSpPr/>
          <p:nvPr/>
        </p:nvSpPr>
        <p:spPr>
          <a:xfrm>
            <a:off x="11695522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4" name="Google Shape;604;p37"/>
          <p:cNvSpPr/>
          <p:nvPr/>
        </p:nvSpPr>
        <p:spPr>
          <a:xfrm>
            <a:off x="12088736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-101346" y="4421223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291884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7" name="Google Shape;607;p37"/>
          <p:cNvSpPr/>
          <p:nvPr/>
        </p:nvSpPr>
        <p:spPr>
          <a:xfrm>
            <a:off x="685113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8" name="Google Shape;608;p37"/>
          <p:cNvSpPr/>
          <p:nvPr/>
        </p:nvSpPr>
        <p:spPr>
          <a:xfrm>
            <a:off x="1078341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9" name="Google Shape;609;p37"/>
          <p:cNvSpPr/>
          <p:nvPr/>
        </p:nvSpPr>
        <p:spPr>
          <a:xfrm>
            <a:off x="1471571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0" name="Google Shape;610;p37"/>
          <p:cNvSpPr/>
          <p:nvPr/>
        </p:nvSpPr>
        <p:spPr>
          <a:xfrm>
            <a:off x="1864799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1" name="Google Shape;611;p37"/>
          <p:cNvSpPr/>
          <p:nvPr/>
        </p:nvSpPr>
        <p:spPr>
          <a:xfrm>
            <a:off x="2258029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2" name="Google Shape;612;p37"/>
          <p:cNvSpPr/>
          <p:nvPr/>
        </p:nvSpPr>
        <p:spPr>
          <a:xfrm>
            <a:off x="2651257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3" name="Google Shape;613;p37"/>
          <p:cNvSpPr/>
          <p:nvPr/>
        </p:nvSpPr>
        <p:spPr>
          <a:xfrm>
            <a:off x="3044486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4" name="Google Shape;614;p37"/>
          <p:cNvSpPr/>
          <p:nvPr/>
        </p:nvSpPr>
        <p:spPr>
          <a:xfrm>
            <a:off x="3437715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5" name="Google Shape;615;p37"/>
          <p:cNvSpPr/>
          <p:nvPr/>
        </p:nvSpPr>
        <p:spPr>
          <a:xfrm>
            <a:off x="3830944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6" name="Google Shape;616;p37"/>
          <p:cNvSpPr/>
          <p:nvPr/>
        </p:nvSpPr>
        <p:spPr>
          <a:xfrm>
            <a:off x="4224173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7" name="Google Shape;617;p37"/>
          <p:cNvSpPr/>
          <p:nvPr/>
        </p:nvSpPr>
        <p:spPr>
          <a:xfrm>
            <a:off x="4617402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5010631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9" name="Google Shape;619;p37"/>
          <p:cNvSpPr/>
          <p:nvPr/>
        </p:nvSpPr>
        <p:spPr>
          <a:xfrm>
            <a:off x="5403859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0" name="Google Shape;620;p37"/>
          <p:cNvSpPr/>
          <p:nvPr/>
        </p:nvSpPr>
        <p:spPr>
          <a:xfrm>
            <a:off x="5797089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1" name="Google Shape;621;p37"/>
          <p:cNvSpPr/>
          <p:nvPr/>
        </p:nvSpPr>
        <p:spPr>
          <a:xfrm>
            <a:off x="6190317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2" name="Google Shape;622;p37"/>
          <p:cNvSpPr/>
          <p:nvPr/>
        </p:nvSpPr>
        <p:spPr>
          <a:xfrm>
            <a:off x="6583546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3" name="Google Shape;623;p37"/>
          <p:cNvSpPr/>
          <p:nvPr/>
        </p:nvSpPr>
        <p:spPr>
          <a:xfrm>
            <a:off x="6976775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4" name="Google Shape;624;p37"/>
          <p:cNvSpPr/>
          <p:nvPr/>
        </p:nvSpPr>
        <p:spPr>
          <a:xfrm>
            <a:off x="7370004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5" name="Google Shape;625;p37"/>
          <p:cNvSpPr/>
          <p:nvPr/>
        </p:nvSpPr>
        <p:spPr>
          <a:xfrm>
            <a:off x="7763233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6" name="Google Shape;626;p37"/>
          <p:cNvSpPr/>
          <p:nvPr/>
        </p:nvSpPr>
        <p:spPr>
          <a:xfrm>
            <a:off x="8156461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7" name="Google Shape;627;p37"/>
          <p:cNvSpPr/>
          <p:nvPr/>
        </p:nvSpPr>
        <p:spPr>
          <a:xfrm>
            <a:off x="8549691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8" name="Google Shape;628;p37"/>
          <p:cNvSpPr/>
          <p:nvPr/>
        </p:nvSpPr>
        <p:spPr>
          <a:xfrm>
            <a:off x="8942919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9" name="Google Shape;629;p37"/>
          <p:cNvSpPr/>
          <p:nvPr/>
        </p:nvSpPr>
        <p:spPr>
          <a:xfrm>
            <a:off x="9336149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0" name="Google Shape;630;p37"/>
          <p:cNvSpPr/>
          <p:nvPr/>
        </p:nvSpPr>
        <p:spPr>
          <a:xfrm>
            <a:off x="9729377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1" name="Google Shape;631;p37"/>
          <p:cNvSpPr/>
          <p:nvPr/>
        </p:nvSpPr>
        <p:spPr>
          <a:xfrm>
            <a:off x="10122606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2" name="Google Shape;632;p37"/>
          <p:cNvSpPr/>
          <p:nvPr/>
        </p:nvSpPr>
        <p:spPr>
          <a:xfrm>
            <a:off x="10515835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3" name="Google Shape;633;p37"/>
          <p:cNvSpPr/>
          <p:nvPr/>
        </p:nvSpPr>
        <p:spPr>
          <a:xfrm>
            <a:off x="10909064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4" name="Google Shape;634;p37"/>
          <p:cNvSpPr/>
          <p:nvPr/>
        </p:nvSpPr>
        <p:spPr>
          <a:xfrm>
            <a:off x="11302293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5" name="Google Shape;635;p37"/>
          <p:cNvSpPr/>
          <p:nvPr/>
        </p:nvSpPr>
        <p:spPr>
          <a:xfrm>
            <a:off x="11695522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6" name="Google Shape;636;p37"/>
          <p:cNvSpPr/>
          <p:nvPr/>
        </p:nvSpPr>
        <p:spPr>
          <a:xfrm>
            <a:off x="12088736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7" name="Google Shape;637;p37"/>
          <p:cNvSpPr/>
          <p:nvPr/>
        </p:nvSpPr>
        <p:spPr>
          <a:xfrm>
            <a:off x="-101346" y="5314640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8" name="Google Shape;638;p37"/>
          <p:cNvSpPr/>
          <p:nvPr/>
        </p:nvSpPr>
        <p:spPr>
          <a:xfrm>
            <a:off x="291884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9" name="Google Shape;639;p37"/>
          <p:cNvSpPr/>
          <p:nvPr/>
        </p:nvSpPr>
        <p:spPr>
          <a:xfrm>
            <a:off x="685113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0" name="Google Shape;640;p37"/>
          <p:cNvSpPr/>
          <p:nvPr/>
        </p:nvSpPr>
        <p:spPr>
          <a:xfrm>
            <a:off x="1078341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1" name="Google Shape;641;p37"/>
          <p:cNvSpPr/>
          <p:nvPr/>
        </p:nvSpPr>
        <p:spPr>
          <a:xfrm>
            <a:off x="1471571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2" name="Google Shape;642;p37"/>
          <p:cNvSpPr/>
          <p:nvPr/>
        </p:nvSpPr>
        <p:spPr>
          <a:xfrm>
            <a:off x="1864799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3" name="Google Shape;643;p37"/>
          <p:cNvSpPr/>
          <p:nvPr/>
        </p:nvSpPr>
        <p:spPr>
          <a:xfrm>
            <a:off x="2258029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4" name="Google Shape;644;p37"/>
          <p:cNvSpPr/>
          <p:nvPr/>
        </p:nvSpPr>
        <p:spPr>
          <a:xfrm>
            <a:off x="2651257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5" name="Google Shape;645;p37"/>
          <p:cNvSpPr/>
          <p:nvPr/>
        </p:nvSpPr>
        <p:spPr>
          <a:xfrm>
            <a:off x="3044486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6" name="Google Shape;646;p37"/>
          <p:cNvSpPr/>
          <p:nvPr/>
        </p:nvSpPr>
        <p:spPr>
          <a:xfrm>
            <a:off x="3437715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7" name="Google Shape;647;p37"/>
          <p:cNvSpPr/>
          <p:nvPr/>
        </p:nvSpPr>
        <p:spPr>
          <a:xfrm>
            <a:off x="3830944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8" name="Google Shape;648;p37"/>
          <p:cNvSpPr/>
          <p:nvPr/>
        </p:nvSpPr>
        <p:spPr>
          <a:xfrm>
            <a:off x="4224173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9" name="Google Shape;649;p37"/>
          <p:cNvSpPr/>
          <p:nvPr/>
        </p:nvSpPr>
        <p:spPr>
          <a:xfrm>
            <a:off x="4617402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0" name="Google Shape;650;p37"/>
          <p:cNvSpPr/>
          <p:nvPr/>
        </p:nvSpPr>
        <p:spPr>
          <a:xfrm>
            <a:off x="5010631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1" name="Google Shape;651;p37"/>
          <p:cNvSpPr/>
          <p:nvPr/>
        </p:nvSpPr>
        <p:spPr>
          <a:xfrm>
            <a:off x="5403859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2" name="Google Shape;652;p37"/>
          <p:cNvSpPr/>
          <p:nvPr/>
        </p:nvSpPr>
        <p:spPr>
          <a:xfrm>
            <a:off x="5797089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3" name="Google Shape;653;p37"/>
          <p:cNvSpPr/>
          <p:nvPr/>
        </p:nvSpPr>
        <p:spPr>
          <a:xfrm>
            <a:off x="6190317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4" name="Google Shape;654;p37"/>
          <p:cNvSpPr/>
          <p:nvPr/>
        </p:nvSpPr>
        <p:spPr>
          <a:xfrm>
            <a:off x="6583546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5" name="Google Shape;655;p37"/>
          <p:cNvSpPr/>
          <p:nvPr/>
        </p:nvSpPr>
        <p:spPr>
          <a:xfrm>
            <a:off x="6976775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6" name="Google Shape;656;p37"/>
          <p:cNvSpPr/>
          <p:nvPr/>
        </p:nvSpPr>
        <p:spPr>
          <a:xfrm>
            <a:off x="7370004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7" name="Google Shape;657;p37"/>
          <p:cNvSpPr/>
          <p:nvPr/>
        </p:nvSpPr>
        <p:spPr>
          <a:xfrm>
            <a:off x="7763233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8" name="Google Shape;658;p37"/>
          <p:cNvSpPr/>
          <p:nvPr/>
        </p:nvSpPr>
        <p:spPr>
          <a:xfrm>
            <a:off x="8156461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9" name="Google Shape;659;p37"/>
          <p:cNvSpPr/>
          <p:nvPr/>
        </p:nvSpPr>
        <p:spPr>
          <a:xfrm>
            <a:off x="8549691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0" name="Google Shape;660;p37"/>
          <p:cNvSpPr/>
          <p:nvPr/>
        </p:nvSpPr>
        <p:spPr>
          <a:xfrm>
            <a:off x="8942919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1" name="Google Shape;661;p37"/>
          <p:cNvSpPr/>
          <p:nvPr/>
        </p:nvSpPr>
        <p:spPr>
          <a:xfrm>
            <a:off x="9336149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2" name="Google Shape;662;p37"/>
          <p:cNvSpPr/>
          <p:nvPr/>
        </p:nvSpPr>
        <p:spPr>
          <a:xfrm>
            <a:off x="9729377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3" name="Google Shape;663;p37"/>
          <p:cNvSpPr/>
          <p:nvPr/>
        </p:nvSpPr>
        <p:spPr>
          <a:xfrm>
            <a:off x="10122606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4" name="Google Shape;664;p37"/>
          <p:cNvSpPr/>
          <p:nvPr/>
        </p:nvSpPr>
        <p:spPr>
          <a:xfrm>
            <a:off x="10515835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5" name="Google Shape;665;p37"/>
          <p:cNvSpPr/>
          <p:nvPr/>
        </p:nvSpPr>
        <p:spPr>
          <a:xfrm>
            <a:off x="10909064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6" name="Google Shape;666;p37"/>
          <p:cNvSpPr/>
          <p:nvPr/>
        </p:nvSpPr>
        <p:spPr>
          <a:xfrm>
            <a:off x="11302293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7" name="Google Shape;667;p37"/>
          <p:cNvSpPr/>
          <p:nvPr/>
        </p:nvSpPr>
        <p:spPr>
          <a:xfrm>
            <a:off x="11695522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8" name="Google Shape;668;p37"/>
          <p:cNvSpPr/>
          <p:nvPr/>
        </p:nvSpPr>
        <p:spPr>
          <a:xfrm>
            <a:off x="12088736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9" name="Google Shape;669;p37"/>
          <p:cNvSpPr/>
          <p:nvPr/>
        </p:nvSpPr>
        <p:spPr>
          <a:xfrm>
            <a:off x="-101346" y="6208054"/>
            <a:ext cx="204611" cy="687917"/>
          </a:xfrm>
          <a:custGeom>
            <a:avLst/>
            <a:gdLst/>
            <a:ahLst/>
            <a:cxnLst/>
            <a:rect l="l" t="t" r="r" b="b"/>
            <a:pathLst>
              <a:path w="116" h="390" extrusionOk="0">
                <a:moveTo>
                  <a:pt x="91" y="261"/>
                </a:moveTo>
                <a:lnTo>
                  <a:pt x="25" y="261"/>
                </a:lnTo>
                <a:lnTo>
                  <a:pt x="0" y="0"/>
                </a:lnTo>
                <a:lnTo>
                  <a:pt x="116" y="0"/>
                </a:lnTo>
                <a:lnTo>
                  <a:pt x="91" y="261"/>
                </a:lnTo>
                <a:close/>
                <a:moveTo>
                  <a:pt x="11" y="390"/>
                </a:moveTo>
                <a:lnTo>
                  <a:pt x="11" y="302"/>
                </a:lnTo>
                <a:lnTo>
                  <a:pt x="105" y="302"/>
                </a:lnTo>
                <a:lnTo>
                  <a:pt x="105" y="390"/>
                </a:lnTo>
                <a:lnTo>
                  <a:pt x="11" y="39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0" name="Google Shape;670;p37"/>
          <p:cNvSpPr txBox="1">
            <a:spLocks noGrp="1"/>
          </p:cNvSpPr>
          <p:nvPr>
            <p:ph type="title"/>
          </p:nvPr>
        </p:nvSpPr>
        <p:spPr>
          <a:xfrm>
            <a:off x="3182055" y="4182436"/>
            <a:ext cx="8293947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37"/>
          <p:cNvSpPr txBox="1">
            <a:spLocks noGrp="1"/>
          </p:cNvSpPr>
          <p:nvPr>
            <p:ph type="body" idx="1"/>
          </p:nvPr>
        </p:nvSpPr>
        <p:spPr>
          <a:xfrm>
            <a:off x="3182055" y="4841099"/>
            <a:ext cx="8293947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None/>
              <a:defRPr sz="2000" b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3111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72" name="Google Shape;672;p37"/>
          <p:cNvSpPr/>
          <p:nvPr/>
        </p:nvSpPr>
        <p:spPr>
          <a:xfrm>
            <a:off x="11013722" y="141112"/>
            <a:ext cx="444500" cy="475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50800" rIns="1016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673" name="Google Shape;673;p37"/>
          <p:cNvGrpSpPr/>
          <p:nvPr/>
        </p:nvGrpSpPr>
        <p:grpSpPr>
          <a:xfrm>
            <a:off x="-738292" y="1178278"/>
            <a:ext cx="3204929" cy="4501447"/>
            <a:chOff x="-831850" y="581026"/>
            <a:chExt cx="3567113" cy="5010150"/>
          </a:xfrm>
        </p:grpSpPr>
        <p:sp>
          <p:nvSpPr>
            <p:cNvPr id="674" name="Google Shape;674;p37"/>
            <p:cNvSpPr/>
            <p:nvPr/>
          </p:nvSpPr>
          <p:spPr>
            <a:xfrm>
              <a:off x="-831850" y="2471738"/>
              <a:ext cx="3567113" cy="3119438"/>
            </a:xfrm>
            <a:custGeom>
              <a:avLst/>
              <a:gdLst/>
              <a:ahLst/>
              <a:cxnLst/>
              <a:rect l="l" t="t" r="r" b="b"/>
              <a:pathLst>
                <a:path w="464" h="406" extrusionOk="0">
                  <a:moveTo>
                    <a:pt x="434" y="406"/>
                  </a:moveTo>
                  <a:cubicBezTo>
                    <a:pt x="30" y="406"/>
                    <a:pt x="30" y="406"/>
                    <a:pt x="30" y="406"/>
                  </a:cubicBezTo>
                  <a:cubicBezTo>
                    <a:pt x="13" y="406"/>
                    <a:pt x="0" y="393"/>
                    <a:pt x="0" y="37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50" y="0"/>
                    <a:pt x="464" y="14"/>
                    <a:pt x="464" y="30"/>
                  </a:cubicBezTo>
                  <a:cubicBezTo>
                    <a:pt x="464" y="376"/>
                    <a:pt x="464" y="376"/>
                    <a:pt x="464" y="376"/>
                  </a:cubicBezTo>
                  <a:cubicBezTo>
                    <a:pt x="464" y="393"/>
                    <a:pt x="450" y="406"/>
                    <a:pt x="434" y="406"/>
                  </a:cubicBezTo>
                  <a:close/>
                </a:path>
              </a:pathLst>
            </a:custGeom>
            <a:noFill/>
            <a:ln w="184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490538" y="3262313"/>
              <a:ext cx="914400" cy="1590675"/>
            </a:xfrm>
            <a:custGeom>
              <a:avLst/>
              <a:gdLst/>
              <a:ahLst/>
              <a:cxnLst/>
              <a:rect l="l" t="t" r="r" b="b"/>
              <a:pathLst>
                <a:path w="119" h="207" extrusionOk="0">
                  <a:moveTo>
                    <a:pt x="119" y="60"/>
                  </a:moveTo>
                  <a:cubicBezTo>
                    <a:pt x="119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82"/>
                    <a:pt x="12" y="102"/>
                    <a:pt x="30" y="112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8" y="207"/>
                    <a:pt x="108" y="207"/>
                    <a:pt x="108" y="207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107" y="102"/>
                    <a:pt x="119" y="82"/>
                    <a:pt x="119" y="60"/>
                  </a:cubicBezTo>
                  <a:close/>
                </a:path>
              </a:pathLst>
            </a:custGeom>
            <a:solidFill>
              <a:srgbClr val="920000"/>
            </a:solidFill>
            <a:ln w="184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-239713" y="581026"/>
              <a:ext cx="2382838" cy="1958975"/>
            </a:xfrm>
            <a:custGeom>
              <a:avLst/>
              <a:gdLst/>
              <a:ahLst/>
              <a:cxnLst/>
              <a:rect l="l" t="t" r="r" b="b"/>
              <a:pathLst>
                <a:path w="310" h="255" extrusionOk="0">
                  <a:moveTo>
                    <a:pt x="0" y="253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69"/>
                    <a:pt x="69" y="0"/>
                    <a:pt x="155" y="0"/>
                  </a:cubicBezTo>
                  <a:cubicBezTo>
                    <a:pt x="240" y="0"/>
                    <a:pt x="310" y="69"/>
                    <a:pt x="310" y="155"/>
                  </a:cubicBezTo>
                  <a:cubicBezTo>
                    <a:pt x="310" y="255"/>
                    <a:pt x="310" y="255"/>
                    <a:pt x="310" y="255"/>
                  </a:cubicBezTo>
                </a:path>
              </a:pathLst>
            </a:custGeom>
            <a:noFill/>
            <a:ln w="184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677" name="Google Shape;677;p37"/>
          <p:cNvSpPr/>
          <p:nvPr/>
        </p:nvSpPr>
        <p:spPr>
          <a:xfrm>
            <a:off x="-1474787" y="-169333"/>
            <a:ext cx="1472989" cy="7253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8" name="Google Shape;678;p37"/>
          <p:cNvSpPr/>
          <p:nvPr/>
        </p:nvSpPr>
        <p:spPr>
          <a:xfrm>
            <a:off x="12192968" y="-169333"/>
            <a:ext cx="1472989" cy="7253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9" name="Google Shape;679;p37"/>
          <p:cNvSpPr/>
          <p:nvPr/>
        </p:nvSpPr>
        <p:spPr>
          <a:xfrm rot="-5400000">
            <a:off x="5699196" y="-6593547"/>
            <a:ext cx="450457" cy="127378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0" name="Google Shape;680;p37"/>
          <p:cNvSpPr/>
          <p:nvPr/>
        </p:nvSpPr>
        <p:spPr>
          <a:xfrm rot="-5400000">
            <a:off x="5699190" y="715248"/>
            <a:ext cx="450457" cy="127378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3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4510" t="11648" r="18673" b="1164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40" descr="A close up of an obj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1972" t="57574" r="356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_ICON_Title, Subtitle, and Content">
  <p:cSld name="1_BULLET_ICON_Title, Subtitle, and Content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1"/>
          <p:cNvSpPr txBox="1">
            <a:spLocks noGrp="1"/>
          </p:cNvSpPr>
          <p:nvPr>
            <p:ph type="title"/>
          </p:nvPr>
        </p:nvSpPr>
        <p:spPr>
          <a:xfrm>
            <a:off x="553720" y="819363"/>
            <a:ext cx="11084800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41"/>
          <p:cNvSpPr txBox="1">
            <a:spLocks noGrp="1"/>
          </p:cNvSpPr>
          <p:nvPr>
            <p:ph type="body" idx="1"/>
          </p:nvPr>
        </p:nvSpPr>
        <p:spPr>
          <a:xfrm>
            <a:off x="574167" y="2336705"/>
            <a:ext cx="11054000" cy="4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•"/>
              <a:defRPr sz="1733">
                <a:solidFill>
                  <a:schemeClr val="dk1"/>
                </a:solidFill>
              </a:defRPr>
            </a:lvl2pPr>
            <a:lvl3pPr marL="1371600" lvl="2" indent="-2857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»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»"/>
              <a:defRPr/>
            </a:lvl7pPr>
            <a:lvl8pPr marL="3657600" lvl="7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»"/>
              <a:defRPr/>
            </a:lvl8pPr>
            <a:lvl9pPr marL="4114800" lvl="8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»"/>
              <a:defRPr/>
            </a:lvl9pPr>
          </a:lstStyle>
          <a:p>
            <a:endParaRPr/>
          </a:p>
        </p:txBody>
      </p:sp>
      <p:sp>
        <p:nvSpPr>
          <p:cNvPr id="690" name="Google Shape;690;p41"/>
          <p:cNvSpPr txBox="1">
            <a:spLocks noGrp="1"/>
          </p:cNvSpPr>
          <p:nvPr>
            <p:ph type="body" idx="2"/>
          </p:nvPr>
        </p:nvSpPr>
        <p:spPr>
          <a:xfrm>
            <a:off x="553720" y="1399481"/>
            <a:ext cx="11084800" cy="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000"/>
              <a:buFont typeface="Arial"/>
              <a:buNone/>
              <a:defRPr sz="2667" b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300"/>
              <a:buFont typeface="Trebuchet MS"/>
              <a:buNone/>
              <a:defRPr sz="3067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300"/>
              <a:buFont typeface="Trebuchet MS"/>
              <a:buNone/>
              <a:defRPr sz="3067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2300"/>
              <a:buFont typeface="Trebuchet MS"/>
              <a:buNone/>
              <a:defRPr sz="3067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2300"/>
              <a:buFont typeface="Trebuchet MS"/>
              <a:buNone/>
              <a:defRPr sz="3067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»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»"/>
              <a:defRPr/>
            </a:lvl7pPr>
            <a:lvl8pPr marL="3657600" lvl="7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»"/>
              <a:defRPr/>
            </a:lvl8pPr>
            <a:lvl9pPr marL="4114800" lvl="8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NOUNCING_SIDE_Left_DinPro">
  <p:cSld name="1_ANNOUNCING_SIDE_Left_DinP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84888" y="710860"/>
            <a:ext cx="3742698" cy="70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84888" y="1549400"/>
            <a:ext cx="374269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28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28"/>
              </a:spcBef>
              <a:spcAft>
                <a:spcPts val="0"/>
              </a:spcAft>
              <a:buClr>
                <a:srgbClr val="666666"/>
              </a:buClr>
              <a:buSzPts val="3948"/>
              <a:buFont typeface="Trebuchet MS"/>
              <a:buNone/>
              <a:defRPr sz="3948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99542" algn="l" rtl="0">
              <a:spcBef>
                <a:spcPts val="538"/>
              </a:spcBef>
              <a:spcAft>
                <a:spcPts val="0"/>
              </a:spcAft>
              <a:buClr>
                <a:schemeClr val="lt1"/>
              </a:buClr>
              <a:buSzPts val="2692"/>
              <a:buFont typeface="Trebuchet MS"/>
              <a:buChar char="•"/>
              <a:defRPr sz="269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18528" algn="l" rtl="0"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991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991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1_Timeline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60000"/>
            </a:schemeClr>
          </a:solidFill>
          <a:ln>
            <a:noFill/>
          </a:ln>
        </p:spPr>
        <p:txBody>
          <a:bodyPr spcFirstLastPara="1" wrap="square" lIns="101600" tIns="50750" rIns="10160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4" name="Google Shape;694;p42"/>
          <p:cNvSpPr txBox="1">
            <a:spLocks noGrp="1"/>
          </p:cNvSpPr>
          <p:nvPr>
            <p:ph type="title"/>
          </p:nvPr>
        </p:nvSpPr>
        <p:spPr>
          <a:xfrm>
            <a:off x="553720" y="819363"/>
            <a:ext cx="11084800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2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_SUBTITLE_">
  <p:cSld name="1_Content Slide_SUBTITLE_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3"/>
          <p:cNvSpPr txBox="1">
            <a:spLocks noGrp="1"/>
          </p:cNvSpPr>
          <p:nvPr>
            <p:ph type="title"/>
          </p:nvPr>
        </p:nvSpPr>
        <p:spPr>
          <a:xfrm>
            <a:off x="1087348" y="305473"/>
            <a:ext cx="10015729" cy="53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43"/>
          <p:cNvSpPr txBox="1">
            <a:spLocks noGrp="1"/>
          </p:cNvSpPr>
          <p:nvPr>
            <p:ph type="body" idx="1"/>
          </p:nvPr>
        </p:nvSpPr>
        <p:spPr>
          <a:xfrm>
            <a:off x="1087348" y="830314"/>
            <a:ext cx="10015729" cy="46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lt2"/>
              </a:buClr>
              <a:buSzPts val="7539"/>
              <a:buFont typeface="Arial"/>
              <a:buNone/>
              <a:defRPr sz="251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3"/>
              </a:spcBef>
              <a:spcAft>
                <a:spcPts val="0"/>
              </a:spcAft>
              <a:buClr>
                <a:schemeClr val="lt2"/>
              </a:buClr>
              <a:buSzPts val="7539"/>
              <a:buFont typeface="Arial"/>
              <a:buNone/>
              <a:defRPr sz="251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None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24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NNOUNCING_SIDE_LeftCenter_NOSUBTITLE_DinPro">
  <p:cSld name="2_ANNOUNCING_SIDE_LeftCenter_NOSUBTITLE_DinPro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4"/>
          <p:cNvSpPr txBox="1">
            <a:spLocks noGrp="1"/>
          </p:cNvSpPr>
          <p:nvPr>
            <p:ph type="title"/>
          </p:nvPr>
        </p:nvSpPr>
        <p:spPr>
          <a:xfrm>
            <a:off x="784889" y="3095015"/>
            <a:ext cx="3908339" cy="39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2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44"/>
          <p:cNvSpPr txBox="1">
            <a:spLocks noGrp="1"/>
          </p:cNvSpPr>
          <p:nvPr>
            <p:ph type="body" idx="1"/>
          </p:nvPr>
        </p:nvSpPr>
        <p:spPr>
          <a:xfrm>
            <a:off x="784887" y="3619727"/>
            <a:ext cx="3492705" cy="170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29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29"/>
              </a:spcBef>
              <a:spcAft>
                <a:spcPts val="0"/>
              </a:spcAft>
              <a:buClr>
                <a:srgbClr val="666666"/>
              </a:buClr>
              <a:buSzPts val="11846"/>
              <a:buFont typeface="Trebuchet MS"/>
              <a:buNone/>
              <a:defRPr sz="3949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741426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lt1"/>
              </a:buClr>
              <a:buSzPts val="8076"/>
              <a:buFont typeface="Trebuchet MS"/>
              <a:buChar char="•"/>
              <a:defRPr sz="269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798448" algn="l">
              <a:spcBef>
                <a:spcPts val="599"/>
              </a:spcBef>
              <a:spcAft>
                <a:spcPts val="0"/>
              </a:spcAft>
              <a:buClr>
                <a:schemeClr val="lt1"/>
              </a:buClr>
              <a:buSzPts val="8974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798448" algn="l">
              <a:spcBef>
                <a:spcPts val="599"/>
              </a:spcBef>
              <a:spcAft>
                <a:spcPts val="0"/>
              </a:spcAft>
              <a:buClr>
                <a:schemeClr val="lt1"/>
              </a:buClr>
              <a:buSzPts val="8974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NOUNCING_SIDE_Left_DinPro">
  <p:cSld name="1_ANNOUNCING_SIDE_Left_DinPro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5"/>
          <p:cNvSpPr txBox="1">
            <a:spLocks noGrp="1"/>
          </p:cNvSpPr>
          <p:nvPr>
            <p:ph type="title"/>
          </p:nvPr>
        </p:nvSpPr>
        <p:spPr>
          <a:xfrm>
            <a:off x="784888" y="1015588"/>
            <a:ext cx="3742698" cy="39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2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45"/>
          <p:cNvSpPr txBox="1">
            <a:spLocks noGrp="1"/>
          </p:cNvSpPr>
          <p:nvPr>
            <p:ph type="body" idx="1"/>
          </p:nvPr>
        </p:nvSpPr>
        <p:spPr>
          <a:xfrm>
            <a:off x="784888" y="1549400"/>
            <a:ext cx="374269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29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29"/>
              </a:spcBef>
              <a:spcAft>
                <a:spcPts val="0"/>
              </a:spcAft>
              <a:buClr>
                <a:srgbClr val="666666"/>
              </a:buClr>
              <a:buSzPts val="11846"/>
              <a:buFont typeface="Trebuchet MS"/>
              <a:buNone/>
              <a:defRPr sz="3949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741426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lt1"/>
              </a:buClr>
              <a:buSzPts val="8076"/>
              <a:buFont typeface="Trebuchet MS"/>
              <a:buChar char="•"/>
              <a:defRPr sz="269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798448" algn="l">
              <a:spcBef>
                <a:spcPts val="599"/>
              </a:spcBef>
              <a:spcAft>
                <a:spcPts val="0"/>
              </a:spcAft>
              <a:buClr>
                <a:schemeClr val="lt1"/>
              </a:buClr>
              <a:buSzPts val="8974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798448" algn="l">
              <a:spcBef>
                <a:spcPts val="599"/>
              </a:spcBef>
              <a:spcAft>
                <a:spcPts val="0"/>
              </a:spcAft>
              <a:buClr>
                <a:schemeClr val="lt1"/>
              </a:buClr>
              <a:buSzPts val="8974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798448" algn="l">
              <a:spcBef>
                <a:spcPts val="599"/>
              </a:spcBef>
              <a:spcAft>
                <a:spcPts val="0"/>
              </a:spcAft>
              <a:buClr>
                <a:schemeClr val="dk2"/>
              </a:buClr>
              <a:buSzPts val="8974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NOUNCING_SIDE_LeftCenter_SUBTITLE_DinPro">
  <p:cSld name="1_ANNOUNCING_SIDE_LeftCenter_SUBTITLE_DinPro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6"/>
          <p:cNvSpPr txBox="1">
            <a:spLocks noGrp="1"/>
          </p:cNvSpPr>
          <p:nvPr>
            <p:ph type="title"/>
          </p:nvPr>
        </p:nvSpPr>
        <p:spPr>
          <a:xfrm>
            <a:off x="784889" y="2554365"/>
            <a:ext cx="3473347" cy="64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46"/>
          <p:cNvSpPr txBox="1">
            <a:spLocks noGrp="1"/>
          </p:cNvSpPr>
          <p:nvPr>
            <p:ph type="body" idx="1"/>
          </p:nvPr>
        </p:nvSpPr>
        <p:spPr>
          <a:xfrm>
            <a:off x="784887" y="3773593"/>
            <a:ext cx="3406113" cy="170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29"/>
              </a:spcBef>
              <a:spcAft>
                <a:spcPts val="0"/>
              </a:spcAft>
              <a:buSzPts val="1200"/>
              <a:buFont typeface="Arial"/>
              <a:buNone/>
              <a:defRPr sz="1200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3"/>
              <a:buFont typeface="Trebuchet MS"/>
              <a:buNone/>
              <a:defRPr>
                <a:solidFill>
                  <a:srgbClr val="666666"/>
                </a:solidFill>
              </a:defRPr>
            </a:lvl2pPr>
            <a:lvl3pPr marL="1371600" lvl="2" indent="-39954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92"/>
              <a:buFont typeface="Trebuchet MS"/>
              <a:buChar char="•"/>
              <a:defRPr sz="2692">
                <a:solidFill>
                  <a:schemeClr val="lt1"/>
                </a:solidFill>
              </a:defRPr>
            </a:lvl3pPr>
            <a:lvl4pPr marL="1828800" lvl="3" indent="-369697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2"/>
              <a:buFont typeface="Trebuchet MS"/>
              <a:buChar char="•"/>
              <a:defRPr>
                <a:solidFill>
                  <a:schemeClr val="lt1"/>
                </a:solidFill>
              </a:defRPr>
            </a:lvl4pPr>
            <a:lvl5pPr marL="2286000" lvl="4" indent="-369697" algn="l"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2"/>
              <a:buFont typeface="Trebuchet MS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7" name="Google Shape;707;p46"/>
          <p:cNvSpPr txBox="1">
            <a:spLocks noGrp="1"/>
          </p:cNvSpPr>
          <p:nvPr>
            <p:ph type="body" idx="2"/>
          </p:nvPr>
        </p:nvSpPr>
        <p:spPr>
          <a:xfrm>
            <a:off x="784888" y="3185532"/>
            <a:ext cx="3017698" cy="46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67"/>
              <a:buFont typeface="Arial"/>
              <a:buNone/>
              <a:defRPr sz="1467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13"/>
              <a:buFont typeface="Arial"/>
              <a:buNone/>
              <a:defRPr sz="2513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13"/>
              <a:buFont typeface="Arial"/>
              <a:buNone/>
              <a:defRPr sz="2513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22"/>
              <a:buFont typeface="Trebuchet MS"/>
              <a:buNone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1_Title, Subtitle, and Content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7"/>
          <p:cNvSpPr txBox="1">
            <a:spLocks noGrp="1"/>
          </p:cNvSpPr>
          <p:nvPr>
            <p:ph type="title"/>
          </p:nvPr>
        </p:nvSpPr>
        <p:spPr>
          <a:xfrm>
            <a:off x="553720" y="900265"/>
            <a:ext cx="11084667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13700" rIns="27425" bIns="13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47"/>
          <p:cNvSpPr txBox="1">
            <a:spLocks noGrp="1"/>
          </p:cNvSpPr>
          <p:nvPr>
            <p:ph type="body" idx="1"/>
          </p:nvPr>
        </p:nvSpPr>
        <p:spPr>
          <a:xfrm>
            <a:off x="574167" y="2336705"/>
            <a:ext cx="11054000" cy="4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13700" rIns="27425" bIns="13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55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222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54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"/>
              <a:buFont typeface="Noto Sans Symbols"/>
              <a:buChar char="▪"/>
              <a:defRPr sz="4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Google Shape;711;p47"/>
          <p:cNvSpPr txBox="1">
            <a:spLocks noGrp="1"/>
          </p:cNvSpPr>
          <p:nvPr>
            <p:ph type="body" idx="2"/>
          </p:nvPr>
        </p:nvSpPr>
        <p:spPr>
          <a:xfrm>
            <a:off x="553720" y="1209041"/>
            <a:ext cx="11084667" cy="58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13700" rIns="27425" bIns="13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">
  <p:cSld name="1_CONFIDENTIAL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8"/>
          <p:cNvSpPr txBox="1">
            <a:spLocks noGrp="1"/>
          </p:cNvSpPr>
          <p:nvPr>
            <p:ph type="title"/>
          </p:nvPr>
        </p:nvSpPr>
        <p:spPr>
          <a:xfrm>
            <a:off x="553720" y="900265"/>
            <a:ext cx="11084667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13700" rIns="27425" bIns="13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48"/>
          <p:cNvSpPr txBox="1">
            <a:spLocks noGrp="1"/>
          </p:cNvSpPr>
          <p:nvPr>
            <p:ph type="body" idx="1"/>
          </p:nvPr>
        </p:nvSpPr>
        <p:spPr>
          <a:xfrm>
            <a:off x="574167" y="2336705"/>
            <a:ext cx="11054000" cy="4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13700" rIns="27425" bIns="13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55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222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54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"/>
              <a:buFont typeface="Noto Sans Symbols"/>
              <a:buChar char="▪"/>
              <a:defRPr sz="4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5" name="Google Shape;715;p48"/>
          <p:cNvSpPr txBox="1">
            <a:spLocks noGrp="1"/>
          </p:cNvSpPr>
          <p:nvPr>
            <p:ph type="body" idx="2"/>
          </p:nvPr>
        </p:nvSpPr>
        <p:spPr>
          <a:xfrm>
            <a:off x="553720" y="1209041"/>
            <a:ext cx="11084667" cy="58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13700" rIns="27425" bIns="13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6" name="Google Shape;716;p48"/>
          <p:cNvSpPr/>
          <p:nvPr/>
        </p:nvSpPr>
        <p:spPr>
          <a:xfrm>
            <a:off x="186981" y="6417617"/>
            <a:ext cx="3070000" cy="27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50" tIns="15200" rIns="30450" bIns="152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78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sz="44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, and Content">
  <p:cSld name="1_Title, Subtitle, and Content 2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9"/>
          <p:cNvSpPr txBox="1">
            <a:spLocks noGrp="1"/>
          </p:cNvSpPr>
          <p:nvPr>
            <p:ph type="title"/>
          </p:nvPr>
        </p:nvSpPr>
        <p:spPr>
          <a:xfrm>
            <a:off x="553720" y="579121"/>
            <a:ext cx="11084561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9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49"/>
          <p:cNvSpPr txBox="1">
            <a:spLocks noGrp="1"/>
          </p:cNvSpPr>
          <p:nvPr>
            <p:ph type="body" idx="1"/>
          </p:nvPr>
        </p:nvSpPr>
        <p:spPr>
          <a:xfrm>
            <a:off x="574167" y="2336706"/>
            <a:ext cx="11054080" cy="413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1333">
                <a:solidFill>
                  <a:schemeClr val="accent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200">
                <a:solidFill>
                  <a:schemeClr val="accent5"/>
                </a:solidFill>
              </a:defRPr>
            </a:lvl3pPr>
            <a:lvl4pPr marL="1828800" lvl="3" indent="-4402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333"/>
              <a:buFont typeface="Noto Sans Symbols"/>
              <a:buChar char="▪"/>
              <a:defRPr sz="2000">
                <a:solidFill>
                  <a:schemeClr val="dk1"/>
                </a:solidFill>
              </a:defRPr>
            </a:lvl4pPr>
            <a:lvl5pPr marL="2286000" lvl="4" indent="-440245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2"/>
              </a:buClr>
              <a:buSzPts val="3333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marL="2743200" lvl="5" indent="-440245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2"/>
              </a:buClr>
              <a:buSzPts val="3333"/>
              <a:buFont typeface="Trebuchet MS"/>
              <a:buChar char="»"/>
              <a:defRPr/>
            </a:lvl6pPr>
            <a:lvl7pPr marL="3200400" lvl="6" indent="-440245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2"/>
              </a:buClr>
              <a:buSzPts val="3333"/>
              <a:buFont typeface="Trebuchet MS"/>
              <a:buChar char="»"/>
              <a:defRPr/>
            </a:lvl7pPr>
            <a:lvl8pPr marL="3657600" lvl="7" indent="-440245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2"/>
              </a:buClr>
              <a:buSzPts val="3333"/>
              <a:buFont typeface="Trebuchet MS"/>
              <a:buChar char="»"/>
              <a:defRPr/>
            </a:lvl8pPr>
            <a:lvl9pPr marL="4114800" lvl="8" indent="-440245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2"/>
              </a:buClr>
              <a:buSzPts val="3333"/>
              <a:buFont typeface="Trebuchet MS"/>
              <a:buChar char="»"/>
              <a:defRPr/>
            </a:lvl9pPr>
          </a:lstStyle>
          <a:p>
            <a:endParaRPr/>
          </a:p>
        </p:txBody>
      </p:sp>
      <p:sp>
        <p:nvSpPr>
          <p:cNvPr id="720" name="Google Shape;720;p49"/>
          <p:cNvSpPr txBox="1">
            <a:spLocks noGrp="1"/>
          </p:cNvSpPr>
          <p:nvPr>
            <p:ph type="body" idx="2"/>
          </p:nvPr>
        </p:nvSpPr>
        <p:spPr>
          <a:xfrm>
            <a:off x="553720" y="1209041"/>
            <a:ext cx="11084561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rebuchet MS"/>
              <a:buNone/>
              <a:defRPr sz="20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33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333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lt2"/>
              </a:buClr>
              <a:buSzPts val="3333"/>
              <a:buFont typeface="Trebuchet MS"/>
              <a:buNone/>
              <a:defRPr sz="311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440245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2"/>
              </a:buClr>
              <a:buSzPts val="3333"/>
              <a:buFont typeface="Trebuchet MS"/>
              <a:buChar char="»"/>
              <a:defRPr/>
            </a:lvl6pPr>
            <a:lvl7pPr marL="3200400" lvl="6" indent="-440245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2"/>
              </a:buClr>
              <a:buSzPts val="3333"/>
              <a:buFont typeface="Trebuchet MS"/>
              <a:buChar char="»"/>
              <a:defRPr/>
            </a:lvl7pPr>
            <a:lvl8pPr marL="3657600" lvl="7" indent="-440245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2"/>
              </a:buClr>
              <a:buSzPts val="3333"/>
              <a:buFont typeface="Trebuchet MS"/>
              <a:buChar char="»"/>
              <a:defRPr/>
            </a:lvl8pPr>
            <a:lvl9pPr marL="4114800" lvl="8" indent="-440245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2"/>
              </a:buClr>
              <a:buSzPts val="3333"/>
              <a:buFont typeface="Trebuchet MS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NNOUNCING_SIDE_Left_DinPro">
  <p:cSld name="2_ANNOUNCING_SIDE_Left_DinPr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84887" y="710860"/>
            <a:ext cx="3925659" cy="70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784888" y="2041596"/>
            <a:ext cx="374269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28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28"/>
              </a:spcBef>
              <a:spcAft>
                <a:spcPts val="0"/>
              </a:spcAft>
              <a:buClr>
                <a:srgbClr val="666666"/>
              </a:buClr>
              <a:buSzPts val="3948"/>
              <a:buFont typeface="Trebuchet MS"/>
              <a:buNone/>
              <a:defRPr sz="3948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99542" algn="l" rtl="0">
              <a:spcBef>
                <a:spcPts val="538"/>
              </a:spcBef>
              <a:spcAft>
                <a:spcPts val="0"/>
              </a:spcAft>
              <a:buClr>
                <a:schemeClr val="lt1"/>
              </a:buClr>
              <a:buSzPts val="2692"/>
              <a:buFont typeface="Trebuchet MS"/>
              <a:buChar char="•"/>
              <a:defRPr sz="269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18528" algn="l" rtl="0"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991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991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784887" y="1446329"/>
            <a:ext cx="3249231" cy="46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lt2"/>
              </a:buClr>
              <a:buSzPts val="2513"/>
              <a:buFont typeface="Arial"/>
              <a:buNone/>
              <a:defRPr sz="251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3"/>
              </a:spcBef>
              <a:spcAft>
                <a:spcPts val="0"/>
              </a:spcAft>
              <a:buClr>
                <a:schemeClr val="lt2"/>
              </a:buClr>
              <a:buSzPts val="2513"/>
              <a:buFont typeface="Arial"/>
              <a:buNone/>
              <a:defRPr sz="251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None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NOUNCING_SIDE_LeftCenter_SUBTITLE_DinPro">
  <p:cSld name="1_ANNOUNCING_SIDE_LeftCenter_SUBTITLE_DinPr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84889" y="2492850"/>
            <a:ext cx="3473347" cy="70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84887" y="3773593"/>
            <a:ext cx="3406113" cy="170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28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28"/>
              </a:spcBef>
              <a:spcAft>
                <a:spcPts val="0"/>
              </a:spcAft>
              <a:buClr>
                <a:srgbClr val="666666"/>
              </a:buClr>
              <a:buSzPts val="3948"/>
              <a:buFont typeface="Trebuchet MS"/>
              <a:buNone/>
              <a:defRPr sz="3948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99542" algn="l" rtl="0">
              <a:spcBef>
                <a:spcPts val="538"/>
              </a:spcBef>
              <a:spcAft>
                <a:spcPts val="0"/>
              </a:spcAft>
              <a:buClr>
                <a:schemeClr val="lt1"/>
              </a:buClr>
              <a:buSzPts val="2692"/>
              <a:buFont typeface="Trebuchet MS"/>
              <a:buChar char="•"/>
              <a:defRPr sz="269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18528" algn="l" rtl="0"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991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991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784888" y="3185533"/>
            <a:ext cx="3017698" cy="46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lt2"/>
              </a:buClr>
              <a:buSzPts val="2513"/>
              <a:buFont typeface="Arial"/>
              <a:buNone/>
              <a:defRPr sz="251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3"/>
              </a:spcBef>
              <a:spcAft>
                <a:spcPts val="0"/>
              </a:spcAft>
              <a:buClr>
                <a:schemeClr val="lt2"/>
              </a:buClr>
              <a:buSzPts val="2513"/>
              <a:buFont typeface="Arial"/>
              <a:buNone/>
              <a:defRPr sz="251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None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NNOUNCING_SIDE_LeftCenter_NOSUBTITLE_DinPro">
  <p:cSld name="2_ANNOUNCING_SIDE_LeftCenter_NOSUBTITLE_DinPr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84888" y="3261286"/>
            <a:ext cx="9322280" cy="53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784886" y="3851375"/>
            <a:ext cx="9322280" cy="170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28"/>
              </a:spcBef>
              <a:spcAft>
                <a:spcPts val="0"/>
              </a:spcAft>
              <a:buClr>
                <a:schemeClr val="accent5"/>
              </a:buClr>
              <a:buSzPts val="1467"/>
              <a:buFont typeface="Arial"/>
              <a:buNone/>
              <a:defRPr sz="14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28"/>
              </a:spcBef>
              <a:spcAft>
                <a:spcPts val="0"/>
              </a:spcAft>
              <a:buClr>
                <a:srgbClr val="666666"/>
              </a:buClr>
              <a:buSzPts val="3948"/>
              <a:buFont typeface="Trebuchet MS"/>
              <a:buNone/>
              <a:defRPr sz="3948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99542" algn="l" rtl="0">
              <a:spcBef>
                <a:spcPts val="538"/>
              </a:spcBef>
              <a:spcAft>
                <a:spcPts val="0"/>
              </a:spcAft>
              <a:buClr>
                <a:schemeClr val="lt1"/>
              </a:buClr>
              <a:buSzPts val="2692"/>
              <a:buFont typeface="Trebuchet MS"/>
              <a:buChar char="•"/>
              <a:defRPr sz="269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18528" algn="l" rtl="0"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991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528" algn="l" rtl="0"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991"/>
              <a:buFont typeface="Trebuchet MS"/>
              <a:buChar char="•"/>
              <a:defRPr sz="29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528" algn="l" rtl="0">
              <a:spcBef>
                <a:spcPts val="598"/>
              </a:spcBef>
              <a:spcAft>
                <a:spcPts val="0"/>
              </a:spcAft>
              <a:buClr>
                <a:schemeClr val="dk2"/>
              </a:buClr>
              <a:buSzPts val="2991"/>
              <a:buFont typeface="Trebuchet MS"/>
              <a:buChar char="»"/>
              <a:defRPr sz="29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11234928" y="6297168"/>
            <a:ext cx="957072" cy="5608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" name="Google Shape;38;p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628" y="2187168"/>
            <a:ext cx="1628356" cy="56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NNOUNCING_SIDE_LeftCenter_TITLEONLY_DinPro">
  <p:cSld name="2_ANNOUNCING_SIDE_LeftCenter_TITLEONLY_DinPr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784889" y="2742709"/>
            <a:ext cx="3017700" cy="1006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DEM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087349" y="5743435"/>
            <a:ext cx="10017309" cy="4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image" Target="../media/image3.jp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9">
            <a:alphaModFix/>
          </a:blip>
          <a:srcRect l="25000" r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553720" y="396204"/>
            <a:ext cx="10889333" cy="4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85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85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85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85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85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85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85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85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1" descr="A picture containing drawing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443053" y="6572587"/>
            <a:ext cx="672299" cy="231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9" descr="A close up of a logo&#10;&#10;Description automatically generated"/>
          <p:cNvPicPr preferRelativeResize="0"/>
          <p:nvPr/>
        </p:nvPicPr>
        <p:blipFill rotWithShape="1">
          <a:blip r:embed="rId32">
            <a:alphaModFix/>
          </a:blip>
          <a:srcRect l="24510" t="11648" r="18673" b="1164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9"/>
          <p:cNvSpPr txBox="1">
            <a:spLocks noGrp="1"/>
          </p:cNvSpPr>
          <p:nvPr>
            <p:ph type="title"/>
          </p:nvPr>
        </p:nvSpPr>
        <p:spPr>
          <a:xfrm>
            <a:off x="555271" y="579121"/>
            <a:ext cx="11081461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body" idx="1"/>
          </p:nvPr>
        </p:nvSpPr>
        <p:spPr>
          <a:xfrm>
            <a:off x="574891" y="2224854"/>
            <a:ext cx="11054368" cy="414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Trebuchet MS"/>
              <a:buNone/>
              <a:defRPr sz="1333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9697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22"/>
              <a:buFont typeface="Trebuchet MS"/>
              <a:buChar char="–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69697" algn="l" rtl="0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222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69697" algn="l" rtl="0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222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69697" algn="l" rtl="0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222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69696" algn="l" rtl="0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222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69696" algn="l" rtl="0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222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340" name="Google Shape;340;p19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1433869" y="6541551"/>
            <a:ext cx="528768" cy="9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9"/>
          <p:cNvSpPr txBox="1"/>
          <p:nvPr/>
        </p:nvSpPr>
        <p:spPr>
          <a:xfrm>
            <a:off x="10832406" y="6528532"/>
            <a:ext cx="35669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r>
              <a:rPr lang="en-US" sz="8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800" b="0" i="0" u="none" strike="noStrike" cap="none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50" descr="A picture containing indoor, large, table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7167"/>
          <a:stretch/>
        </p:blipFill>
        <p:spPr>
          <a:xfrm>
            <a:off x="0" y="0"/>
            <a:ext cx="12192000" cy="684518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50"/>
          <p:cNvSpPr/>
          <p:nvPr/>
        </p:nvSpPr>
        <p:spPr>
          <a:xfrm>
            <a:off x="-5172" y="-30514"/>
            <a:ext cx="12192000" cy="690621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8" name="Google Shape;728;p50"/>
          <p:cNvSpPr/>
          <p:nvPr/>
        </p:nvSpPr>
        <p:spPr>
          <a:xfrm rot="10800000">
            <a:off x="5172" y="4267200"/>
            <a:ext cx="12181656" cy="260362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9" name="Google Shape;729;p50"/>
          <p:cNvSpPr/>
          <p:nvPr/>
        </p:nvSpPr>
        <p:spPr>
          <a:xfrm>
            <a:off x="-1577" y="-30514"/>
            <a:ext cx="12192000" cy="199813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0" name="Google Shape;730;p50"/>
          <p:cNvSpPr txBox="1">
            <a:spLocks noGrp="1"/>
          </p:cNvSpPr>
          <p:nvPr>
            <p:ph type="title"/>
          </p:nvPr>
        </p:nvSpPr>
        <p:spPr>
          <a:xfrm>
            <a:off x="1089713" y="443822"/>
            <a:ext cx="10015729" cy="4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ESPORTS IS THE NEW SPORTS</a:t>
            </a:r>
            <a:endParaRPr/>
          </a:p>
        </p:txBody>
      </p:sp>
      <p:sp>
        <p:nvSpPr>
          <p:cNvPr id="731" name="Google Shape;731;p50"/>
          <p:cNvSpPr/>
          <p:nvPr/>
        </p:nvSpPr>
        <p:spPr>
          <a:xfrm>
            <a:off x="1742276" y="4560846"/>
            <a:ext cx="1975459" cy="1763754"/>
          </a:xfrm>
          <a:prstGeom prst="rect">
            <a:avLst/>
          </a:prstGeom>
          <a:solidFill>
            <a:schemeClr val="dk2">
              <a:alpha val="54901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500M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Esports Viewers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Worldwide</a:t>
            </a:r>
            <a:endParaRPr/>
          </a:p>
        </p:txBody>
      </p:sp>
      <p:sp>
        <p:nvSpPr>
          <p:cNvPr id="732" name="Google Shape;732;p50"/>
          <p:cNvSpPr/>
          <p:nvPr/>
        </p:nvSpPr>
        <p:spPr>
          <a:xfrm>
            <a:off x="3952076" y="4560846"/>
            <a:ext cx="1975459" cy="1763754"/>
          </a:xfrm>
          <a:prstGeom prst="rect">
            <a:avLst/>
          </a:prstGeom>
          <a:solidFill>
            <a:schemeClr val="dk2">
              <a:alpha val="54901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League of Legends Worlds Viewers</a:t>
            </a:r>
            <a:endParaRPr/>
          </a:p>
        </p:txBody>
      </p:sp>
      <p:sp>
        <p:nvSpPr>
          <p:cNvPr id="733" name="Google Shape;733;p50"/>
          <p:cNvSpPr/>
          <p:nvPr/>
        </p:nvSpPr>
        <p:spPr>
          <a:xfrm>
            <a:off x="6161876" y="4560846"/>
            <a:ext cx="1975459" cy="1763754"/>
          </a:xfrm>
          <a:prstGeom prst="rect">
            <a:avLst/>
          </a:prstGeom>
          <a:solidFill>
            <a:schemeClr val="dk2">
              <a:alpha val="54901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1.3M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NASCAR iRacing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Viewers</a:t>
            </a:r>
            <a:endParaRPr/>
          </a:p>
        </p:txBody>
      </p:sp>
      <p:sp>
        <p:nvSpPr>
          <p:cNvPr id="734" name="Google Shape;734;p50"/>
          <p:cNvSpPr/>
          <p:nvPr/>
        </p:nvSpPr>
        <p:spPr>
          <a:xfrm>
            <a:off x="8371676" y="4560846"/>
            <a:ext cx="1975459" cy="1763754"/>
          </a:xfrm>
          <a:prstGeom prst="rect">
            <a:avLst/>
          </a:prstGeom>
          <a:solidFill>
            <a:schemeClr val="dk2">
              <a:alpha val="54901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75%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GeForce Gamers </a:t>
            </a:r>
            <a:b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Play Esports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1"/>
          <p:cNvSpPr txBox="1">
            <a:spLocks noGrp="1"/>
          </p:cNvSpPr>
          <p:nvPr>
            <p:ph type="title"/>
          </p:nvPr>
        </p:nvSpPr>
        <p:spPr>
          <a:xfrm>
            <a:off x="2494644" y="307926"/>
            <a:ext cx="7389707" cy="107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6">
                <a:latin typeface="Trebuchet MS"/>
                <a:ea typeface="Trebuchet MS"/>
                <a:cs typeface="Trebuchet MS"/>
                <a:sym typeface="Trebuchet MS"/>
              </a:rPr>
              <a:t># OF ACTIVE GAMERS CONTINUES TO GROW</a:t>
            </a:r>
            <a:endParaRPr/>
          </a:p>
        </p:txBody>
      </p:sp>
      <p:sp>
        <p:nvSpPr>
          <p:cNvPr id="741" name="Google Shape;741;p51"/>
          <p:cNvSpPr/>
          <p:nvPr/>
        </p:nvSpPr>
        <p:spPr>
          <a:xfrm>
            <a:off x="576151" y="6432740"/>
            <a:ext cx="11062131" cy="27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9" b="0" i="1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NVIDIA</a:t>
            </a:r>
            <a:endParaRPr/>
          </a:p>
        </p:txBody>
      </p:sp>
      <p:sp>
        <p:nvSpPr>
          <p:cNvPr id="742" name="Google Shape;742;p51"/>
          <p:cNvSpPr txBox="1"/>
          <p:nvPr/>
        </p:nvSpPr>
        <p:spPr>
          <a:xfrm>
            <a:off x="7139521" y="1890703"/>
            <a:ext cx="4492328" cy="374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2"/>
              <a:buFont typeface="Trebuchet MS"/>
              <a:buNone/>
            </a:pPr>
            <a:endParaRPr sz="2222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43" name="Google Shape;74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5207" y="1553709"/>
            <a:ext cx="5080000" cy="400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721" y="1408585"/>
            <a:ext cx="5635777" cy="50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52" descr="A picture containing tennis, athletic game, spo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2"/>
          <p:cNvSpPr txBox="1">
            <a:spLocks noGrp="1"/>
          </p:cNvSpPr>
          <p:nvPr>
            <p:ph type="title"/>
          </p:nvPr>
        </p:nvSpPr>
        <p:spPr>
          <a:xfrm>
            <a:off x="1088136" y="643915"/>
            <a:ext cx="10015729" cy="53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MILLIONS OF PEOPLE TURNING TO GAMING</a:t>
            </a:r>
            <a:endParaRPr/>
          </a:p>
        </p:txBody>
      </p:sp>
      <p:sp>
        <p:nvSpPr>
          <p:cNvPr id="752" name="Google Shape;752;p52"/>
          <p:cNvSpPr/>
          <p:nvPr/>
        </p:nvSpPr>
        <p:spPr>
          <a:xfrm>
            <a:off x="4502108" y="3695128"/>
            <a:ext cx="1289657" cy="128965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140M</a:t>
            </a:r>
            <a:endParaRPr/>
          </a:p>
        </p:txBody>
      </p:sp>
      <p:cxnSp>
        <p:nvCxnSpPr>
          <p:cNvPr id="753" name="Google Shape;753;p52"/>
          <p:cNvCxnSpPr/>
          <p:nvPr/>
        </p:nvCxnSpPr>
        <p:spPr>
          <a:xfrm>
            <a:off x="3582702" y="5051211"/>
            <a:ext cx="225552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54" name="Google Shape;754;p52"/>
          <p:cNvSpPr txBox="1"/>
          <p:nvPr/>
        </p:nvSpPr>
        <p:spPr>
          <a:xfrm>
            <a:off x="3859405" y="5129700"/>
            <a:ext cx="437789" cy="4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/>
          </a:p>
        </p:txBody>
      </p:sp>
      <p:sp>
        <p:nvSpPr>
          <p:cNvPr id="755" name="Google Shape;755;p52"/>
          <p:cNvSpPr txBox="1"/>
          <p:nvPr/>
        </p:nvSpPr>
        <p:spPr>
          <a:xfrm>
            <a:off x="4982118" y="5129700"/>
            <a:ext cx="437789" cy="4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</p:txBody>
      </p:sp>
      <p:sp>
        <p:nvSpPr>
          <p:cNvPr id="756" name="Google Shape;756;p52"/>
          <p:cNvSpPr/>
          <p:nvPr/>
        </p:nvSpPr>
        <p:spPr>
          <a:xfrm>
            <a:off x="856362" y="4074824"/>
            <a:ext cx="919794" cy="91979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12M</a:t>
            </a:r>
            <a:endParaRPr/>
          </a:p>
        </p:txBody>
      </p:sp>
      <p:sp>
        <p:nvSpPr>
          <p:cNvPr id="757" name="Google Shape;757;p52"/>
          <p:cNvSpPr txBox="1"/>
          <p:nvPr/>
        </p:nvSpPr>
        <p:spPr>
          <a:xfrm>
            <a:off x="900281" y="2666658"/>
            <a:ext cx="2135859" cy="5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STEAM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Avg. Concurrent Users</a:t>
            </a:r>
            <a:endParaRPr/>
          </a:p>
        </p:txBody>
      </p:sp>
      <p:sp>
        <p:nvSpPr>
          <p:cNvPr id="758" name="Google Shape;758;p52"/>
          <p:cNvSpPr txBox="1"/>
          <p:nvPr/>
        </p:nvSpPr>
        <p:spPr>
          <a:xfrm>
            <a:off x="6399652" y="2666658"/>
            <a:ext cx="2106124" cy="70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Hours of Gaming Watched</a:t>
            </a:r>
            <a:endParaRPr/>
          </a:p>
        </p:txBody>
      </p:sp>
      <p:sp>
        <p:nvSpPr>
          <p:cNvPr id="759" name="Google Shape;759;p52"/>
          <p:cNvSpPr txBox="1"/>
          <p:nvPr/>
        </p:nvSpPr>
        <p:spPr>
          <a:xfrm>
            <a:off x="9090481" y="2666658"/>
            <a:ext cx="2120991" cy="5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ESPORTS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Global Audience</a:t>
            </a:r>
            <a:endParaRPr/>
          </a:p>
        </p:txBody>
      </p:sp>
      <p:sp>
        <p:nvSpPr>
          <p:cNvPr id="760" name="Google Shape;760;p52"/>
          <p:cNvSpPr txBox="1"/>
          <p:nvPr/>
        </p:nvSpPr>
        <p:spPr>
          <a:xfrm>
            <a:off x="3649154" y="2666658"/>
            <a:ext cx="2106123" cy="5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DISCORD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Monthly Active Users</a:t>
            </a:r>
            <a:endParaRPr/>
          </a:p>
        </p:txBody>
      </p:sp>
      <p:sp>
        <p:nvSpPr>
          <p:cNvPr id="761" name="Google Shape;761;p52"/>
          <p:cNvSpPr/>
          <p:nvPr/>
        </p:nvSpPr>
        <p:spPr>
          <a:xfrm>
            <a:off x="7261738" y="3700044"/>
            <a:ext cx="1289657" cy="128965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100B</a:t>
            </a:r>
            <a:endParaRPr/>
          </a:p>
        </p:txBody>
      </p:sp>
      <p:sp>
        <p:nvSpPr>
          <p:cNvPr id="762" name="Google Shape;762;p52"/>
          <p:cNvSpPr txBox="1"/>
          <p:nvPr/>
        </p:nvSpPr>
        <p:spPr>
          <a:xfrm>
            <a:off x="6551576" y="5129700"/>
            <a:ext cx="437789" cy="4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/>
          </a:p>
        </p:txBody>
      </p:sp>
      <p:sp>
        <p:nvSpPr>
          <p:cNvPr id="763" name="Google Shape;763;p52"/>
          <p:cNvSpPr txBox="1"/>
          <p:nvPr/>
        </p:nvSpPr>
        <p:spPr>
          <a:xfrm>
            <a:off x="7692588" y="5129700"/>
            <a:ext cx="437789" cy="4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</p:txBody>
      </p:sp>
      <p:sp>
        <p:nvSpPr>
          <p:cNvPr id="764" name="Google Shape;764;p52"/>
          <p:cNvSpPr/>
          <p:nvPr/>
        </p:nvSpPr>
        <p:spPr>
          <a:xfrm>
            <a:off x="6329137" y="4112685"/>
            <a:ext cx="881933" cy="881933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50B</a:t>
            </a:r>
            <a:endParaRPr/>
          </a:p>
        </p:txBody>
      </p:sp>
      <p:cxnSp>
        <p:nvCxnSpPr>
          <p:cNvPr id="765" name="Google Shape;765;p52"/>
          <p:cNvCxnSpPr/>
          <p:nvPr/>
        </p:nvCxnSpPr>
        <p:spPr>
          <a:xfrm>
            <a:off x="6324954" y="5051211"/>
            <a:ext cx="225552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66" name="Google Shape;766;p52"/>
          <p:cNvSpPr/>
          <p:nvPr/>
        </p:nvSpPr>
        <p:spPr>
          <a:xfrm>
            <a:off x="1812258" y="3704960"/>
            <a:ext cx="1289657" cy="128965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25M</a:t>
            </a:r>
            <a:endParaRPr/>
          </a:p>
        </p:txBody>
      </p:sp>
      <p:sp>
        <p:nvSpPr>
          <p:cNvPr id="767" name="Google Shape;767;p52"/>
          <p:cNvSpPr/>
          <p:nvPr/>
        </p:nvSpPr>
        <p:spPr>
          <a:xfrm>
            <a:off x="3655418" y="4189908"/>
            <a:ext cx="789961" cy="78996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56M</a:t>
            </a:r>
            <a:endParaRPr/>
          </a:p>
        </p:txBody>
      </p:sp>
      <p:sp>
        <p:nvSpPr>
          <p:cNvPr id="768" name="Google Shape;768;p52"/>
          <p:cNvSpPr txBox="1"/>
          <p:nvPr/>
        </p:nvSpPr>
        <p:spPr>
          <a:xfrm>
            <a:off x="1075341" y="5129700"/>
            <a:ext cx="437789" cy="4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/>
          </a:p>
        </p:txBody>
      </p:sp>
      <p:sp>
        <p:nvSpPr>
          <p:cNvPr id="769" name="Google Shape;769;p52"/>
          <p:cNvSpPr txBox="1"/>
          <p:nvPr/>
        </p:nvSpPr>
        <p:spPr>
          <a:xfrm>
            <a:off x="2214988" y="5129700"/>
            <a:ext cx="437789" cy="4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</p:txBody>
      </p:sp>
      <p:cxnSp>
        <p:nvCxnSpPr>
          <p:cNvPr id="770" name="Google Shape;770;p52"/>
          <p:cNvCxnSpPr/>
          <p:nvPr/>
        </p:nvCxnSpPr>
        <p:spPr>
          <a:xfrm>
            <a:off x="840449" y="5051211"/>
            <a:ext cx="225552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71" name="Google Shape;771;p52"/>
          <p:cNvSpPr/>
          <p:nvPr/>
        </p:nvSpPr>
        <p:spPr>
          <a:xfrm>
            <a:off x="10118526" y="3700044"/>
            <a:ext cx="1289657" cy="128965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495M</a:t>
            </a:r>
            <a:endParaRPr/>
          </a:p>
        </p:txBody>
      </p:sp>
      <p:sp>
        <p:nvSpPr>
          <p:cNvPr id="772" name="Google Shape;772;p52"/>
          <p:cNvSpPr txBox="1"/>
          <p:nvPr/>
        </p:nvSpPr>
        <p:spPr>
          <a:xfrm>
            <a:off x="9280746" y="5129700"/>
            <a:ext cx="437789" cy="4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/>
          </a:p>
        </p:txBody>
      </p:sp>
      <p:sp>
        <p:nvSpPr>
          <p:cNvPr id="773" name="Google Shape;773;p52"/>
          <p:cNvSpPr txBox="1"/>
          <p:nvPr/>
        </p:nvSpPr>
        <p:spPr>
          <a:xfrm>
            <a:off x="10544460" y="5129700"/>
            <a:ext cx="437789" cy="4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</p:txBody>
      </p:sp>
      <p:sp>
        <p:nvSpPr>
          <p:cNvPr id="774" name="Google Shape;774;p52"/>
          <p:cNvSpPr/>
          <p:nvPr/>
        </p:nvSpPr>
        <p:spPr>
          <a:xfrm>
            <a:off x="8936405" y="3853399"/>
            <a:ext cx="1136303" cy="1136303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395M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5" name="Google Shape;775;p52"/>
          <p:cNvCxnSpPr/>
          <p:nvPr/>
        </p:nvCxnSpPr>
        <p:spPr>
          <a:xfrm>
            <a:off x="9043479" y="5051211"/>
            <a:ext cx="225552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53"/>
          <p:cNvSpPr txBox="1"/>
          <p:nvPr/>
        </p:nvSpPr>
        <p:spPr>
          <a:xfrm>
            <a:off x="586973" y="5524149"/>
            <a:ext cx="1363892" cy="65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15225" rIns="30475" bIns="15225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76B900"/>
                </a:solidFill>
                <a:latin typeface="Arial"/>
                <a:ea typeface="Arial"/>
                <a:cs typeface="Arial"/>
                <a:sym typeface="Arial"/>
              </a:rPr>
              <a:t>7x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7 Years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53"/>
          <p:cNvSpPr txBox="1"/>
          <p:nvPr/>
        </p:nvSpPr>
        <p:spPr>
          <a:xfrm>
            <a:off x="4427639" y="5524149"/>
            <a:ext cx="1372240" cy="65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15225" rIns="30475" bIns="15225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76B900"/>
                </a:solidFill>
                <a:latin typeface="Arial"/>
                <a:ea typeface="Arial"/>
                <a:cs typeface="Arial"/>
                <a:sym typeface="Arial"/>
              </a:rPr>
              <a:t>14 </a:t>
            </a:r>
            <a:r>
              <a:rPr lang="en-US" sz="2000" b="0" i="0" u="none" strike="noStrike" cap="none">
                <a:solidFill>
                  <a:srgbClr val="76B900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r>
              <a:rPr lang="en-US" sz="1467" b="0" i="0" u="none" strike="noStrike" cap="none">
                <a:solidFill>
                  <a:srgbClr val="76B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Hours Played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53"/>
          <p:cNvSpPr txBox="1"/>
          <p:nvPr/>
        </p:nvSpPr>
        <p:spPr>
          <a:xfrm>
            <a:off x="2093203" y="5524149"/>
            <a:ext cx="2049760" cy="65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15225" rIns="30475" bIns="15225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76B900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lang="en-US" sz="2000" b="0" i="0" u="none" strike="noStrike" cap="none">
                <a:solidFill>
                  <a:srgbClr val="76B900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r>
              <a:rPr lang="en-US" sz="3200" b="0" i="0" u="none" strike="noStrike" cap="none">
                <a:solidFill>
                  <a:srgbClr val="76B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GeForce Laptop Gamers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53"/>
          <p:cNvSpPr txBox="1">
            <a:spLocks noGrp="1"/>
          </p:cNvSpPr>
          <p:nvPr>
            <p:ph type="title"/>
          </p:nvPr>
        </p:nvSpPr>
        <p:spPr>
          <a:xfrm>
            <a:off x="1087348" y="365332"/>
            <a:ext cx="10015729" cy="47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50" tIns="15225" rIns="30450" bIns="15225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FASTEST GROWING GAMING PLATFORM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itle_Only_DinPro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0048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">
  <a:themeElements>
    <a:clrScheme name="Custom 3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0048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0CDF359F0084B8C93534DD35660C1" ma:contentTypeVersion="9" ma:contentTypeDescription="Create a new document." ma:contentTypeScope="" ma:versionID="24a9a07305817636adaba3dc30e6aa6b">
  <xsd:schema xmlns:xsd="http://www.w3.org/2001/XMLSchema" xmlns:xs="http://www.w3.org/2001/XMLSchema" xmlns:p="http://schemas.microsoft.com/office/2006/metadata/properties" xmlns:ns2="92506069-0802-4cfb-afc8-b880dbf8e14a" targetNamespace="http://schemas.microsoft.com/office/2006/metadata/properties" ma:root="true" ma:fieldsID="b46928049cb42dd211f22c464184dea1" ns2:_="">
    <xsd:import namespace="92506069-0802-4cfb-afc8-b880dbf8e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06069-0802-4cfb-afc8-b880dbf8e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A03B08-6179-4681-BB67-FB3E7E7013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0AC43-7AC6-4021-B11F-BE8C43153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06069-0802-4cfb-afc8-b880dbf8e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6198DE-22B7-42CA-A083-EE1EB6E3753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2506069-0802-4cfb-afc8-b880dbf8e14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63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Noto Sans Symbols</vt:lpstr>
      <vt:lpstr>Trebuchet MS</vt:lpstr>
      <vt:lpstr>1_Title_Only_DinPro</vt:lpstr>
      <vt:lpstr>Title &amp; Bullet</vt:lpstr>
      <vt:lpstr>ESPORTS IS THE NEW SPORTS</vt:lpstr>
      <vt:lpstr># OF ACTIVE GAMERS CONTINUES TO GROW</vt:lpstr>
      <vt:lpstr>MILLIONS OF PEOPLE TURNING TO GAMING</vt:lpstr>
      <vt:lpstr>THE FASTEST GROWING GAMING PLATFORM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ESPORTS IS THE NEW SPORTS</dc:title>
  <dc:creator>Evans, Kathryn</dc:creator>
  <cp:lastModifiedBy>Evans, Kathryn</cp:lastModifiedBy>
  <cp:revision>2</cp:revision>
  <dcterms:modified xsi:type="dcterms:W3CDTF">2021-03-30T19:30:59Z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0x010100FE70CDF359F0084B8C93534DD35660C1</vt:lpwstr>
  </property>
</Properties>
</file>